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5F82D8-4323-4051-8619-246FCF76B6F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344495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F82D8-4323-4051-8619-246FCF76B6F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5829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F82D8-4323-4051-8619-246FCF76B6F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3540779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5F82D8-4323-4051-8619-246FCF76B6F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401555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5F82D8-4323-4051-8619-246FCF76B6F7}"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32459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5F82D8-4323-4051-8619-246FCF76B6F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44462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5F82D8-4323-4051-8619-246FCF76B6F7}"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1216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5F82D8-4323-4051-8619-246FCF76B6F7}"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3329648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F82D8-4323-4051-8619-246FCF76B6F7}"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180832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F82D8-4323-4051-8619-246FCF76B6F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136308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5F82D8-4323-4051-8619-246FCF76B6F7}"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6BEB-A4BF-47B3-9B61-77A1D1DF7F3B}" type="slidenum">
              <a:rPr lang="en-US" smtClean="0"/>
              <a:t>‹#›</a:t>
            </a:fld>
            <a:endParaRPr lang="en-US"/>
          </a:p>
        </p:txBody>
      </p:sp>
    </p:spTree>
    <p:extLst>
      <p:ext uri="{BB962C8B-B14F-4D97-AF65-F5344CB8AC3E}">
        <p14:creationId xmlns:p14="http://schemas.microsoft.com/office/powerpoint/2010/main" val="222848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F82D8-4323-4051-8619-246FCF76B6F7}" type="datetimeFigureOut">
              <a:rPr lang="en-US" smtClean="0"/>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86BEB-A4BF-47B3-9B61-77A1D1DF7F3B}" type="slidenum">
              <a:rPr lang="en-US" smtClean="0"/>
              <a:t>‹#›</a:t>
            </a:fld>
            <a:endParaRPr lang="en-US"/>
          </a:p>
        </p:txBody>
      </p:sp>
    </p:spTree>
    <p:extLst>
      <p:ext uri="{BB962C8B-B14F-4D97-AF65-F5344CB8AC3E}">
        <p14:creationId xmlns:p14="http://schemas.microsoft.com/office/powerpoint/2010/main" val="284808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lstStyle/>
          <a:p>
            <a:r>
              <a:rPr lang="ar-IQ" dirty="0" smtClean="0">
                <a:cs typeface="Ali_K_Samik" pitchFamily="2" charset="-78"/>
              </a:rPr>
              <a:t>زانكؤى سةلاحةددين- كؤليذى ئةدةبيات </a:t>
            </a:r>
            <a:br>
              <a:rPr lang="ar-IQ" dirty="0" smtClean="0">
                <a:cs typeface="Ali_K_Samik" pitchFamily="2" charset="-78"/>
              </a:rPr>
            </a:br>
            <a:r>
              <a:rPr lang="ar-IQ" dirty="0" smtClean="0">
                <a:cs typeface="Ali_K_Samik" pitchFamily="2" charset="-78"/>
              </a:rPr>
              <a:t>بةشي- فةلسةفة </a:t>
            </a:r>
            <a:br>
              <a:rPr lang="ar-IQ" dirty="0" smtClean="0">
                <a:cs typeface="Ali_K_Samik" pitchFamily="2" charset="-78"/>
              </a:rPr>
            </a:br>
            <a:r>
              <a:rPr lang="ar-IQ" dirty="0" smtClean="0">
                <a:cs typeface="Ali_K_Samik" pitchFamily="2" charset="-78"/>
              </a:rPr>
              <a:t>قوناغي سيَيةم  </a:t>
            </a:r>
            <a:br>
              <a:rPr lang="ar-IQ" dirty="0" smtClean="0">
                <a:cs typeface="Ali_K_Samik" pitchFamily="2" charset="-78"/>
              </a:rPr>
            </a:br>
            <a:r>
              <a:rPr lang="ar-IQ" dirty="0" smtClean="0">
                <a:cs typeface="Ali_K_Samik" pitchFamily="2" charset="-78"/>
              </a:rPr>
              <a:t>بابةت-فةلسةفةى ميَذوو   </a:t>
            </a:r>
            <a:br>
              <a:rPr lang="ar-IQ" dirty="0" smtClean="0">
                <a:cs typeface="Ali_K_Samik" pitchFamily="2" charset="-78"/>
              </a:rPr>
            </a:br>
            <a:r>
              <a:rPr lang="ar-IQ" dirty="0" smtClean="0">
                <a:cs typeface="Ali_K_Samik" pitchFamily="2" charset="-78"/>
              </a:rPr>
              <a:t>وانةى دوازدة هةم -شرؤظةى رِةطةزثةرستى بؤ ميَذوو </a:t>
            </a:r>
            <a:br>
              <a:rPr lang="ar-IQ" dirty="0" smtClean="0">
                <a:cs typeface="Ali_K_Samik" pitchFamily="2" charset="-78"/>
              </a:rPr>
            </a:br>
            <a:r>
              <a:rPr lang="ar-IQ" dirty="0" smtClean="0">
                <a:cs typeface="Ali_K_Samik" pitchFamily="2" charset="-78"/>
              </a:rPr>
              <a:t>ث.ي.د. كاوة عزيز برايم </a:t>
            </a:r>
            <a:endParaRPr lang="en-US" dirty="0"/>
          </a:p>
        </p:txBody>
      </p:sp>
    </p:spTree>
    <p:extLst>
      <p:ext uri="{BB962C8B-B14F-4D97-AF65-F5344CB8AC3E}">
        <p14:creationId xmlns:p14="http://schemas.microsoft.com/office/powerpoint/2010/main" val="413083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85799"/>
          </a:xfrm>
        </p:spPr>
        <p:txBody>
          <a:bodyPr>
            <a:normAutofit fontScale="90000"/>
          </a:bodyPr>
          <a:lstStyle/>
          <a:p>
            <a:r>
              <a:rPr lang="ar-IQ" dirty="0" smtClean="0">
                <a:cs typeface="Ali_K_Samik" pitchFamily="2" charset="-78"/>
              </a:rPr>
              <a:t>جوهان فختة (1762-1814) </a:t>
            </a:r>
            <a:endParaRPr lang="en-US" dirty="0"/>
          </a:p>
        </p:txBody>
      </p:sp>
      <p:sp>
        <p:nvSpPr>
          <p:cNvPr id="3" name="Subtitle 2"/>
          <p:cNvSpPr>
            <a:spLocks noGrp="1"/>
          </p:cNvSpPr>
          <p:nvPr>
            <p:ph type="subTitle" idx="1"/>
          </p:nvPr>
        </p:nvSpPr>
        <p:spPr>
          <a:xfrm>
            <a:off x="685800" y="1219200"/>
            <a:ext cx="8001000" cy="4953000"/>
          </a:xfrm>
        </p:spPr>
        <p:txBody>
          <a:bodyPr>
            <a:normAutofit lnSpcReduction="10000"/>
          </a:bodyPr>
          <a:lstStyle/>
          <a:p>
            <a:pPr algn="r" rtl="1"/>
            <a:r>
              <a:rPr lang="ar-IQ" dirty="0" smtClean="0">
                <a:solidFill>
                  <a:schemeClr val="tx1"/>
                </a:solidFill>
                <a:cs typeface="Ali_K_Samik" pitchFamily="2" charset="-78"/>
              </a:rPr>
              <a:t>فختة يةكيكة لة طةورة نوسةر رةطةزثةرست ئةلمانةكان كة بانكةوازى بؤ طيانى نةتةوةى ئةلمانى دةكرد، لة ثةرتووكى خوى بة ناوى (</a:t>
            </a:r>
            <a:r>
              <a:rPr lang="ar-IQ" dirty="0" smtClean="0">
                <a:solidFill>
                  <a:schemeClr val="tx1"/>
                </a:solidFill>
                <a:cs typeface="Ali-A-Samik" pitchFamily="2" charset="-78"/>
              </a:rPr>
              <a:t>خطابات الى الامة المانية) </a:t>
            </a:r>
            <a:r>
              <a:rPr lang="ar-IQ" dirty="0" smtClean="0">
                <a:solidFill>
                  <a:schemeClr val="tx1"/>
                </a:solidFill>
                <a:cs typeface="Ali_K_Samik" pitchFamily="2" charset="-78"/>
              </a:rPr>
              <a:t>و هةروةها لة ثةرتوكى دووةمى خوى بة ناوى (الدولة التجارية المقفلة) كة داوى ثيشت بةستنى طةلى ئةلمانى بة خوى دوور لة تيكةلاو بوون لة طةل طةلانى تر ضونكة دةبيت هؤى خراثى بارودوخى ئةخلاقى ، بوية نازيةكان بة يةكيك لة كةس طرنطةكانى خويان دةزانى و دةزطايةكى بة ناوى ئةو دروست كردبوو ، و ئةم بيرو راى ئةو رةنط دانةوى دورانى ئةلمانيا بوو بةرمبةر فةرنسية كان ،و فختة واي دةبينى كة رةطةزى جرمانى ( رةطةزيكى سةركةوتووة) و لة ئةستووي ئةو داية كة ثيشكةوتنى مرؤظايةتى بكريتة ئةستؤ  ضونكة ئةوان لة ذير بةروةردى خوداينة وثير</a:t>
            </a:r>
            <a:r>
              <a:rPr lang="ar-IQ" dirty="0">
                <a:solidFill>
                  <a:schemeClr val="tx1"/>
                </a:solidFill>
                <a:cs typeface="Ali_K_Samik" pitchFamily="2" charset="-78"/>
              </a:rPr>
              <a:t>ؤ</a:t>
            </a:r>
            <a:r>
              <a:rPr lang="ar-IQ" dirty="0" smtClean="0">
                <a:solidFill>
                  <a:schemeClr val="tx1"/>
                </a:solidFill>
                <a:cs typeface="Ali_K_Samik" pitchFamily="2" charset="-78"/>
              </a:rPr>
              <a:t>زن </a:t>
            </a:r>
            <a:endParaRPr lang="en-US" dirty="0" smtClean="0">
              <a:solidFill>
                <a:schemeClr val="tx1"/>
              </a:solidFill>
              <a:cs typeface="Ali-A-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48431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1999"/>
          </a:xfrm>
        </p:spPr>
        <p:txBody>
          <a:bodyPr>
            <a:normAutofit fontScale="90000"/>
          </a:bodyPr>
          <a:lstStyle/>
          <a:p>
            <a:r>
              <a:rPr lang="ar-IQ" dirty="0" smtClean="0">
                <a:cs typeface="Ali_K_Samik" pitchFamily="2" charset="-78"/>
              </a:rPr>
              <a:t>فردريك نيتشة(1844-1900)</a:t>
            </a:r>
            <a:endParaRPr lang="en-US" dirty="0"/>
          </a:p>
        </p:txBody>
      </p:sp>
      <p:sp>
        <p:nvSpPr>
          <p:cNvPr id="3" name="Subtitle 2"/>
          <p:cNvSpPr>
            <a:spLocks noGrp="1"/>
          </p:cNvSpPr>
          <p:nvPr>
            <p:ph type="subTitle" idx="1"/>
          </p:nvPr>
        </p:nvSpPr>
        <p:spPr>
          <a:xfrm>
            <a:off x="914400" y="1295400"/>
            <a:ext cx="7543800" cy="4953000"/>
          </a:xfrm>
        </p:spPr>
        <p:txBody>
          <a:bodyPr/>
          <a:lstStyle/>
          <a:p>
            <a:pPr algn="r">
              <a:lnSpc>
                <a:spcPct val="90000"/>
              </a:lnSpc>
            </a:pPr>
            <a:r>
              <a:rPr lang="ar-IQ" dirty="0" smtClean="0">
                <a:solidFill>
                  <a:schemeClr val="tx1"/>
                </a:solidFill>
                <a:cs typeface="Ali_K_Samik" pitchFamily="2" charset="-78"/>
              </a:rPr>
              <a:t>نيضة(نيتشة) يةكيكة لة فةيلسوفة كانى كة ثيشتى دةبيستيت بة هيَز وبازو و بة كةسيكى زور رةطةزثةرست دهاتة بةرضاوو، بة تايبةتى دواى ئةوى نازيةكان زؤر لة بيرو باوةرةكانيان ئةو وةك دروشمى خويان راطةياند ، نيضة جةختى لة سةر هيز دةكردةوة كة لة بيرو راى شوبنهور و فختة و هيطل وةرطرتبوو، بةتايبةتى هزرى (شوبنهور 1788-1860)  زؤر كارى تيكردبوو ضونكة شوبنهور ثيوابوو كة تاكة شتى يةكلاكةرةوة لة جيهان بريتية لة (ئيرادةى كويرانة)كة بؤ زال بوون بة سةر ئةو دةوروبةرى تيدا دةذيت ،بوية هةنديك دةلين هزرى نيضة بيكهاتووة لة تيكةلاو كردنى هةردو هزرى شوبنهور و هزرى داروين .                                        </a:t>
            </a:r>
          </a:p>
          <a:p>
            <a:pPr>
              <a:lnSpc>
                <a:spcPct val="90000"/>
              </a:lnSpc>
            </a:pPr>
            <a:endParaRPr lang="ar-IQ" dirty="0" smtClean="0">
              <a:solidFill>
                <a:schemeClr val="tx1"/>
              </a:solidFill>
              <a:cs typeface="Ali_K_Samik" pitchFamily="2" charset="-78"/>
            </a:endParaRPr>
          </a:p>
          <a:p>
            <a:pPr>
              <a:lnSpc>
                <a:spcPct val="90000"/>
              </a:lnSpc>
            </a:pPr>
            <a:endParaRPr lang="ar-IQ" dirty="0" smtClean="0">
              <a:solidFill>
                <a:schemeClr val="tx1"/>
              </a:solidFill>
              <a:cs typeface="Ali_K_Samik" pitchFamily="2" charset="-78"/>
            </a:endParaRPr>
          </a:p>
          <a:p>
            <a:pPr>
              <a:lnSpc>
                <a:spcPct val="90000"/>
              </a:lnSpc>
            </a:pPr>
            <a:endParaRPr lang="ar-IQ" dirty="0" smtClean="0">
              <a:solidFill>
                <a:schemeClr val="tx1"/>
              </a:solidFill>
              <a:cs typeface="Ali_K_Samik" pitchFamily="2" charset="-78"/>
            </a:endParaRPr>
          </a:p>
          <a:p>
            <a:pPr>
              <a:lnSpc>
                <a:spcPct val="90000"/>
              </a:lnSpc>
            </a:pPr>
            <a:endParaRPr lang="ar-IQ" dirty="0" smtClean="0">
              <a:solidFill>
                <a:schemeClr val="tx1"/>
              </a:solidFill>
              <a:cs typeface="Ali_K_Samik" pitchFamily="2" charset="-78"/>
            </a:endParaRPr>
          </a:p>
          <a:p>
            <a:pPr>
              <a:lnSpc>
                <a:spcPct val="90000"/>
              </a:lnSpc>
            </a:pPr>
            <a:endParaRPr lang="en-US" dirty="0" smtClean="0">
              <a:solidFill>
                <a:schemeClr val="tx1"/>
              </a:solidFill>
              <a:cs typeface="Ali_K_Samik" pitchFamily="2" charset="-78"/>
            </a:endParaRPr>
          </a:p>
          <a:p>
            <a:endParaRPr lang="en-US" dirty="0">
              <a:solidFill>
                <a:schemeClr val="tx1"/>
              </a:solidFill>
            </a:endParaRPr>
          </a:p>
        </p:txBody>
      </p:sp>
    </p:spTree>
    <p:extLst>
      <p:ext uri="{BB962C8B-B14F-4D97-AF65-F5344CB8AC3E}">
        <p14:creationId xmlns:p14="http://schemas.microsoft.com/office/powerpoint/2010/main" val="295138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algn="r" rtl="1"/>
            <a:r>
              <a:rPr lang="ar-IQ" sz="3200" dirty="0" smtClean="0">
                <a:cs typeface="Ali_K_Samik" pitchFamily="2" charset="-78"/>
              </a:rPr>
              <a:t>نيضة لة ثةرتوكى خوى بة ناوى (</a:t>
            </a:r>
            <a:r>
              <a:rPr lang="ar-IQ" sz="3200" dirty="0" smtClean="0">
                <a:cs typeface="Ali-A-Samik" pitchFamily="2" charset="-78"/>
              </a:rPr>
              <a:t>هكذا تكلم زردشت</a:t>
            </a:r>
            <a:r>
              <a:rPr lang="ar-IQ" sz="3200" dirty="0" smtClean="0">
                <a:cs typeface="Ali_K_Samik" pitchFamily="2" charset="-78"/>
              </a:rPr>
              <a:t>) زال بوونى ثياوى بةهيز و راقى و (سوثرمان) وةك نيمضة خودايك لة سةر زةوى هةذمارى كرد و لة كوتايي طةيشتة ئةوى كة ئةو كةس دةبيت ثالةوان بيت وةك لة ضيروكةكانى ئةلمانةكان دا هاتووبوو ، نيضة بة هةمان شيوة جةختى لة سةر بوونى ضينى (ئورستوقراتى دةكردةوة) كة بةدر بيت لة ضاكة و بةزى و نةرمى بة لكو ئةو بنةمايةكانى ئاينى كريستيانى بة بنةماى كويلةكان دادةنا، و لة بةرامبةر بة ئورستوكراتة بةهيزةكان شانازى كرد كة لة كارى شةرو فراوان خوازى كاريان دةكرد لة سةردةمى جرمانةكانى ثيشوو و ئةو رةطةزى ئارى بة رةطةزيكى سةروةر زانى  و ئةو جياوازى نيوان مروظةكانى بة شتيكى ئاساى وةسف كرد و هيرشكرد سةر ئةو رذيمانةى كة لة سةر بناماى ئاين و ئةخلاق دامةزراون .</a:t>
            </a:r>
            <a:endParaRPr lang="en-US" sz="3200" dirty="0"/>
          </a:p>
        </p:txBody>
      </p:sp>
    </p:spTree>
    <p:extLst>
      <p:ext uri="{BB962C8B-B14F-4D97-AF65-F5344CB8AC3E}">
        <p14:creationId xmlns:p14="http://schemas.microsoft.com/office/powerpoint/2010/main" val="9891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rtl="1"/>
            <a:r>
              <a:rPr lang="ar-IQ" sz="3200" dirty="0" smtClean="0">
                <a:cs typeface="Ali_K_Samik" pitchFamily="2" charset="-78"/>
              </a:rPr>
              <a:t>بوية نيضة داوى (ضينكى ئورستوكراتى كرد كة ئةو لة ئةستو بطريت كة ثيشةواى خةلك بيت و طةل وةك ئامرازيك بة كاربهينت بة جى بة جى كردنى طةورى خوى لة ريةوة ، و هةروةها  يةكسانى رةتيكردةوة  لة نيوان مروظةكانى بةلكو بة شتيكى ئاساى دا وةك ياسايكى سروشتى مرؤظ  و يةكسانى داويكى دذى مروظايةتية و جةختى لة سةر كةمينةى داهينةر كردةوة و هةر ئةو توانى بةريوة بردنى طةلى هةية و ئةمةش لة روى سةروةت و سامانةوة بة ديار دةكةويت  ضونكة ئةم تايبةت مةندى ئةو ضينةية و بنةمايكى بنةرةتية بؤ جياوازى مرؤظةكان  و ئةمةش ئةو دةطةينيت كة طةل هيض روليكى نية لةم كار وةك ئةا وابى كة تةنها مل كضكردن لة بةرامبةر ضينى ئورسوكراتى </a:t>
            </a:r>
            <a:endParaRPr lang="en-US" sz="3200" dirty="0"/>
          </a:p>
        </p:txBody>
      </p:sp>
    </p:spTree>
    <p:extLst>
      <p:ext uri="{BB962C8B-B14F-4D97-AF65-F5344CB8AC3E}">
        <p14:creationId xmlns:p14="http://schemas.microsoft.com/office/powerpoint/2010/main" val="212727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lstStyle/>
          <a:p>
            <a:r>
              <a:rPr lang="ar-IQ" dirty="0" smtClean="0">
                <a:cs typeface="Ali-A-Samik" pitchFamily="2" charset="-78"/>
              </a:rPr>
              <a:t>ارثر</a:t>
            </a:r>
            <a:r>
              <a:rPr lang="ar-IQ" dirty="0" smtClean="0">
                <a:cs typeface="Ali_K_Samik" pitchFamily="2" charset="-78"/>
              </a:rPr>
              <a:t> دى طوبينو(1816-1882) </a:t>
            </a:r>
            <a:endParaRPr lang="en-US" dirty="0"/>
          </a:p>
        </p:txBody>
      </p:sp>
      <p:sp>
        <p:nvSpPr>
          <p:cNvPr id="3" name="Subtitle 2"/>
          <p:cNvSpPr>
            <a:spLocks noGrp="1"/>
          </p:cNvSpPr>
          <p:nvPr>
            <p:ph type="subTitle" idx="1"/>
          </p:nvPr>
        </p:nvSpPr>
        <p:spPr>
          <a:xfrm>
            <a:off x="762000" y="1447800"/>
            <a:ext cx="7696200" cy="4800600"/>
          </a:xfrm>
        </p:spPr>
        <p:txBody>
          <a:bodyPr>
            <a:normAutofit fontScale="92500" lnSpcReduction="20000"/>
          </a:bodyPr>
          <a:lstStyle/>
          <a:p>
            <a:pPr algn="r" rtl="1"/>
            <a:r>
              <a:rPr lang="ar-IQ" dirty="0" smtClean="0">
                <a:solidFill>
                  <a:schemeClr val="tx1"/>
                </a:solidFill>
                <a:cs typeface="Ali_K_Samik" pitchFamily="2" charset="-78"/>
              </a:rPr>
              <a:t>دى طوبينو لة بنةمةليكى ئورستوقراتى فةرةنسى بوو و بة راشكاوى باسى لة جياوازى و رةطةزثةرستى دةكرد و بانطةشى بو دةكرد لة ثةرتوكي خوي بة ناوى (</a:t>
            </a:r>
            <a:r>
              <a:rPr lang="ar-IQ" dirty="0" smtClean="0">
                <a:solidFill>
                  <a:schemeClr val="tx1"/>
                </a:solidFill>
                <a:cs typeface="Ali-A-Samik" pitchFamily="2" charset="-78"/>
              </a:rPr>
              <a:t>محاولة حول فقدان المساواة بين الاجناس البشرية) ، </a:t>
            </a:r>
            <a:r>
              <a:rPr lang="ar-IQ" dirty="0" smtClean="0">
                <a:solidFill>
                  <a:schemeClr val="tx1"/>
                </a:solidFill>
                <a:cs typeface="Ali_K_Samik" pitchFamily="2" charset="-78"/>
              </a:rPr>
              <a:t>طوبينو باسى لةو كرد كة ذيانى مروظايةتى ديارى كراوة    و مروظةكان ناتوانن هيض طورانكاريكى تيدا بكةن و جياوازى لة ئةخلاق و عةقلى مروظةكان شتيكة ناتوانين فةراموشى بكةين  و ميَذووبةلاى ئةو زانست نية بةلكو تيكةليكة لة كومةليك هيواو ئاوات  بةدر لة زانستيكى بابةتيانة ، ئةو داوى كرد كة رةطةزى سثي تةنها تواناى دروست كردنى شارستانيةتيان هةية و رةطةزةكانى تر تةنها لة خزمةتى ئةوان دان ضونكة رةطةزةكانى تر بى عةقل نةفامن  و لة راستيدا مردوون  و ئةمةشى لة سةر  فةرنسيةكان ديارى كرد بة زورينةى خةلكى فةرنسة لة خزمةتكارى طةورةكانيان دا بن.                                                                            </a:t>
            </a:r>
            <a:endParaRPr lang="en-US" dirty="0" smtClean="0">
              <a:solidFill>
                <a:schemeClr val="tx1"/>
              </a:solidFill>
              <a:cs typeface="Ali-A-Samik"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292540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rtl="1"/>
            <a:r>
              <a:rPr lang="ar-IQ" sz="3200" dirty="0" smtClean="0">
                <a:cs typeface="Ali_K_Samik" pitchFamily="2" charset="-78"/>
              </a:rPr>
              <a:t> و شةر وململانى لة نيوان هةردوو ضينى (دةولةمةند)و ضينى هةذار بة شتيكى سرؤشتى ميَذووى زانيى و ثالةوان تةنها لة رةظةزى بيرؤز دةردةكةون . </a:t>
            </a:r>
            <a:br>
              <a:rPr lang="ar-IQ" sz="3200" dirty="0" smtClean="0">
                <a:cs typeface="Ali_K_Samik" pitchFamily="2" charset="-78"/>
              </a:rPr>
            </a:br>
            <a:r>
              <a:rPr lang="ar-IQ" sz="3200" dirty="0" smtClean="0">
                <a:cs typeface="Ali_K_Samik" pitchFamily="2" charset="-78"/>
              </a:rPr>
              <a:t>جورج سوريل :1847-1922                                                      </a:t>
            </a:r>
            <a:br>
              <a:rPr lang="ar-IQ" sz="3200" dirty="0" smtClean="0">
                <a:cs typeface="Ali_K_Samik" pitchFamily="2" charset="-78"/>
              </a:rPr>
            </a:br>
            <a:r>
              <a:rPr lang="ar-IQ" sz="3200" dirty="0" smtClean="0">
                <a:cs typeface="Ali_K_Samik" pitchFamily="2" charset="-78"/>
              </a:rPr>
              <a:t>سوريل فةيلةسوفيكى فةرةنسى بوو  و ماموستاى فاشيةكان بوو ، موسولينى ئةوى بة ماموستاى خوى دةزانى ، ئةو جةختى لة سةر ئةو دةكردةوة كة بة توندو وتيذى دةتوانن بطةينة ئامانج و ئةم هزرةى خوى لة ثةرتوكيك بة ناوى ( تاملات عن العنف) و ئةمةش لة ريكةى ضينى هةلبذاردة دةبيت  </a:t>
            </a:r>
            <a:br>
              <a:rPr lang="ar-IQ" sz="3200" dirty="0" smtClean="0">
                <a:cs typeface="Ali_K_Samik" pitchFamily="2" charset="-78"/>
              </a:rPr>
            </a:br>
            <a:r>
              <a:rPr lang="ar-IQ" sz="3200" dirty="0" smtClean="0">
                <a:cs typeface="Ali_K_Samik" pitchFamily="2" charset="-78"/>
              </a:rPr>
              <a:t> و هةروةها جةند قوتابخانةى تر دةركةوتن وةك نازى و فاشى و </a:t>
            </a:r>
            <a:r>
              <a:rPr lang="ar-IQ" sz="3200" smtClean="0">
                <a:cs typeface="Ali_K_Samik" pitchFamily="2" charset="-78"/>
              </a:rPr>
              <a:t>زايونيزم .</a:t>
            </a:r>
            <a:endParaRPr lang="en-US" sz="3200" dirty="0"/>
          </a:p>
        </p:txBody>
      </p:sp>
    </p:spTree>
    <p:extLst>
      <p:ext uri="{BB962C8B-B14F-4D97-AF65-F5344CB8AC3E}">
        <p14:creationId xmlns:p14="http://schemas.microsoft.com/office/powerpoint/2010/main" val="615441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632</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زانكؤى سةلاحةددين- كؤليذى ئةدةبيات  بةشي- فةلسةفة  قوناغي سيَيةم   بابةت-فةلسةفةى ميَذوو    وانةى دوازدة هةم -شرؤظةى رِةطةزثةرستى بؤ ميَذوو  ث.ي.د. كاوة عزيز برايم </vt:lpstr>
      <vt:lpstr>جوهان فختة (1762-1814) </vt:lpstr>
      <vt:lpstr>فردريك نيتشة(1844-1900)</vt:lpstr>
      <vt:lpstr>نيضة لة ثةرتوكى خوى بة ناوى (هكذا تكلم زردشت) زال بوونى ثياوى بةهيز و راقى و (سوثرمان) وةك نيمضة خودايك لة سةر زةوى هةذمارى كرد و لة كوتايي طةيشتة ئةوى كة ئةو كةس دةبيت ثالةوان بيت وةك لة ضيروكةكانى ئةلمانةكان دا هاتووبوو ، نيضة بة هةمان شيوة جةختى لة سةر بوونى ضينى (ئورستوقراتى دةكردةوة) كة بةدر بيت لة ضاكة و بةزى و نةرمى بة لكو ئةو بنةمايةكانى ئاينى كريستيانى بة بنةماى كويلةكان دادةنا، و لة بةرامبةر بة ئورستوكراتة بةهيزةكان شانازى كرد كة لة كارى شةرو فراوان خوازى كاريان دةكرد لة سةردةمى جرمانةكانى ثيشوو و ئةو رةطةزى ئارى بة رةطةزيكى سةروةر زانى  و ئةو جياوازى نيوان مروظةكانى بة شتيكى ئاساى وةسف كرد و هيرشكرد سةر ئةو رذيمانةى كة لة سةر بناماى ئاين و ئةخلاق دامةزراون .</vt:lpstr>
      <vt:lpstr>بوية نيضة داوى (ضينكى ئورستوكراتى كرد كة ئةو لة ئةستو بطريت كة ثيشةواى خةلك بيت و طةل وةك ئامرازيك بة كاربهينت بة جى بة جى كردنى طةورى خوى لة ريةوة ، و هةروةها  يةكسانى رةتيكردةوة  لة نيوان مروظةكانى بةلكو بة شتيكى ئاساى دا وةك ياسايكى سروشتى مرؤظ  و يةكسانى داويكى دذى مروظايةتية و جةختى لة سةر كةمينةى داهينةر كردةوة و هةر ئةو توانى بةريوة بردنى طةلى هةية و ئةمةش لة روى سةروةت و سامانةوة بة ديار دةكةويت  ضونكة ئةم تايبةت مةندى ئةو ضينةية و بنةمايكى بنةرةتية بؤ جياوازى مرؤظةكان  و ئةمةش ئةو دةطةينيت كة طةل هيض روليكى نية لةم كار وةك ئةا وابى كة تةنها مل كضكردن لة بةرامبةر ضينى ئورسوكراتى </vt:lpstr>
      <vt:lpstr>ارثر دى طوبينو(1816-1882) </vt:lpstr>
      <vt:lpstr> و شةر وململانى لة نيوان هةردوو ضينى (دةولةمةند)و ضينى هةذار بة شتيكى سرؤشتى ميَذووى زانيى و ثالةوان تةنها لة رةظةزى بيرؤز دةردةكةون .  جورج سوريل :1847-1922                                                       سوريل فةيلةسوفيكى فةرةنسى بوو  و ماموستاى فاشيةكان بوو ، موسولينى ئةوى بة ماموستاى خوى دةزانى ، ئةو جةختى لة سةر ئةو دةكردةوة كة بة توندو وتيذى دةتوانن بطةينة ئامانج و ئةم هزرةى خوى لة ثةرتوكيك بة ناوى ( تاملات عن العنف) و ئةمةش لة ريكةى ضينى هةلبذاردة دةبيت    و هةروةها جةند قوتابخانةى تر دةركةوتن وةك نازى و فاشى و زايونيزم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زانكؤى سةلاحةددين- كؤليذى ئةدةبيات  بةشي- فةلسةفة  قوناغي سيَيةم   بابةت-فةلسةفةى ميَذوو    وانةى دوازدة هةم -شرؤظةى رِةطةزثةرستى بؤ ميَذوو  ث.ي.د. كاوة عزيز برايم </dc:title>
  <dc:creator>ismail - [2010]</dc:creator>
  <cp:lastModifiedBy>ismail - [2010]</cp:lastModifiedBy>
  <cp:revision>8</cp:revision>
  <dcterms:created xsi:type="dcterms:W3CDTF">2020-11-17T17:18:49Z</dcterms:created>
  <dcterms:modified xsi:type="dcterms:W3CDTF">2020-11-24T17:50:14Z</dcterms:modified>
</cp:coreProperties>
</file>