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68" r:id="rId3"/>
    <p:sldId id="269" r:id="rId4"/>
    <p:sldId id="256" r:id="rId5"/>
    <p:sldId id="257" r:id="rId6"/>
    <p:sldId id="258" r:id="rId7"/>
    <p:sldId id="259"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5" d="100"/>
          <a:sy n="85" d="100"/>
        </p:scale>
        <p:origin x="74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3DF74-C759-4A0B-991F-0244479D4C2A}" type="datetimeFigureOut">
              <a:rPr lang="en-US" smtClean="0"/>
              <a:t>2020-11-23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F103BB-6222-457E-88CB-74A2B89588E4}" type="slidenum">
              <a:rPr lang="en-US" smtClean="0"/>
              <a:t>‹#›</a:t>
            </a:fld>
            <a:endParaRPr lang="en-US"/>
          </a:p>
        </p:txBody>
      </p:sp>
    </p:spTree>
    <p:extLst>
      <p:ext uri="{BB962C8B-B14F-4D97-AF65-F5344CB8AC3E}">
        <p14:creationId xmlns:p14="http://schemas.microsoft.com/office/powerpoint/2010/main" val="1690814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F103BB-6222-457E-88CB-74A2B89588E4}" type="slidenum">
              <a:rPr lang="en-US" smtClean="0"/>
              <a:t>3</a:t>
            </a:fld>
            <a:endParaRPr lang="en-US"/>
          </a:p>
        </p:txBody>
      </p:sp>
    </p:spTree>
    <p:extLst>
      <p:ext uri="{BB962C8B-B14F-4D97-AF65-F5344CB8AC3E}">
        <p14:creationId xmlns:p14="http://schemas.microsoft.com/office/powerpoint/2010/main" val="2418415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DF0EE-50E2-49AB-9196-21281A53A8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ADF0B5-6F80-434A-B292-3D96D17B29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9EB32C-6088-4C6A-84E6-212B36972885}"/>
              </a:ext>
            </a:extLst>
          </p:cNvPr>
          <p:cNvSpPr>
            <a:spLocks noGrp="1"/>
          </p:cNvSpPr>
          <p:nvPr>
            <p:ph type="dt" sz="half" idx="10"/>
          </p:nvPr>
        </p:nvSpPr>
        <p:spPr/>
        <p:txBody>
          <a:bodyPr/>
          <a:lstStyle/>
          <a:p>
            <a:fld id="{A8CDE4E6-C3CD-49E7-8A59-A03772B6CF90}" type="datetimeFigureOut">
              <a:rPr lang="en-US" smtClean="0"/>
              <a:t>2020-11-23</a:t>
            </a:fld>
            <a:endParaRPr lang="en-US"/>
          </a:p>
        </p:txBody>
      </p:sp>
      <p:sp>
        <p:nvSpPr>
          <p:cNvPr id="5" name="Footer Placeholder 4">
            <a:extLst>
              <a:ext uri="{FF2B5EF4-FFF2-40B4-BE49-F238E27FC236}">
                <a16:creationId xmlns:a16="http://schemas.microsoft.com/office/drawing/2014/main" id="{30A1361E-AC00-41D0-8F3A-4D04C9F8DA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E53629-A971-4343-A7BB-EA16E63D0D80}"/>
              </a:ext>
            </a:extLst>
          </p:cNvPr>
          <p:cNvSpPr>
            <a:spLocks noGrp="1"/>
          </p:cNvSpPr>
          <p:nvPr>
            <p:ph type="sldNum" sz="quarter" idx="12"/>
          </p:nvPr>
        </p:nvSpPr>
        <p:spPr/>
        <p:txBody>
          <a:bodyPr/>
          <a:lstStyle/>
          <a:p>
            <a:fld id="{5741726B-31A2-4582-9EB9-A1E7EDFDC582}" type="slidenum">
              <a:rPr lang="en-US" smtClean="0"/>
              <a:t>‹#›</a:t>
            </a:fld>
            <a:endParaRPr lang="en-US"/>
          </a:p>
        </p:txBody>
      </p:sp>
    </p:spTree>
    <p:extLst>
      <p:ext uri="{BB962C8B-B14F-4D97-AF65-F5344CB8AC3E}">
        <p14:creationId xmlns:p14="http://schemas.microsoft.com/office/powerpoint/2010/main" val="3014707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95929-5DAF-4EBF-B657-99FA1141C1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1C5BD2-9E40-4269-BA86-A25DF90E47E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CF3E4-C3D9-4075-9186-51EE6940C477}"/>
              </a:ext>
            </a:extLst>
          </p:cNvPr>
          <p:cNvSpPr>
            <a:spLocks noGrp="1"/>
          </p:cNvSpPr>
          <p:nvPr>
            <p:ph type="dt" sz="half" idx="10"/>
          </p:nvPr>
        </p:nvSpPr>
        <p:spPr/>
        <p:txBody>
          <a:bodyPr/>
          <a:lstStyle/>
          <a:p>
            <a:fld id="{A8CDE4E6-C3CD-49E7-8A59-A03772B6CF90}" type="datetimeFigureOut">
              <a:rPr lang="en-US" smtClean="0"/>
              <a:t>2020-11-23</a:t>
            </a:fld>
            <a:endParaRPr lang="en-US"/>
          </a:p>
        </p:txBody>
      </p:sp>
      <p:sp>
        <p:nvSpPr>
          <p:cNvPr id="5" name="Footer Placeholder 4">
            <a:extLst>
              <a:ext uri="{FF2B5EF4-FFF2-40B4-BE49-F238E27FC236}">
                <a16:creationId xmlns:a16="http://schemas.microsoft.com/office/drawing/2014/main" id="{9A1CFD4D-B118-4A64-9783-F9E70FD06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59C7C4-952F-4B04-B77E-B404D8669A62}"/>
              </a:ext>
            </a:extLst>
          </p:cNvPr>
          <p:cNvSpPr>
            <a:spLocks noGrp="1"/>
          </p:cNvSpPr>
          <p:nvPr>
            <p:ph type="sldNum" sz="quarter" idx="12"/>
          </p:nvPr>
        </p:nvSpPr>
        <p:spPr/>
        <p:txBody>
          <a:bodyPr/>
          <a:lstStyle/>
          <a:p>
            <a:fld id="{5741726B-31A2-4582-9EB9-A1E7EDFDC582}" type="slidenum">
              <a:rPr lang="en-US" smtClean="0"/>
              <a:t>‹#›</a:t>
            </a:fld>
            <a:endParaRPr lang="en-US"/>
          </a:p>
        </p:txBody>
      </p:sp>
    </p:spTree>
    <p:extLst>
      <p:ext uri="{BB962C8B-B14F-4D97-AF65-F5344CB8AC3E}">
        <p14:creationId xmlns:p14="http://schemas.microsoft.com/office/powerpoint/2010/main" val="156996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94D9B8-64C3-450B-8DB4-72B48F05E6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A05B31-BA39-433D-ABE7-94D0725B19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77FC4F-3952-49AA-829A-E790536E3102}"/>
              </a:ext>
            </a:extLst>
          </p:cNvPr>
          <p:cNvSpPr>
            <a:spLocks noGrp="1"/>
          </p:cNvSpPr>
          <p:nvPr>
            <p:ph type="dt" sz="half" idx="10"/>
          </p:nvPr>
        </p:nvSpPr>
        <p:spPr/>
        <p:txBody>
          <a:bodyPr/>
          <a:lstStyle/>
          <a:p>
            <a:fld id="{A8CDE4E6-C3CD-49E7-8A59-A03772B6CF90}" type="datetimeFigureOut">
              <a:rPr lang="en-US" smtClean="0"/>
              <a:t>2020-11-23</a:t>
            </a:fld>
            <a:endParaRPr lang="en-US"/>
          </a:p>
        </p:txBody>
      </p:sp>
      <p:sp>
        <p:nvSpPr>
          <p:cNvPr id="5" name="Footer Placeholder 4">
            <a:extLst>
              <a:ext uri="{FF2B5EF4-FFF2-40B4-BE49-F238E27FC236}">
                <a16:creationId xmlns:a16="http://schemas.microsoft.com/office/drawing/2014/main" id="{4867477A-13B6-4FD2-B259-27B540DDD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196E55-97E1-4B18-B6BE-778CE993A564}"/>
              </a:ext>
            </a:extLst>
          </p:cNvPr>
          <p:cNvSpPr>
            <a:spLocks noGrp="1"/>
          </p:cNvSpPr>
          <p:nvPr>
            <p:ph type="sldNum" sz="quarter" idx="12"/>
          </p:nvPr>
        </p:nvSpPr>
        <p:spPr/>
        <p:txBody>
          <a:bodyPr/>
          <a:lstStyle/>
          <a:p>
            <a:fld id="{5741726B-31A2-4582-9EB9-A1E7EDFDC582}" type="slidenum">
              <a:rPr lang="en-US" smtClean="0"/>
              <a:t>‹#›</a:t>
            </a:fld>
            <a:endParaRPr lang="en-US"/>
          </a:p>
        </p:txBody>
      </p:sp>
    </p:spTree>
    <p:extLst>
      <p:ext uri="{BB962C8B-B14F-4D97-AF65-F5344CB8AC3E}">
        <p14:creationId xmlns:p14="http://schemas.microsoft.com/office/powerpoint/2010/main" val="260744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9C5D6-6D28-4BB3-9813-A584205E1D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00429B-F22B-4480-A9C3-7A2FCCA03B7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74D06-391E-4558-A4ED-B5375133E506}"/>
              </a:ext>
            </a:extLst>
          </p:cNvPr>
          <p:cNvSpPr>
            <a:spLocks noGrp="1"/>
          </p:cNvSpPr>
          <p:nvPr>
            <p:ph type="dt" sz="half" idx="10"/>
          </p:nvPr>
        </p:nvSpPr>
        <p:spPr/>
        <p:txBody>
          <a:bodyPr/>
          <a:lstStyle/>
          <a:p>
            <a:fld id="{A8CDE4E6-C3CD-49E7-8A59-A03772B6CF90}" type="datetimeFigureOut">
              <a:rPr lang="en-US" smtClean="0"/>
              <a:t>2020-11-23</a:t>
            </a:fld>
            <a:endParaRPr lang="en-US"/>
          </a:p>
        </p:txBody>
      </p:sp>
      <p:sp>
        <p:nvSpPr>
          <p:cNvPr id="5" name="Footer Placeholder 4">
            <a:extLst>
              <a:ext uri="{FF2B5EF4-FFF2-40B4-BE49-F238E27FC236}">
                <a16:creationId xmlns:a16="http://schemas.microsoft.com/office/drawing/2014/main" id="{16482C82-E954-4FF7-B626-2660136DCF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75944D-FB3C-4CEC-8171-96774844E66D}"/>
              </a:ext>
            </a:extLst>
          </p:cNvPr>
          <p:cNvSpPr>
            <a:spLocks noGrp="1"/>
          </p:cNvSpPr>
          <p:nvPr>
            <p:ph type="sldNum" sz="quarter" idx="12"/>
          </p:nvPr>
        </p:nvSpPr>
        <p:spPr/>
        <p:txBody>
          <a:bodyPr/>
          <a:lstStyle/>
          <a:p>
            <a:fld id="{5741726B-31A2-4582-9EB9-A1E7EDFDC582}" type="slidenum">
              <a:rPr lang="en-US" smtClean="0"/>
              <a:t>‹#›</a:t>
            </a:fld>
            <a:endParaRPr lang="en-US"/>
          </a:p>
        </p:txBody>
      </p:sp>
    </p:spTree>
    <p:extLst>
      <p:ext uri="{BB962C8B-B14F-4D97-AF65-F5344CB8AC3E}">
        <p14:creationId xmlns:p14="http://schemas.microsoft.com/office/powerpoint/2010/main" val="4028982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0B11-3C25-4C59-A4B6-753A0562A1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B927B0-2D18-4059-930A-B8D3628341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339DC2-9F6A-4CEA-B3BC-2E1934517155}"/>
              </a:ext>
            </a:extLst>
          </p:cNvPr>
          <p:cNvSpPr>
            <a:spLocks noGrp="1"/>
          </p:cNvSpPr>
          <p:nvPr>
            <p:ph type="dt" sz="half" idx="10"/>
          </p:nvPr>
        </p:nvSpPr>
        <p:spPr/>
        <p:txBody>
          <a:bodyPr/>
          <a:lstStyle/>
          <a:p>
            <a:fld id="{A8CDE4E6-C3CD-49E7-8A59-A03772B6CF90}" type="datetimeFigureOut">
              <a:rPr lang="en-US" smtClean="0"/>
              <a:t>2020-11-23</a:t>
            </a:fld>
            <a:endParaRPr lang="en-US"/>
          </a:p>
        </p:txBody>
      </p:sp>
      <p:sp>
        <p:nvSpPr>
          <p:cNvPr id="5" name="Footer Placeholder 4">
            <a:extLst>
              <a:ext uri="{FF2B5EF4-FFF2-40B4-BE49-F238E27FC236}">
                <a16:creationId xmlns:a16="http://schemas.microsoft.com/office/drawing/2014/main" id="{1F8198FD-527D-4D9F-A943-E4AEF15E7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E3CF4B-4D00-48FC-986B-3FC706EF26C6}"/>
              </a:ext>
            </a:extLst>
          </p:cNvPr>
          <p:cNvSpPr>
            <a:spLocks noGrp="1"/>
          </p:cNvSpPr>
          <p:nvPr>
            <p:ph type="sldNum" sz="quarter" idx="12"/>
          </p:nvPr>
        </p:nvSpPr>
        <p:spPr/>
        <p:txBody>
          <a:bodyPr/>
          <a:lstStyle/>
          <a:p>
            <a:fld id="{5741726B-31A2-4582-9EB9-A1E7EDFDC582}" type="slidenum">
              <a:rPr lang="en-US" smtClean="0"/>
              <a:t>‹#›</a:t>
            </a:fld>
            <a:endParaRPr lang="en-US"/>
          </a:p>
        </p:txBody>
      </p:sp>
    </p:spTree>
    <p:extLst>
      <p:ext uri="{BB962C8B-B14F-4D97-AF65-F5344CB8AC3E}">
        <p14:creationId xmlns:p14="http://schemas.microsoft.com/office/powerpoint/2010/main" val="3382544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5AC43-25DC-45E8-B145-1FC21607D8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08B623-E264-47B3-9A21-D801A73D37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52E82-BF17-4EC5-80E6-8B87DC837B9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A48F85-A549-4EF0-94F4-5C374475E2FC}"/>
              </a:ext>
            </a:extLst>
          </p:cNvPr>
          <p:cNvSpPr>
            <a:spLocks noGrp="1"/>
          </p:cNvSpPr>
          <p:nvPr>
            <p:ph type="dt" sz="half" idx="10"/>
          </p:nvPr>
        </p:nvSpPr>
        <p:spPr/>
        <p:txBody>
          <a:bodyPr/>
          <a:lstStyle/>
          <a:p>
            <a:fld id="{A8CDE4E6-C3CD-49E7-8A59-A03772B6CF90}" type="datetimeFigureOut">
              <a:rPr lang="en-US" smtClean="0"/>
              <a:t>2020-11-23</a:t>
            </a:fld>
            <a:endParaRPr lang="en-US"/>
          </a:p>
        </p:txBody>
      </p:sp>
      <p:sp>
        <p:nvSpPr>
          <p:cNvPr id="6" name="Footer Placeholder 5">
            <a:extLst>
              <a:ext uri="{FF2B5EF4-FFF2-40B4-BE49-F238E27FC236}">
                <a16:creationId xmlns:a16="http://schemas.microsoft.com/office/drawing/2014/main" id="{6D172BF8-776E-4ECA-86E5-5E485B99B3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C58C5B-E304-403D-9FC3-A5CA125FC0D2}"/>
              </a:ext>
            </a:extLst>
          </p:cNvPr>
          <p:cNvSpPr>
            <a:spLocks noGrp="1"/>
          </p:cNvSpPr>
          <p:nvPr>
            <p:ph type="sldNum" sz="quarter" idx="12"/>
          </p:nvPr>
        </p:nvSpPr>
        <p:spPr/>
        <p:txBody>
          <a:bodyPr/>
          <a:lstStyle/>
          <a:p>
            <a:fld id="{5741726B-31A2-4582-9EB9-A1E7EDFDC582}" type="slidenum">
              <a:rPr lang="en-US" smtClean="0"/>
              <a:t>‹#›</a:t>
            </a:fld>
            <a:endParaRPr lang="en-US"/>
          </a:p>
        </p:txBody>
      </p:sp>
    </p:spTree>
    <p:extLst>
      <p:ext uri="{BB962C8B-B14F-4D97-AF65-F5344CB8AC3E}">
        <p14:creationId xmlns:p14="http://schemas.microsoft.com/office/powerpoint/2010/main" val="2972489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751D0-E5B4-48EE-B258-79D74D486C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659BE5-AA47-4717-A1F2-0C85EA7203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16DA37-6669-4FB6-94C4-4C7F2AFC58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8FD86E-DF7D-43F7-9504-E52C6B74BE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406EC8-01CE-458F-B7D1-1DAF0EAECC0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4015F4-EB11-43EB-8F8B-2E34E1D0C2EE}"/>
              </a:ext>
            </a:extLst>
          </p:cNvPr>
          <p:cNvSpPr>
            <a:spLocks noGrp="1"/>
          </p:cNvSpPr>
          <p:nvPr>
            <p:ph type="dt" sz="half" idx="10"/>
          </p:nvPr>
        </p:nvSpPr>
        <p:spPr/>
        <p:txBody>
          <a:bodyPr/>
          <a:lstStyle/>
          <a:p>
            <a:fld id="{A8CDE4E6-C3CD-49E7-8A59-A03772B6CF90}" type="datetimeFigureOut">
              <a:rPr lang="en-US" smtClean="0"/>
              <a:t>2020-11-23</a:t>
            </a:fld>
            <a:endParaRPr lang="en-US"/>
          </a:p>
        </p:txBody>
      </p:sp>
      <p:sp>
        <p:nvSpPr>
          <p:cNvPr id="8" name="Footer Placeholder 7">
            <a:extLst>
              <a:ext uri="{FF2B5EF4-FFF2-40B4-BE49-F238E27FC236}">
                <a16:creationId xmlns:a16="http://schemas.microsoft.com/office/drawing/2014/main" id="{FE6CEE13-E96D-469B-A8D3-08C5DE52A6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B8A46E-F86A-4D13-8ADE-E22495B930D5}"/>
              </a:ext>
            </a:extLst>
          </p:cNvPr>
          <p:cNvSpPr>
            <a:spLocks noGrp="1"/>
          </p:cNvSpPr>
          <p:nvPr>
            <p:ph type="sldNum" sz="quarter" idx="12"/>
          </p:nvPr>
        </p:nvSpPr>
        <p:spPr/>
        <p:txBody>
          <a:bodyPr/>
          <a:lstStyle/>
          <a:p>
            <a:fld id="{5741726B-31A2-4582-9EB9-A1E7EDFDC582}" type="slidenum">
              <a:rPr lang="en-US" smtClean="0"/>
              <a:t>‹#›</a:t>
            </a:fld>
            <a:endParaRPr lang="en-US"/>
          </a:p>
        </p:txBody>
      </p:sp>
    </p:spTree>
    <p:extLst>
      <p:ext uri="{BB962C8B-B14F-4D97-AF65-F5344CB8AC3E}">
        <p14:creationId xmlns:p14="http://schemas.microsoft.com/office/powerpoint/2010/main" val="1218694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14D67-1DA1-44C3-8F7B-510038FFC7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E3D7B4-551F-4BDC-9EC1-3CDC6C0262A7}"/>
              </a:ext>
            </a:extLst>
          </p:cNvPr>
          <p:cNvSpPr>
            <a:spLocks noGrp="1"/>
          </p:cNvSpPr>
          <p:nvPr>
            <p:ph type="dt" sz="half" idx="10"/>
          </p:nvPr>
        </p:nvSpPr>
        <p:spPr/>
        <p:txBody>
          <a:bodyPr/>
          <a:lstStyle/>
          <a:p>
            <a:fld id="{A8CDE4E6-C3CD-49E7-8A59-A03772B6CF90}" type="datetimeFigureOut">
              <a:rPr lang="en-US" smtClean="0"/>
              <a:t>2020-11-23</a:t>
            </a:fld>
            <a:endParaRPr lang="en-US"/>
          </a:p>
        </p:txBody>
      </p:sp>
      <p:sp>
        <p:nvSpPr>
          <p:cNvPr id="4" name="Footer Placeholder 3">
            <a:extLst>
              <a:ext uri="{FF2B5EF4-FFF2-40B4-BE49-F238E27FC236}">
                <a16:creationId xmlns:a16="http://schemas.microsoft.com/office/drawing/2014/main" id="{7883A63C-BB3B-45DE-B082-A6B046AEBF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F0B4FE-D447-4839-A473-F307DDCA93A5}"/>
              </a:ext>
            </a:extLst>
          </p:cNvPr>
          <p:cNvSpPr>
            <a:spLocks noGrp="1"/>
          </p:cNvSpPr>
          <p:nvPr>
            <p:ph type="sldNum" sz="quarter" idx="12"/>
          </p:nvPr>
        </p:nvSpPr>
        <p:spPr/>
        <p:txBody>
          <a:bodyPr/>
          <a:lstStyle/>
          <a:p>
            <a:fld id="{5741726B-31A2-4582-9EB9-A1E7EDFDC582}" type="slidenum">
              <a:rPr lang="en-US" smtClean="0"/>
              <a:t>‹#›</a:t>
            </a:fld>
            <a:endParaRPr lang="en-US"/>
          </a:p>
        </p:txBody>
      </p:sp>
    </p:spTree>
    <p:extLst>
      <p:ext uri="{BB962C8B-B14F-4D97-AF65-F5344CB8AC3E}">
        <p14:creationId xmlns:p14="http://schemas.microsoft.com/office/powerpoint/2010/main" val="325950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7C1016-7F1B-4A3A-8E21-021BF20E6B56}"/>
              </a:ext>
            </a:extLst>
          </p:cNvPr>
          <p:cNvSpPr>
            <a:spLocks noGrp="1"/>
          </p:cNvSpPr>
          <p:nvPr>
            <p:ph type="dt" sz="half" idx="10"/>
          </p:nvPr>
        </p:nvSpPr>
        <p:spPr/>
        <p:txBody>
          <a:bodyPr/>
          <a:lstStyle/>
          <a:p>
            <a:fld id="{A8CDE4E6-C3CD-49E7-8A59-A03772B6CF90}" type="datetimeFigureOut">
              <a:rPr lang="en-US" smtClean="0"/>
              <a:t>2020-11-23</a:t>
            </a:fld>
            <a:endParaRPr lang="en-US"/>
          </a:p>
        </p:txBody>
      </p:sp>
      <p:sp>
        <p:nvSpPr>
          <p:cNvPr id="3" name="Footer Placeholder 2">
            <a:extLst>
              <a:ext uri="{FF2B5EF4-FFF2-40B4-BE49-F238E27FC236}">
                <a16:creationId xmlns:a16="http://schemas.microsoft.com/office/drawing/2014/main" id="{15F936C0-E88B-4D78-B98A-A49688B313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8FEB60-CA72-4BAB-AFFA-41F8FCF8FD95}"/>
              </a:ext>
            </a:extLst>
          </p:cNvPr>
          <p:cNvSpPr>
            <a:spLocks noGrp="1"/>
          </p:cNvSpPr>
          <p:nvPr>
            <p:ph type="sldNum" sz="quarter" idx="12"/>
          </p:nvPr>
        </p:nvSpPr>
        <p:spPr/>
        <p:txBody>
          <a:bodyPr/>
          <a:lstStyle/>
          <a:p>
            <a:fld id="{5741726B-31A2-4582-9EB9-A1E7EDFDC582}" type="slidenum">
              <a:rPr lang="en-US" smtClean="0"/>
              <a:t>‹#›</a:t>
            </a:fld>
            <a:endParaRPr lang="en-US"/>
          </a:p>
        </p:txBody>
      </p:sp>
    </p:spTree>
    <p:extLst>
      <p:ext uri="{BB962C8B-B14F-4D97-AF65-F5344CB8AC3E}">
        <p14:creationId xmlns:p14="http://schemas.microsoft.com/office/powerpoint/2010/main" val="216928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6221F-C4B1-4842-B560-68E67CA473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2F2D7E-CE26-4E39-9561-01360ED7B2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A192C8-ABC3-405A-A18E-9E0307FCC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353071-C89C-4151-A04C-016BF224A20A}"/>
              </a:ext>
            </a:extLst>
          </p:cNvPr>
          <p:cNvSpPr>
            <a:spLocks noGrp="1"/>
          </p:cNvSpPr>
          <p:nvPr>
            <p:ph type="dt" sz="half" idx="10"/>
          </p:nvPr>
        </p:nvSpPr>
        <p:spPr/>
        <p:txBody>
          <a:bodyPr/>
          <a:lstStyle/>
          <a:p>
            <a:fld id="{A8CDE4E6-C3CD-49E7-8A59-A03772B6CF90}" type="datetimeFigureOut">
              <a:rPr lang="en-US" smtClean="0"/>
              <a:t>2020-11-23</a:t>
            </a:fld>
            <a:endParaRPr lang="en-US"/>
          </a:p>
        </p:txBody>
      </p:sp>
      <p:sp>
        <p:nvSpPr>
          <p:cNvPr id="6" name="Footer Placeholder 5">
            <a:extLst>
              <a:ext uri="{FF2B5EF4-FFF2-40B4-BE49-F238E27FC236}">
                <a16:creationId xmlns:a16="http://schemas.microsoft.com/office/drawing/2014/main" id="{E0E1068B-1056-444F-A044-F1B1F73462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13675F-2EDB-4475-8F54-5DA427E2C9CA}"/>
              </a:ext>
            </a:extLst>
          </p:cNvPr>
          <p:cNvSpPr>
            <a:spLocks noGrp="1"/>
          </p:cNvSpPr>
          <p:nvPr>
            <p:ph type="sldNum" sz="quarter" idx="12"/>
          </p:nvPr>
        </p:nvSpPr>
        <p:spPr/>
        <p:txBody>
          <a:bodyPr/>
          <a:lstStyle/>
          <a:p>
            <a:fld id="{5741726B-31A2-4582-9EB9-A1E7EDFDC582}" type="slidenum">
              <a:rPr lang="en-US" smtClean="0"/>
              <a:t>‹#›</a:t>
            </a:fld>
            <a:endParaRPr lang="en-US"/>
          </a:p>
        </p:txBody>
      </p:sp>
    </p:spTree>
    <p:extLst>
      <p:ext uri="{BB962C8B-B14F-4D97-AF65-F5344CB8AC3E}">
        <p14:creationId xmlns:p14="http://schemas.microsoft.com/office/powerpoint/2010/main" val="134521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F4EF-7A72-4C27-962F-BF2D1081B7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B06F2D-F517-45D3-86ED-D87FA51F22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67FD71-E923-409F-9556-28D21425F6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B4471F-F85B-4B4B-90EC-6CDBC4CABEFF}"/>
              </a:ext>
            </a:extLst>
          </p:cNvPr>
          <p:cNvSpPr>
            <a:spLocks noGrp="1"/>
          </p:cNvSpPr>
          <p:nvPr>
            <p:ph type="dt" sz="half" idx="10"/>
          </p:nvPr>
        </p:nvSpPr>
        <p:spPr/>
        <p:txBody>
          <a:bodyPr/>
          <a:lstStyle/>
          <a:p>
            <a:fld id="{A8CDE4E6-C3CD-49E7-8A59-A03772B6CF90}" type="datetimeFigureOut">
              <a:rPr lang="en-US" smtClean="0"/>
              <a:t>2020-11-23</a:t>
            </a:fld>
            <a:endParaRPr lang="en-US"/>
          </a:p>
        </p:txBody>
      </p:sp>
      <p:sp>
        <p:nvSpPr>
          <p:cNvPr id="6" name="Footer Placeholder 5">
            <a:extLst>
              <a:ext uri="{FF2B5EF4-FFF2-40B4-BE49-F238E27FC236}">
                <a16:creationId xmlns:a16="http://schemas.microsoft.com/office/drawing/2014/main" id="{FF7A3CEB-5CD2-4E5C-908E-CB247AB1CB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D1ADDA-3FA8-4EF0-902B-889AB3C606AF}"/>
              </a:ext>
            </a:extLst>
          </p:cNvPr>
          <p:cNvSpPr>
            <a:spLocks noGrp="1"/>
          </p:cNvSpPr>
          <p:nvPr>
            <p:ph type="sldNum" sz="quarter" idx="12"/>
          </p:nvPr>
        </p:nvSpPr>
        <p:spPr/>
        <p:txBody>
          <a:bodyPr/>
          <a:lstStyle/>
          <a:p>
            <a:fld id="{5741726B-31A2-4582-9EB9-A1E7EDFDC582}" type="slidenum">
              <a:rPr lang="en-US" smtClean="0"/>
              <a:t>‹#›</a:t>
            </a:fld>
            <a:endParaRPr lang="en-US"/>
          </a:p>
        </p:txBody>
      </p:sp>
    </p:spTree>
    <p:extLst>
      <p:ext uri="{BB962C8B-B14F-4D97-AF65-F5344CB8AC3E}">
        <p14:creationId xmlns:p14="http://schemas.microsoft.com/office/powerpoint/2010/main" val="57418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35DF94-C224-44B1-9234-2E18C98C2F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AA1942-F31A-41F7-8C10-ADA37CF0D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A6C1BD-CF05-4798-8AA2-A368C85400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DE4E6-C3CD-49E7-8A59-A03772B6CF90}" type="datetimeFigureOut">
              <a:rPr lang="en-US" smtClean="0"/>
              <a:t>2020-11-23</a:t>
            </a:fld>
            <a:endParaRPr lang="en-US"/>
          </a:p>
        </p:txBody>
      </p:sp>
      <p:sp>
        <p:nvSpPr>
          <p:cNvPr id="5" name="Footer Placeholder 4">
            <a:extLst>
              <a:ext uri="{FF2B5EF4-FFF2-40B4-BE49-F238E27FC236}">
                <a16:creationId xmlns:a16="http://schemas.microsoft.com/office/drawing/2014/main" id="{6978B507-2622-476E-AD56-79425D57EC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D84AEE-C402-4540-BBAE-6B07884841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1726B-31A2-4582-9EB9-A1E7EDFDC582}" type="slidenum">
              <a:rPr lang="en-US" smtClean="0"/>
              <a:t>‹#›</a:t>
            </a:fld>
            <a:endParaRPr lang="en-US"/>
          </a:p>
        </p:txBody>
      </p:sp>
    </p:spTree>
    <p:extLst>
      <p:ext uri="{BB962C8B-B14F-4D97-AF65-F5344CB8AC3E}">
        <p14:creationId xmlns:p14="http://schemas.microsoft.com/office/powerpoint/2010/main" val="1972682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31EEAE-6F56-4619-A6E1-6E86646E7AC7}"/>
              </a:ext>
            </a:extLst>
          </p:cNvPr>
          <p:cNvSpPr>
            <a:spLocks noGrp="1"/>
          </p:cNvSpPr>
          <p:nvPr>
            <p:ph idx="1"/>
          </p:nvPr>
        </p:nvSpPr>
        <p:spPr/>
        <p:txBody>
          <a:bodyPr>
            <a:normAutofit/>
          </a:bodyPr>
          <a:lstStyle/>
          <a:p>
            <a:pPr marL="0" indent="0" algn="ctr" rtl="1">
              <a:lnSpc>
                <a:spcPct val="150000"/>
              </a:lnSpc>
              <a:buNone/>
            </a:pPr>
            <a:r>
              <a:rPr lang="ar-IQ" sz="3600" dirty="0">
                <a:cs typeface="Ali_K_Alwand" pitchFamily="2" charset="-78"/>
              </a:rPr>
              <a:t> بةناوي خواي بةخشندة و ميهرةبان</a:t>
            </a:r>
          </a:p>
          <a:p>
            <a:pPr marL="0" indent="0" algn="ctr" rtl="1">
              <a:lnSpc>
                <a:spcPct val="150000"/>
              </a:lnSpc>
              <a:buNone/>
            </a:pPr>
            <a:r>
              <a:rPr lang="ar-IQ" sz="3600" dirty="0">
                <a:cs typeface="Ali_K_Alwand" pitchFamily="2" charset="-78"/>
              </a:rPr>
              <a:t>بابةت</a:t>
            </a:r>
            <a:r>
              <a:rPr lang="en-US" sz="3600" dirty="0">
                <a:cs typeface="Ali_K_Alwand" pitchFamily="2" charset="-78"/>
              </a:rPr>
              <a:t>/</a:t>
            </a:r>
            <a:r>
              <a:rPr lang="ar-IQ" sz="3600" dirty="0">
                <a:cs typeface="Ali_K_Alwand" pitchFamily="2" charset="-78"/>
              </a:rPr>
              <a:t> ئابووري ثيَوانةيي</a:t>
            </a:r>
          </a:p>
          <a:p>
            <a:pPr marL="0" indent="0" algn="ctr" rtl="1">
              <a:lnSpc>
                <a:spcPct val="150000"/>
              </a:lnSpc>
              <a:buNone/>
            </a:pPr>
            <a:r>
              <a:rPr lang="ar-IQ" sz="3600" dirty="0">
                <a:cs typeface="Ali_K_Alwand" pitchFamily="2" charset="-78"/>
              </a:rPr>
              <a:t>بةشي يةكةم</a:t>
            </a:r>
            <a:r>
              <a:rPr lang="en-US" sz="3600" dirty="0">
                <a:cs typeface="Ali_K_Alwand" pitchFamily="2" charset="-78"/>
              </a:rPr>
              <a:t>/</a:t>
            </a:r>
            <a:r>
              <a:rPr lang="ar-IQ" sz="3600" dirty="0">
                <a:cs typeface="Ali_K_Alwand" pitchFamily="2" charset="-78"/>
              </a:rPr>
              <a:t> وانةي سيَيةم</a:t>
            </a:r>
            <a:endParaRPr lang="en-US" sz="3600" dirty="0">
              <a:cs typeface="Ali_K_Alwand" pitchFamily="2" charset="-78"/>
            </a:endParaRPr>
          </a:p>
        </p:txBody>
      </p:sp>
    </p:spTree>
    <p:extLst>
      <p:ext uri="{BB962C8B-B14F-4D97-AF65-F5344CB8AC3E}">
        <p14:creationId xmlns:p14="http://schemas.microsoft.com/office/powerpoint/2010/main" val="1890655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B9C4F1-2CBD-4B7E-B3DF-3609C31ECB27}"/>
              </a:ext>
            </a:extLst>
          </p:cNvPr>
          <p:cNvSpPr>
            <a:spLocks noGrp="1"/>
          </p:cNvSpPr>
          <p:nvPr>
            <p:ph idx="1"/>
          </p:nvPr>
        </p:nvSpPr>
        <p:spPr>
          <a:xfrm>
            <a:off x="838200" y="854765"/>
            <a:ext cx="10515600" cy="5322198"/>
          </a:xfrm>
        </p:spPr>
        <p:txBody>
          <a:bodyPr>
            <a:normAutofit fontScale="85000" lnSpcReduction="20000"/>
          </a:bodyPr>
          <a:lstStyle/>
          <a:p>
            <a:pPr algn="just" rtl="1">
              <a:lnSpc>
                <a:spcPct val="125000"/>
              </a:lnSpc>
            </a:pPr>
            <a:r>
              <a:rPr lang="ar-IQ" dirty="0">
                <a:solidFill>
                  <a:srgbClr val="FF0000"/>
                </a:solidFill>
                <a:cs typeface="Ali_K_Alwand" pitchFamily="2" charset="-78"/>
              </a:rPr>
              <a:t>كةواتة</a:t>
            </a:r>
            <a:r>
              <a:rPr lang="en-US" dirty="0">
                <a:solidFill>
                  <a:srgbClr val="FF0000"/>
                </a:solidFill>
                <a:cs typeface="Ali_K_Alwand" pitchFamily="2" charset="-78"/>
              </a:rPr>
              <a:t>/// </a:t>
            </a:r>
            <a:endParaRPr lang="ar-IQ" dirty="0">
              <a:solidFill>
                <a:srgbClr val="FF0000"/>
              </a:solidFill>
              <a:cs typeface="Ali_K_Alwand" pitchFamily="2" charset="-78"/>
            </a:endParaRPr>
          </a:p>
          <a:p>
            <a:pPr algn="just" rtl="1">
              <a:lnSpc>
                <a:spcPct val="125000"/>
              </a:lnSpc>
            </a:pPr>
            <a:r>
              <a:rPr lang="ar-IQ" dirty="0">
                <a:cs typeface="Ali_K_Alwand" pitchFamily="2" charset="-78"/>
              </a:rPr>
              <a:t>ث:-</a:t>
            </a:r>
            <a:r>
              <a:rPr lang="en-US" dirty="0">
                <a:cs typeface="Ali_K_Alwand" pitchFamily="2" charset="-78"/>
              </a:rPr>
              <a:t> </a:t>
            </a:r>
            <a:r>
              <a:rPr lang="ar-IQ" dirty="0">
                <a:cs typeface="Ali_K_Alwand" pitchFamily="2" charset="-78"/>
              </a:rPr>
              <a:t>بؤضى لادان رِوودةدات لةسةر هيَلَة رِاستةكة لةنيَوان (</a:t>
            </a:r>
            <a:r>
              <a:rPr lang="en-US" dirty="0" err="1">
                <a:cs typeface="Ali_K_Alwand" pitchFamily="2" charset="-78"/>
              </a:rPr>
              <a:t>yi</a:t>
            </a:r>
            <a:r>
              <a:rPr lang="ar-IQ" dirty="0">
                <a:cs typeface="Ali_K_Alwand" pitchFamily="2" charset="-78"/>
              </a:rPr>
              <a:t>و</a:t>
            </a:r>
            <a:r>
              <a:rPr lang="en-US" dirty="0">
                <a:cs typeface="Ali_K_Alwand" pitchFamily="2" charset="-78"/>
              </a:rPr>
              <a:t>xi</a:t>
            </a:r>
            <a:r>
              <a:rPr lang="ar-IQ" dirty="0">
                <a:cs typeface="Ali_K_Alwand" pitchFamily="2" charset="-78"/>
              </a:rPr>
              <a:t>)؟</a:t>
            </a:r>
            <a:endParaRPr lang="en-US" dirty="0">
              <a:cs typeface="Ali_K_Alwand" pitchFamily="2" charset="-78"/>
            </a:endParaRPr>
          </a:p>
          <a:p>
            <a:pPr marL="0" indent="0" algn="just" rtl="1">
              <a:lnSpc>
                <a:spcPct val="125000"/>
              </a:lnSpc>
              <a:buNone/>
            </a:pPr>
            <a:r>
              <a:rPr lang="ar-IQ" dirty="0">
                <a:cs typeface="Ali_K_Alwand" pitchFamily="2" charset="-78"/>
              </a:rPr>
              <a:t>  </a:t>
            </a:r>
            <a:r>
              <a:rPr lang="ar-IQ" dirty="0">
                <a:solidFill>
                  <a:srgbClr val="FF0000"/>
                </a:solidFill>
                <a:cs typeface="Ali_K_Alwand" pitchFamily="2" charset="-78"/>
              </a:rPr>
              <a:t>يان</a:t>
            </a:r>
            <a:r>
              <a:rPr lang="ar-IQ" dirty="0">
                <a:cs typeface="Ali_K_Alwand" pitchFamily="2" charset="-78"/>
              </a:rPr>
              <a:t> (ئةو هؤكارانة ضين كةبةهؤيةوة طؤرِاوي عشوائيمان(</a:t>
            </a:r>
            <a:r>
              <a:rPr lang="en-US" dirty="0" err="1">
                <a:cs typeface="Ali_K_Alwand" pitchFamily="2" charset="-78"/>
              </a:rPr>
              <a:t>ui</a:t>
            </a:r>
            <a:r>
              <a:rPr lang="ar-IQ" dirty="0">
                <a:cs typeface="Ali_K_Alwand" pitchFamily="2" charset="-78"/>
              </a:rPr>
              <a:t>) بؤ هاوكيَشةكة زياد كرد؟)</a:t>
            </a:r>
            <a:endParaRPr lang="en-US" dirty="0">
              <a:cs typeface="Ali_K_Alwand" pitchFamily="2" charset="-78"/>
            </a:endParaRPr>
          </a:p>
          <a:p>
            <a:pPr algn="just" rtl="1">
              <a:lnSpc>
                <a:spcPct val="125000"/>
              </a:lnSpc>
            </a:pPr>
            <a:r>
              <a:rPr lang="ar-IQ" dirty="0">
                <a:cs typeface="Ali_K_Alwand" pitchFamily="2" charset="-78"/>
              </a:rPr>
              <a:t>وةلَام:- هؤكاري زياد كردني طوَراوي هةرةمةكي(</a:t>
            </a:r>
            <a:r>
              <a:rPr lang="en-US" dirty="0" err="1">
                <a:cs typeface="Ali_K_Alwand" pitchFamily="2" charset="-78"/>
              </a:rPr>
              <a:t>ui</a:t>
            </a:r>
            <a:r>
              <a:rPr lang="ar-IQ" dirty="0">
                <a:cs typeface="Ali_K_Alwand" pitchFamily="2" charset="-78"/>
              </a:rPr>
              <a:t>) كؤمةلَيَك هؤكارن كة دةتوانين ثوختةيان بكةين لةمانةى خوارةوةدا:- </a:t>
            </a:r>
          </a:p>
          <a:p>
            <a:pPr marL="514350" indent="-514350" algn="just" rtl="1">
              <a:lnSpc>
                <a:spcPct val="125000"/>
              </a:lnSpc>
              <a:buFont typeface="+mj-lt"/>
              <a:buAutoNum type="arabicPeriod"/>
            </a:pPr>
            <a:r>
              <a:rPr lang="ar-IQ" dirty="0">
                <a:cs typeface="Ali_K_Alwand" pitchFamily="2" charset="-78"/>
              </a:rPr>
              <a:t>لابردنى هةنديَك لة طؤرِاوةكان لة نةخشةكة:  و ناتوانين رِةضاوي هةموويان بكةين لة نموونةكة دايان بنيَين لة كاتى ليَكؤلَينةوة لة نةخشةيةكى ديارى كراو لةبةر ئةم هؤكارانةي خوارةوة:-</a:t>
            </a:r>
            <a:endParaRPr lang="en-US" dirty="0">
              <a:cs typeface="Ali_K_Alwand" pitchFamily="2" charset="-78"/>
            </a:endParaRPr>
          </a:p>
          <a:p>
            <a:pPr marL="514350" indent="-514350" algn="just" rtl="1">
              <a:lnSpc>
                <a:spcPct val="125000"/>
              </a:lnSpc>
              <a:buAutoNum type="arabic1Minus"/>
            </a:pPr>
            <a:r>
              <a:rPr lang="ar-IQ" dirty="0">
                <a:cs typeface="Ali_K_Alwand" pitchFamily="2" charset="-78"/>
              </a:rPr>
              <a:t>هةندىَ لةم هؤكارانة نةناسراون هةتا بوَ كةسي شارةزاش لة ثةيوةندية ئابووريةكان، و كةموكورتى لةم هؤكارانة لةزؤربةى حالَةتةكاندا دةطةرِيَتةوة بؤ كةموكورتى لة زانينى بيردؤزةكان.</a:t>
            </a:r>
          </a:p>
          <a:p>
            <a:pPr marL="514350" indent="-514350" algn="just" rtl="1">
              <a:lnSpc>
                <a:spcPct val="125000"/>
              </a:lnSpc>
              <a:buFont typeface="Arial" panose="020B0604020202020204" pitchFamily="34" charset="0"/>
              <a:buAutoNum type="arabic1Minus"/>
            </a:pPr>
            <a:r>
              <a:rPr lang="ar-IQ" dirty="0"/>
              <a:t> </a:t>
            </a:r>
            <a:r>
              <a:rPr lang="ar-IQ" dirty="0">
                <a:cs typeface="Ali_K_Alwand" pitchFamily="2" charset="-78"/>
              </a:rPr>
              <a:t>هةتا ئةطةر زانياريمان هةشبىَ لةسةر ئةم هؤكارانة، ئةوا هةنديَكيان ناتوانريَ ثيَوانة بكريَت، وةك طؤرِاوة دةروونيةكان وةك (ئارةزوو، ثيَشبينى كردن، ثيَباشتر بوون، ئاين...هتد).</a:t>
            </a:r>
            <a:endParaRPr lang="en-US" dirty="0">
              <a:cs typeface="Ali_K_Alwand" pitchFamily="2" charset="-78"/>
            </a:endParaRPr>
          </a:p>
          <a:p>
            <a:pPr marL="514350" indent="-514350" algn="just" rtl="1">
              <a:lnSpc>
                <a:spcPct val="125000"/>
              </a:lnSpc>
              <a:buAutoNum type="arabic1Minus"/>
            </a:pPr>
            <a:endParaRPr lang="en-US" dirty="0">
              <a:cs typeface="Ali_K_Alwand" pitchFamily="2" charset="-78"/>
            </a:endParaRPr>
          </a:p>
          <a:p>
            <a:pPr marL="514350" indent="-514350" algn="just" rtl="1">
              <a:lnSpc>
                <a:spcPct val="125000"/>
              </a:lnSpc>
              <a:buFont typeface="+mj-lt"/>
              <a:buAutoNum type="arabicPeriod"/>
            </a:pPr>
            <a:endParaRPr lang="ar-IQ" dirty="0">
              <a:cs typeface="Ali_K_Alwand" pitchFamily="2" charset="-78"/>
            </a:endParaRPr>
          </a:p>
          <a:p>
            <a:pPr marL="514350" indent="-514350" algn="just" rtl="1">
              <a:lnSpc>
                <a:spcPct val="125000"/>
              </a:lnSpc>
              <a:buFont typeface="+mj-lt"/>
              <a:buAutoNum type="arabicPeriod"/>
            </a:pPr>
            <a:endParaRPr lang="en-US" dirty="0">
              <a:cs typeface="Ali_K_Alwand" pitchFamily="2" charset="-78"/>
            </a:endParaRPr>
          </a:p>
        </p:txBody>
      </p:sp>
    </p:spTree>
    <p:extLst>
      <p:ext uri="{BB962C8B-B14F-4D97-AF65-F5344CB8AC3E}">
        <p14:creationId xmlns:p14="http://schemas.microsoft.com/office/powerpoint/2010/main" val="251716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86C5D5-6009-4492-B007-4280D4DDD10A}"/>
              </a:ext>
            </a:extLst>
          </p:cNvPr>
          <p:cNvSpPr>
            <a:spLocks noGrp="1"/>
          </p:cNvSpPr>
          <p:nvPr>
            <p:ph idx="1"/>
          </p:nvPr>
        </p:nvSpPr>
        <p:spPr>
          <a:xfrm>
            <a:off x="838200" y="675862"/>
            <a:ext cx="10515600" cy="5501102"/>
          </a:xfrm>
        </p:spPr>
        <p:txBody>
          <a:bodyPr>
            <a:normAutofit fontScale="92500" lnSpcReduction="10000"/>
          </a:bodyPr>
          <a:lstStyle/>
          <a:p>
            <a:pPr marL="0" indent="0" algn="just" rtl="1">
              <a:lnSpc>
                <a:spcPct val="125000"/>
              </a:lnSpc>
              <a:buNone/>
            </a:pPr>
            <a:r>
              <a:rPr lang="ar-IQ" dirty="0">
                <a:cs typeface="Ali_K_Alwand" pitchFamily="2" charset="-78"/>
              </a:rPr>
              <a:t>ج- هةندىَ لةم هؤكارانة رِوودةدةن بةشيَوةيةكى هةرةمةكي، و دةردةكةون لةكاتيَك دا كةناتوانين ثيَشبينى بكةين وةك كارةساتي سروشتي بوَ نموونة بومةلةرزة لافاو، زريان... وكارةساتي تر وةك جةنط.....هتد.</a:t>
            </a:r>
            <a:endParaRPr lang="en-US" dirty="0">
              <a:cs typeface="Ali_K_Alwand" pitchFamily="2" charset="-78"/>
            </a:endParaRPr>
          </a:p>
          <a:p>
            <a:pPr marL="0" indent="0" algn="just" rtl="1">
              <a:lnSpc>
                <a:spcPct val="125000"/>
              </a:lnSpc>
              <a:buNone/>
            </a:pPr>
            <a:r>
              <a:rPr lang="ar-IQ" dirty="0">
                <a:cs typeface="Ali_K_Alwand" pitchFamily="2" charset="-78"/>
              </a:rPr>
              <a:t>د- هةندىَ لةم هؤكارانة كاريطةريةكى كةميان هةية لةسةر طؤرِواى ثاشكؤ .</a:t>
            </a:r>
            <a:endParaRPr lang="en-US" dirty="0">
              <a:cs typeface="Ali_K_Alwand" pitchFamily="2" charset="-78"/>
            </a:endParaRPr>
          </a:p>
          <a:p>
            <a:pPr marL="0" indent="0" algn="just" rtl="1">
              <a:lnSpc>
                <a:spcPct val="125000"/>
              </a:lnSpc>
              <a:buNone/>
            </a:pPr>
            <a:r>
              <a:rPr lang="ar-IQ" dirty="0">
                <a:cs typeface="Ali_K_Alwand" pitchFamily="2" charset="-78"/>
              </a:rPr>
              <a:t>ه- هةنديَك جار هةموو ئةو هؤكارانةش دةزانين كة كاريطةريان هةية لةسةر طوَراوي ثاشكوَ بةلام داتاي كوَكراوة لةسةري لةوانةية راست و دروست و تةواو نةبن. </a:t>
            </a:r>
          </a:p>
          <a:p>
            <a:pPr marL="0" indent="0" algn="just" rtl="1">
              <a:lnSpc>
                <a:spcPct val="125000"/>
              </a:lnSpc>
              <a:buNone/>
            </a:pPr>
            <a:r>
              <a:rPr lang="ar-IQ" dirty="0">
                <a:cs typeface="Ali_K_Alwand" pitchFamily="2" charset="-78"/>
              </a:rPr>
              <a:t>2- رِةفتارى عشوائى رةطةزى مرؤيى: رِةفتارى مرؤظ ناتواريَت ثيَشبينى بكريَت لةوانةية ببيَتة هوَي دروستبوونى لادان، بوَ نمونة كاتيَك بةكاربةر هةلَدةستيَت بة طؤرِينى شيَوازى خةرجيةكانى لة ماوةيةكدا، سةرةراي جيَطير مانةوةي طشت هؤكارانةكان</a:t>
            </a:r>
          </a:p>
          <a:p>
            <a:pPr marL="0" indent="0" algn="just" rtl="1">
              <a:lnSpc>
                <a:spcPct val="125000"/>
              </a:lnSpc>
              <a:buNone/>
            </a:pPr>
            <a:r>
              <a:rPr lang="ar-IQ" dirty="0">
                <a:cs typeface="Ali_K_Alwand" pitchFamily="2" charset="-78"/>
              </a:rPr>
              <a:t>3- ناتةواوى لة دارِشتنى شيَوةى بيركارى نموونةكة، بوَ نموونة هةلبذاردني شيَوازيَكي نا تةواوي نةخشة كة نةطونجيَ لةطةل سروشتي ثةيوةندي نيَوان طوَراوةكان.</a:t>
            </a:r>
          </a:p>
          <a:p>
            <a:pPr marL="0" indent="0" algn="just" rtl="1">
              <a:lnSpc>
                <a:spcPct val="125000"/>
              </a:lnSpc>
              <a:buNone/>
            </a:pPr>
            <a:endParaRPr lang="en-US" dirty="0">
              <a:cs typeface="Ali_K_Alwand" pitchFamily="2" charset="-78"/>
            </a:endParaRPr>
          </a:p>
        </p:txBody>
      </p:sp>
    </p:spTree>
    <p:extLst>
      <p:ext uri="{BB962C8B-B14F-4D97-AF65-F5344CB8AC3E}">
        <p14:creationId xmlns:p14="http://schemas.microsoft.com/office/powerpoint/2010/main" val="1954880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6EE2E6-FE4A-4044-BAFF-EED5D9132BE3}"/>
              </a:ext>
            </a:extLst>
          </p:cNvPr>
          <p:cNvSpPr>
            <a:spLocks noGrp="1"/>
          </p:cNvSpPr>
          <p:nvPr>
            <p:ph idx="1"/>
          </p:nvPr>
        </p:nvSpPr>
        <p:spPr>
          <a:xfrm>
            <a:off x="838200" y="864704"/>
            <a:ext cx="10515600" cy="5312259"/>
          </a:xfrm>
        </p:spPr>
        <p:txBody>
          <a:bodyPr>
            <a:normAutofit/>
          </a:bodyPr>
          <a:lstStyle/>
          <a:p>
            <a:pPr algn="just" rtl="1">
              <a:lnSpc>
                <a:spcPct val="110000"/>
              </a:lnSpc>
            </a:pPr>
            <a:r>
              <a:rPr lang="ar-IQ" sz="2400" dirty="0">
                <a:cs typeface="Ali_K_Alwand" pitchFamily="2" charset="-78"/>
              </a:rPr>
              <a:t>4- </a:t>
            </a:r>
            <a:r>
              <a:rPr lang="ar-IQ" sz="2600" dirty="0">
                <a:cs typeface="Ali_K_Alwand" pitchFamily="2" charset="-78"/>
              </a:rPr>
              <a:t>هةلَةى كؤكردنةوة يان سةرجةمكردن: دةتوانين هةلَةى كؤكردنةوة رِوونبكةينةوة لة خةملَاندنى نةخشةى خةرجى بةكاربردنى دانيشتوانى ثاريَزطايةكى ديارى كراو بؤ نموونة هةوليَر، لةم حالَةتةدا هةلَدةستين بة كؤكردنةوةى داتا لةسةر ئةو خيَزانانةى كة خاوةن داهاتى بةرزن هةروةها ئةو خيَزانانةى كة داهاتيان مامناوةندة وئةوانةش كة داهاتيان نزمة، بوَ زانياري ئةو فاكتةرانةي كة كاريطةريان هةية لةسةر رةفتاري تاكةكان كاريطةريةكةيان جياواز دةبيَت بة جياوازي تةمةن، ضيني كوَمةلايةتي هةروةها.... لةوانةية ئةم بابةتة ثشت طويَ بخريَت لةكاتى خةملَاندنى ثةيوةنديةكة.</a:t>
            </a:r>
            <a:endParaRPr lang="en-US" sz="2600" dirty="0">
              <a:cs typeface="Ali_K_Alwand" pitchFamily="2" charset="-78"/>
            </a:endParaRPr>
          </a:p>
          <a:p>
            <a:pPr algn="just" rtl="1">
              <a:lnSpc>
                <a:spcPct val="110000"/>
              </a:lnSpc>
            </a:pPr>
            <a:r>
              <a:rPr lang="ar-IQ" sz="2600" dirty="0">
                <a:cs typeface="Ali_K_Alwand" pitchFamily="2" charset="-78"/>
              </a:rPr>
              <a:t>5- هةلَةى ثيَوانةكردن: كؤكردنةوةى زانيارى ئاماري بؤ طؤرِاوة ئابووريةكان بة شيَوةيةكي رِاست زؤر طران و ئةستةمة وة ضارةسةركردنيشى بة رِيَطةيةكى رِاست ودروست كاريَكي طرانة، وئةم جوَرة هةلانة  كاريطةرى لةسةر ووردى هاوكؤلكة خةملَيَندراوةكان دةبيَت و دةبيَتة هؤى لادان لة شيَوةى بلَاوبوونةوةي خالةكاني طوَراوةكان لة ئةنجامدا دروست بووني لادان.</a:t>
            </a:r>
          </a:p>
          <a:p>
            <a:pPr algn="just" rtl="1">
              <a:lnSpc>
                <a:spcPct val="110000"/>
              </a:lnSpc>
            </a:pPr>
            <a:r>
              <a:rPr lang="ar-IQ" sz="2600" dirty="0">
                <a:cs typeface="Ali_K_Alwand" pitchFamily="2" charset="-78"/>
              </a:rPr>
              <a:t> ئةوثةيوةندية طريمانية بةم شيَوةيةى خوارةوة رِوون دةكريَتةوة:</a:t>
            </a:r>
            <a:endParaRPr lang="en-US" sz="2600" dirty="0">
              <a:cs typeface="Ali_K_Alwand" pitchFamily="2" charset="-78"/>
            </a:endParaRPr>
          </a:p>
          <a:p>
            <a:pPr algn="just" rtl="1">
              <a:lnSpc>
                <a:spcPct val="110000"/>
              </a:lnSpc>
            </a:pPr>
            <a:endParaRPr lang="en-US" sz="2400" dirty="0">
              <a:cs typeface="Ali_K_Alwand" pitchFamily="2" charset="-78"/>
            </a:endParaRPr>
          </a:p>
          <a:p>
            <a:pPr algn="just" rtl="1">
              <a:lnSpc>
                <a:spcPct val="110000"/>
              </a:lnSpc>
            </a:pPr>
            <a:endParaRPr lang="en-US" sz="2400" dirty="0">
              <a:cs typeface="Ali_K_Alwand" pitchFamily="2" charset="-78"/>
            </a:endParaRPr>
          </a:p>
        </p:txBody>
      </p:sp>
    </p:spTree>
    <p:extLst>
      <p:ext uri="{BB962C8B-B14F-4D97-AF65-F5344CB8AC3E}">
        <p14:creationId xmlns:p14="http://schemas.microsoft.com/office/powerpoint/2010/main" val="3238830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entagon 3">
            <a:extLst>
              <a:ext uri="{FF2B5EF4-FFF2-40B4-BE49-F238E27FC236}">
                <a16:creationId xmlns:a16="http://schemas.microsoft.com/office/drawing/2014/main" id="{5DFC3777-5460-4C43-9219-4768A8D136F1}"/>
              </a:ext>
            </a:extLst>
          </p:cNvPr>
          <p:cNvSpPr>
            <a:spLocks noChangeArrowheads="1"/>
          </p:cNvSpPr>
          <p:nvPr/>
        </p:nvSpPr>
        <p:spPr bwMode="auto">
          <a:xfrm>
            <a:off x="1148454" y="3101008"/>
            <a:ext cx="2066026" cy="912534"/>
          </a:xfrm>
          <a:prstGeom prst="homePlate">
            <a:avLst>
              <a:gd name="adj" fmla="val 42836"/>
            </a:avLst>
          </a:prstGeom>
          <a:gradFill rotWithShape="1">
            <a:gsLst>
              <a:gs pos="0">
                <a:srgbClr val="FFBE86"/>
              </a:gs>
              <a:gs pos="35001">
                <a:srgbClr val="FFD0AA"/>
              </a:gs>
              <a:gs pos="100000">
                <a:srgbClr val="FFEBDB"/>
              </a:gs>
            </a:gsLst>
            <a:lin ang="16200000" scaled="1"/>
          </a:gradFill>
          <a:ln w="9525" algn="ctr">
            <a:solidFill>
              <a:srgbClr val="F69240"/>
            </a:solidFill>
            <a:miter lim="800000"/>
            <a:headEnd/>
            <a:tailEnd/>
          </a:ln>
          <a:effectLst>
            <a:outerShdw blurRad="40000"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rPr>
              <a:t>Variation of (Y)</a:t>
            </a:r>
            <a:endParaRPr kumimoji="0" lang="en-US" altLang="en-US" sz="1200" b="0" i="0" u="none" strike="noStrike" cap="none" normalizeH="0" baseline="0" dirty="0">
              <a:ln>
                <a:noFill/>
              </a:ln>
              <a:solidFill>
                <a:schemeClr val="tx1"/>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IQ"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التغيرات في</a:t>
            </a:r>
            <a:r>
              <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00"/>
                </a:solidFill>
                <a:effectLst/>
                <a:latin typeface="Calibri" panose="020F0502020204030204" pitchFamily="34" charset="0"/>
              </a:rPr>
              <a:t> (Y)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Equal 7">
            <a:extLst>
              <a:ext uri="{FF2B5EF4-FFF2-40B4-BE49-F238E27FC236}">
                <a16:creationId xmlns:a16="http://schemas.microsoft.com/office/drawing/2014/main" id="{7BC11E49-F5FA-45EF-A46F-19159D295904}"/>
              </a:ext>
            </a:extLst>
          </p:cNvPr>
          <p:cNvSpPr>
            <a:spLocks/>
          </p:cNvSpPr>
          <p:nvPr/>
        </p:nvSpPr>
        <p:spPr bwMode="auto">
          <a:xfrm>
            <a:off x="3780869" y="3503399"/>
            <a:ext cx="288925" cy="287338"/>
          </a:xfrm>
          <a:custGeom>
            <a:avLst/>
            <a:gdLst>
              <a:gd name="T0" fmla="*/ 38297 w 288925"/>
              <a:gd name="T1" fmla="*/ 59192 h 287338"/>
              <a:gd name="T2" fmla="*/ 250628 w 288925"/>
              <a:gd name="T3" fmla="*/ 59192 h 287338"/>
              <a:gd name="T4" fmla="*/ 250628 w 288925"/>
              <a:gd name="T5" fmla="*/ 126774 h 287338"/>
              <a:gd name="T6" fmla="*/ 38297 w 288925"/>
              <a:gd name="T7" fmla="*/ 126774 h 287338"/>
              <a:gd name="T8" fmla="*/ 38297 w 288925"/>
              <a:gd name="T9" fmla="*/ 59192 h 287338"/>
              <a:gd name="T10" fmla="*/ 38297 w 288925"/>
              <a:gd name="T11" fmla="*/ 160564 h 287338"/>
              <a:gd name="T12" fmla="*/ 250628 w 288925"/>
              <a:gd name="T13" fmla="*/ 160564 h 287338"/>
              <a:gd name="T14" fmla="*/ 250628 w 288925"/>
              <a:gd name="T15" fmla="*/ 228146 h 287338"/>
              <a:gd name="T16" fmla="*/ 38297 w 288925"/>
              <a:gd name="T17" fmla="*/ 228146 h 287338"/>
              <a:gd name="T18" fmla="*/ 38297 w 288925"/>
              <a:gd name="T19" fmla="*/ 160564 h 2873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8925" h="287338">
                <a:moveTo>
                  <a:pt x="38297" y="59192"/>
                </a:moveTo>
                <a:lnTo>
                  <a:pt x="250628" y="59192"/>
                </a:lnTo>
                <a:lnTo>
                  <a:pt x="250628" y="126774"/>
                </a:lnTo>
                <a:lnTo>
                  <a:pt x="38297" y="126774"/>
                </a:lnTo>
                <a:lnTo>
                  <a:pt x="38297" y="59192"/>
                </a:lnTo>
                <a:close/>
                <a:moveTo>
                  <a:pt x="38297" y="160564"/>
                </a:moveTo>
                <a:lnTo>
                  <a:pt x="250628" y="160564"/>
                </a:lnTo>
                <a:lnTo>
                  <a:pt x="250628" y="228146"/>
                </a:lnTo>
                <a:lnTo>
                  <a:pt x="38297" y="228146"/>
                </a:lnTo>
                <a:lnTo>
                  <a:pt x="38297" y="160564"/>
                </a:lnTo>
                <a:close/>
              </a:path>
            </a:pathLst>
          </a:custGeom>
          <a:solidFill>
            <a:srgbClr val="4F81BD"/>
          </a:solidFill>
          <a:ln w="25400" cap="flat" cmpd="sng" algn="ctr">
            <a:solidFill>
              <a:srgbClr val="385D8A"/>
            </a:solidFill>
            <a:prstDash val="solid"/>
            <a:round/>
            <a:headEnd/>
            <a:tailEnd/>
          </a:ln>
        </p:spPr>
        <p:txBody>
          <a:bodyPr vert="horz" wrap="square" lIns="91440" tIns="45720" rIns="91440" bIns="45720" numCol="1" anchor="ctr" anchorCtr="0" compatLnSpc="1">
            <a:prstTxWarp prst="textNoShape">
              <a:avLst/>
            </a:prstTxWarp>
          </a:bodyPr>
          <a:lstStyle/>
          <a:p>
            <a:endParaRPr lang="en-US"/>
          </a:p>
        </p:txBody>
      </p:sp>
      <p:sp>
        <p:nvSpPr>
          <p:cNvPr id="37" name="Oval 4">
            <a:extLst>
              <a:ext uri="{FF2B5EF4-FFF2-40B4-BE49-F238E27FC236}">
                <a16:creationId xmlns:a16="http://schemas.microsoft.com/office/drawing/2014/main" id="{21E4A0D4-C44E-40C4-8733-09D10DDCD9C8}"/>
              </a:ext>
            </a:extLst>
          </p:cNvPr>
          <p:cNvSpPr>
            <a:spLocks noChangeArrowheads="1"/>
          </p:cNvSpPr>
          <p:nvPr/>
        </p:nvSpPr>
        <p:spPr bwMode="auto">
          <a:xfrm>
            <a:off x="4434986" y="2891104"/>
            <a:ext cx="2353439" cy="1539876"/>
          </a:xfrm>
          <a:prstGeom prst="ellipse">
            <a:avLst/>
          </a:prstGeom>
          <a:gradFill rotWithShape="1">
            <a:gsLst>
              <a:gs pos="0">
                <a:srgbClr val="FFBE86"/>
              </a:gs>
              <a:gs pos="35001">
                <a:srgbClr val="FFD0AA"/>
              </a:gs>
              <a:gs pos="100000">
                <a:srgbClr val="FFEBDB"/>
              </a:gs>
            </a:gsLst>
            <a:lin ang="16200000" scaled="1"/>
          </a:gradFill>
          <a:ln w="9525" algn="ctr">
            <a:solidFill>
              <a:srgbClr val="F69240"/>
            </a:solidFill>
            <a:round/>
            <a:headEnd/>
            <a:tailEnd/>
          </a:ln>
          <a:effectLst>
            <a:outerShdw blurRad="40000"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Calibri" panose="020F0502020204030204" pitchFamily="34" charset="0"/>
              </a:rPr>
              <a:t>Systematic variation </a:t>
            </a:r>
            <a:endParaRPr kumimoji="0" lang="en-US" altLang="en-US" sz="1200" b="0" i="0" u="none" strike="noStrike" cap="none" normalizeH="0" baseline="0" dirty="0">
              <a:ln>
                <a:noFill/>
              </a:ln>
              <a:solidFill>
                <a:schemeClr val="tx1"/>
              </a:solidFill>
              <a:effectLst/>
              <a:latin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التغيرات المنظمة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Plus 6">
            <a:extLst>
              <a:ext uri="{FF2B5EF4-FFF2-40B4-BE49-F238E27FC236}">
                <a16:creationId xmlns:a16="http://schemas.microsoft.com/office/drawing/2014/main" id="{5A7A2837-C652-4A5A-9323-3B2C23E6BFC8}"/>
              </a:ext>
            </a:extLst>
          </p:cNvPr>
          <p:cNvSpPr>
            <a:spLocks/>
          </p:cNvSpPr>
          <p:nvPr/>
        </p:nvSpPr>
        <p:spPr bwMode="auto">
          <a:xfrm>
            <a:off x="6861987" y="3542335"/>
            <a:ext cx="287338" cy="287338"/>
          </a:xfrm>
          <a:custGeom>
            <a:avLst/>
            <a:gdLst>
              <a:gd name="T0" fmla="*/ 38087 w 287337"/>
              <a:gd name="T1" fmla="*/ 109878 h 287338"/>
              <a:gd name="T2" fmla="*/ 109878 w 287337"/>
              <a:gd name="T3" fmla="*/ 109878 h 287338"/>
              <a:gd name="T4" fmla="*/ 109878 w 287337"/>
              <a:gd name="T5" fmla="*/ 38087 h 287338"/>
              <a:gd name="T6" fmla="*/ 177459 w 287337"/>
              <a:gd name="T7" fmla="*/ 38087 h 287338"/>
              <a:gd name="T8" fmla="*/ 177459 w 287337"/>
              <a:gd name="T9" fmla="*/ 109878 h 287338"/>
              <a:gd name="T10" fmla="*/ 249250 w 287337"/>
              <a:gd name="T11" fmla="*/ 109878 h 287338"/>
              <a:gd name="T12" fmla="*/ 249250 w 287337"/>
              <a:gd name="T13" fmla="*/ 177460 h 287338"/>
              <a:gd name="T14" fmla="*/ 177459 w 287337"/>
              <a:gd name="T15" fmla="*/ 177460 h 287338"/>
              <a:gd name="T16" fmla="*/ 177459 w 287337"/>
              <a:gd name="T17" fmla="*/ 249251 h 287338"/>
              <a:gd name="T18" fmla="*/ 109878 w 287337"/>
              <a:gd name="T19" fmla="*/ 249251 h 287338"/>
              <a:gd name="T20" fmla="*/ 109878 w 287337"/>
              <a:gd name="T21" fmla="*/ 177460 h 287338"/>
              <a:gd name="T22" fmla="*/ 38087 w 287337"/>
              <a:gd name="T23" fmla="*/ 177460 h 287338"/>
              <a:gd name="T24" fmla="*/ 38087 w 287337"/>
              <a:gd name="T25" fmla="*/ 109878 h 28733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7337" h="287338">
                <a:moveTo>
                  <a:pt x="38087" y="109878"/>
                </a:moveTo>
                <a:lnTo>
                  <a:pt x="109878" y="109878"/>
                </a:lnTo>
                <a:lnTo>
                  <a:pt x="109878" y="38087"/>
                </a:lnTo>
                <a:lnTo>
                  <a:pt x="177459" y="38087"/>
                </a:lnTo>
                <a:lnTo>
                  <a:pt x="177459" y="109878"/>
                </a:lnTo>
                <a:lnTo>
                  <a:pt x="249250" y="109878"/>
                </a:lnTo>
                <a:lnTo>
                  <a:pt x="249250" y="177460"/>
                </a:lnTo>
                <a:lnTo>
                  <a:pt x="177459" y="177460"/>
                </a:lnTo>
                <a:lnTo>
                  <a:pt x="177459" y="249251"/>
                </a:lnTo>
                <a:lnTo>
                  <a:pt x="109878" y="249251"/>
                </a:lnTo>
                <a:lnTo>
                  <a:pt x="109878" y="177460"/>
                </a:lnTo>
                <a:lnTo>
                  <a:pt x="38087" y="177460"/>
                </a:lnTo>
                <a:lnTo>
                  <a:pt x="38087" y="109878"/>
                </a:lnTo>
                <a:close/>
              </a:path>
            </a:pathLst>
          </a:custGeom>
          <a:solidFill>
            <a:srgbClr val="4F81BD"/>
          </a:solidFill>
          <a:ln w="25400" cap="flat" cmpd="sng" algn="ctr">
            <a:solidFill>
              <a:srgbClr val="385D8A"/>
            </a:solidFill>
            <a:prstDash val="solid"/>
            <a:round/>
            <a:headEnd/>
            <a:tailEnd/>
          </a:ln>
        </p:spPr>
        <p:txBody>
          <a:bodyPr vert="horz" wrap="square" lIns="91440" tIns="45720" rIns="91440" bIns="45720" numCol="1" anchor="ctr" anchorCtr="0" compatLnSpc="1">
            <a:prstTxWarp prst="textNoShape">
              <a:avLst/>
            </a:prstTxWarp>
          </a:bodyPr>
          <a:lstStyle/>
          <a:p>
            <a:endParaRPr lang="en-US"/>
          </a:p>
        </p:txBody>
      </p:sp>
      <p:sp>
        <p:nvSpPr>
          <p:cNvPr id="43" name="Oval 5">
            <a:extLst>
              <a:ext uri="{FF2B5EF4-FFF2-40B4-BE49-F238E27FC236}">
                <a16:creationId xmlns:a16="http://schemas.microsoft.com/office/drawing/2014/main" id="{357A9080-4072-4AF7-9A18-8DE132AD6CB2}"/>
              </a:ext>
            </a:extLst>
          </p:cNvPr>
          <p:cNvSpPr>
            <a:spLocks noChangeArrowheads="1"/>
          </p:cNvSpPr>
          <p:nvPr/>
        </p:nvSpPr>
        <p:spPr bwMode="auto">
          <a:xfrm>
            <a:off x="7514517" y="2946740"/>
            <a:ext cx="2345099" cy="1411288"/>
          </a:xfrm>
          <a:prstGeom prst="ellipse">
            <a:avLst/>
          </a:prstGeom>
          <a:gradFill rotWithShape="1">
            <a:gsLst>
              <a:gs pos="0">
                <a:srgbClr val="FFBE86"/>
              </a:gs>
              <a:gs pos="35001">
                <a:srgbClr val="FFD0AA"/>
              </a:gs>
              <a:gs pos="100000">
                <a:srgbClr val="FFEBDB"/>
              </a:gs>
            </a:gsLst>
            <a:lin ang="16200000" scaled="1"/>
          </a:gradFill>
          <a:ln w="9525" algn="ctr">
            <a:solidFill>
              <a:srgbClr val="F69240"/>
            </a:solidFill>
            <a:round/>
            <a:headEnd/>
            <a:tailEnd/>
          </a:ln>
          <a:effectLst>
            <a:outerShdw blurRad="40000"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Random Variation</a:t>
            </a:r>
            <a:endParaRPr kumimoji="0" lang="en-US" altLang="en-US" sz="1200" b="0" i="0" u="none" strike="noStrike" cap="none" normalizeH="0" baseline="0" dirty="0">
              <a:ln>
                <a:noFill/>
              </a:ln>
              <a:solidFill>
                <a:schemeClr val="tx1"/>
              </a:solidFill>
              <a:effectLst/>
              <a:latin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التغيرات العشوائية</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Rectangle 43">
            <a:extLst>
              <a:ext uri="{FF2B5EF4-FFF2-40B4-BE49-F238E27FC236}">
                <a16:creationId xmlns:a16="http://schemas.microsoft.com/office/drawing/2014/main" id="{4B4DC046-AABF-447A-9228-6CB54038D7B5}"/>
              </a:ext>
            </a:extLst>
          </p:cNvPr>
          <p:cNvSpPr/>
          <p:nvPr/>
        </p:nvSpPr>
        <p:spPr>
          <a:xfrm>
            <a:off x="3689038" y="1743524"/>
            <a:ext cx="3979038" cy="369332"/>
          </a:xfrm>
          <a:prstGeom prst="rect">
            <a:avLst/>
          </a:prstGeom>
        </p:spPr>
        <p:txBody>
          <a:bodyPr wrap="none">
            <a:spAutoFit/>
          </a:bodyPr>
          <a:lstStyle/>
          <a:p>
            <a:pPr algn="r" rtl="1"/>
            <a:r>
              <a:rPr lang="en-US" dirty="0">
                <a:latin typeface="Times New Roman" panose="02020603050405020304" pitchFamily="18" charset="0"/>
                <a:ea typeface="Times New Roman" panose="02020603050405020304" pitchFamily="18" charset="0"/>
                <a:cs typeface="Ali_K_Sahifa" pitchFamily="2" charset="-78"/>
              </a:rPr>
              <a:t>Yi = b0 + b1xi + </a:t>
            </a:r>
            <a:r>
              <a:rPr lang="en-US" dirty="0" err="1">
                <a:latin typeface="Times New Roman" panose="02020603050405020304" pitchFamily="18" charset="0"/>
                <a:ea typeface="Times New Roman" panose="02020603050405020304" pitchFamily="18" charset="0"/>
                <a:cs typeface="Ali_K_Sahifa" pitchFamily="2" charset="-78"/>
              </a:rPr>
              <a:t>ui</a:t>
            </a:r>
            <a:r>
              <a:rPr lang="en-US" dirty="0">
                <a:latin typeface="Times New Roman" panose="02020603050405020304" pitchFamily="18" charset="0"/>
                <a:ea typeface="Times New Roman" panose="02020603050405020304" pitchFamily="18" charset="0"/>
                <a:cs typeface="Ali_K_Sahifa" pitchFamily="2" charset="-78"/>
              </a:rPr>
              <a:t>                                   </a:t>
            </a:r>
            <a:endParaRPr lang="en-US" sz="1200" dirty="0">
              <a:effectLst/>
              <a:latin typeface="Times New Roman" panose="02020603050405020304" pitchFamily="18" charset="0"/>
              <a:ea typeface="Times New Roman" panose="02020603050405020304" pitchFamily="18" charset="0"/>
            </a:endParaRPr>
          </a:p>
        </p:txBody>
      </p:sp>
      <p:sp>
        <p:nvSpPr>
          <p:cNvPr id="45" name="Rectangle 44">
            <a:extLst>
              <a:ext uri="{FF2B5EF4-FFF2-40B4-BE49-F238E27FC236}">
                <a16:creationId xmlns:a16="http://schemas.microsoft.com/office/drawing/2014/main" id="{E87F9DAF-693F-4330-B699-9C89A4521343}"/>
              </a:ext>
            </a:extLst>
          </p:cNvPr>
          <p:cNvSpPr/>
          <p:nvPr/>
        </p:nvSpPr>
        <p:spPr>
          <a:xfrm>
            <a:off x="1838739" y="800402"/>
            <a:ext cx="8776252" cy="523220"/>
          </a:xfrm>
          <a:prstGeom prst="rect">
            <a:avLst/>
          </a:prstGeom>
        </p:spPr>
        <p:txBody>
          <a:bodyPr wrap="square">
            <a:spAutoFit/>
          </a:bodyPr>
          <a:lstStyle/>
          <a:p>
            <a:pPr algn="just" rtl="1"/>
            <a:r>
              <a:rPr lang="ar-IQ" sz="2800" dirty="0">
                <a:latin typeface="Times New Roman" panose="02020603050405020304" pitchFamily="18" charset="0"/>
                <a:ea typeface="Times New Roman" panose="02020603050405020304" pitchFamily="18" charset="0"/>
                <a:cs typeface="Ali_K_Alwand" pitchFamily="2" charset="-78"/>
              </a:rPr>
              <a:t> دةتوانين </a:t>
            </a:r>
            <a:r>
              <a:rPr lang="ar-IQ" sz="2800">
                <a:latin typeface="Times New Roman" panose="02020603050405020304" pitchFamily="18" charset="0"/>
                <a:ea typeface="Times New Roman" panose="02020603050405020304" pitchFamily="18" charset="0"/>
                <a:cs typeface="Ali_K_Alwand" pitchFamily="2" charset="-78"/>
              </a:rPr>
              <a:t>ئةو ثةيوةندية </a:t>
            </a:r>
            <a:r>
              <a:rPr lang="ar-IQ" sz="2800" dirty="0">
                <a:latin typeface="Times New Roman" panose="02020603050405020304" pitchFamily="18" charset="0"/>
                <a:ea typeface="Times New Roman" panose="02020603050405020304" pitchFamily="18" charset="0"/>
                <a:cs typeface="Ali_K_Alwand" pitchFamily="2" charset="-78"/>
              </a:rPr>
              <a:t>طريمانية بةم شيَوةيةى خوارةوة </a:t>
            </a:r>
            <a:r>
              <a:rPr lang="ar-IQ" sz="2800">
                <a:latin typeface="Times New Roman" panose="02020603050405020304" pitchFamily="18" charset="0"/>
                <a:ea typeface="Times New Roman" panose="02020603050405020304" pitchFamily="18" charset="0"/>
                <a:cs typeface="Ali_K_Alwand" pitchFamily="2" charset="-78"/>
              </a:rPr>
              <a:t>رِوون بكةينةوة</a:t>
            </a:r>
            <a:r>
              <a:rPr lang="ar-IQ" sz="2800">
                <a:latin typeface="Times New Roman" panose="02020603050405020304" pitchFamily="18" charset="0"/>
                <a:ea typeface="Times New Roman" panose="02020603050405020304" pitchFamily="18" charset="0"/>
                <a:cs typeface="Ali_K_Sahifa" pitchFamily="2" charset="-78"/>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0639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DA01BC-AAC0-4B3D-AFC5-D6BC8FB10CE0}"/>
              </a:ext>
            </a:extLst>
          </p:cNvPr>
          <p:cNvSpPr>
            <a:spLocks noGrp="1"/>
          </p:cNvSpPr>
          <p:nvPr>
            <p:ph idx="1"/>
          </p:nvPr>
        </p:nvSpPr>
        <p:spPr>
          <a:xfrm>
            <a:off x="838200" y="440268"/>
            <a:ext cx="10515600" cy="5983110"/>
          </a:xfrm>
        </p:spPr>
        <p:txBody>
          <a:bodyPr>
            <a:noAutofit/>
          </a:bodyPr>
          <a:lstStyle/>
          <a:p>
            <a:pPr marL="0" indent="0" algn="r" rtl="1">
              <a:lnSpc>
                <a:spcPct val="100000"/>
              </a:lnSpc>
              <a:buNone/>
            </a:pPr>
            <a:r>
              <a:rPr lang="ar-IQ" sz="2400" b="1" u="sng" dirty="0">
                <a:effectLst/>
                <a:latin typeface="Times New Roman" panose="02020603050405020304" pitchFamily="18" charset="0"/>
                <a:ea typeface="Times New Roman" panose="02020603050405020304" pitchFamily="18" charset="0"/>
                <a:cs typeface="Ali_K_Alwand" pitchFamily="2" charset="-78"/>
              </a:rPr>
              <a:t>ئةو خةسلةتانةي كة بةباشدةزانريَت لةناو نموونةي ئابووري ثيَوانةييدا هةبيَ:</a:t>
            </a:r>
            <a:endParaRPr lang="en-US" sz="2400" dirty="0">
              <a:effectLst/>
              <a:latin typeface="Times New Roman" panose="02020603050405020304" pitchFamily="18" charset="0"/>
              <a:ea typeface="Times New Roman" panose="02020603050405020304" pitchFamily="18" charset="0"/>
              <a:cs typeface="Ali_K_Alwand" pitchFamily="2" charset="-78"/>
            </a:endParaRPr>
          </a:p>
          <a:p>
            <a:pPr marL="0" indent="0" algn="r" rtl="1">
              <a:lnSpc>
                <a:spcPct val="100000"/>
              </a:lnSpc>
              <a:buNone/>
            </a:pPr>
            <a:r>
              <a:rPr lang="ar-IQ" sz="2400" dirty="0">
                <a:effectLst/>
                <a:latin typeface="Times New Roman" panose="02020603050405020304" pitchFamily="18" charset="0"/>
                <a:ea typeface="Times New Roman" panose="02020603050405020304" pitchFamily="18" charset="0"/>
                <a:cs typeface="Ali_K_Alwand" pitchFamily="2" charset="-78"/>
              </a:rPr>
              <a:t>1. ثراكتيزة كردني (جيَبةجيَ كردني) بيردؤزى ئابوورى بةشيَوةيةك كة وةسفى دياردة ئابووريةكان بكات بة شيَوةيةكى رِاست و دروست.</a:t>
            </a:r>
            <a:endParaRPr lang="en-US" sz="2400" dirty="0">
              <a:effectLst/>
              <a:latin typeface="Times New Roman" panose="02020603050405020304" pitchFamily="18" charset="0"/>
              <a:ea typeface="Times New Roman" panose="02020603050405020304" pitchFamily="18" charset="0"/>
              <a:cs typeface="Ali_K_Alwand" pitchFamily="2" charset="-78"/>
            </a:endParaRPr>
          </a:p>
          <a:p>
            <a:pPr marL="0" indent="0" algn="r" rtl="1">
              <a:lnSpc>
                <a:spcPct val="100000"/>
              </a:lnSpc>
              <a:buNone/>
            </a:pPr>
            <a:r>
              <a:rPr lang="ar-IQ" sz="2400" dirty="0">
                <a:effectLst/>
                <a:latin typeface="Times New Roman" panose="02020603050405020304" pitchFamily="18" charset="0"/>
                <a:ea typeface="Times New Roman" panose="02020603050405020304" pitchFamily="18" charset="0"/>
                <a:cs typeface="Ali_K_Alwand" pitchFamily="2" charset="-78"/>
              </a:rPr>
              <a:t>2. تواناى هةبيَت لةسةر رِوونكردنةوةى نموونة واقعيةكان بةشيَوةيةك كة طونجاو بيَت لةطةلَ رِةفتارى فعلى طؤرِاوة ئابووريةكان.</a:t>
            </a:r>
            <a:endParaRPr lang="en-US" sz="2400" dirty="0">
              <a:effectLst/>
              <a:latin typeface="Times New Roman" panose="02020603050405020304" pitchFamily="18" charset="0"/>
              <a:ea typeface="Times New Roman" panose="02020603050405020304" pitchFamily="18" charset="0"/>
              <a:cs typeface="Ali_K_Alwand" pitchFamily="2" charset="-78"/>
            </a:endParaRPr>
          </a:p>
          <a:p>
            <a:pPr marL="0" indent="0" algn="r" rtl="1">
              <a:lnSpc>
                <a:spcPct val="100000"/>
              </a:lnSpc>
              <a:buNone/>
            </a:pPr>
            <a:r>
              <a:rPr lang="ar-IQ" sz="2400" dirty="0">
                <a:effectLst/>
                <a:latin typeface="Times New Roman" panose="02020603050405020304" pitchFamily="18" charset="0"/>
                <a:ea typeface="Times New Roman" panose="02020603050405020304" pitchFamily="18" charset="0"/>
                <a:cs typeface="Ali_K_Alwand" pitchFamily="2" charset="-78"/>
              </a:rPr>
              <a:t>3. ووردى لة خةملَاندنى هاوكؤلكةكان بة جوَريَك دةبيَ ئةم خةملَاندنانة زوَر نزيك بن لة بةهاي هاوكؤلكة رِاستةقينةكان، هةروةها خةسلةتةكاني (بيَلايةنى، طونجاندن، ليَهاتووى) تيَدا هةبيَت. </a:t>
            </a:r>
            <a:endParaRPr lang="en-US" sz="2400" dirty="0">
              <a:effectLst/>
              <a:latin typeface="Times New Roman" panose="02020603050405020304" pitchFamily="18" charset="0"/>
              <a:ea typeface="Times New Roman" panose="02020603050405020304" pitchFamily="18" charset="0"/>
              <a:cs typeface="Ali_K_Alwand" pitchFamily="2" charset="-78"/>
            </a:endParaRPr>
          </a:p>
          <a:p>
            <a:pPr marL="0" indent="0" algn="r" rtl="1">
              <a:lnSpc>
                <a:spcPct val="100000"/>
              </a:lnSpc>
              <a:buNone/>
            </a:pPr>
            <a:r>
              <a:rPr lang="ar-IQ" sz="2400" dirty="0">
                <a:effectLst/>
                <a:latin typeface="Times New Roman" panose="02020603050405020304" pitchFamily="18" charset="0"/>
                <a:ea typeface="Times New Roman" panose="02020603050405020304" pitchFamily="18" charset="0"/>
                <a:cs typeface="Ali_K_Alwand" pitchFamily="2" charset="-78"/>
              </a:rPr>
              <a:t>4. تواناى نموونةكة بوَ ثيَشبينى كردن كة بةجوَريَك بيَت ثيَشبيني طونجاومان بداتيَ  سةبارةت بة بةهاي طوَراوة ثاشكوَكان لة داهاتوودا. </a:t>
            </a:r>
            <a:endParaRPr lang="en-US" sz="2400" dirty="0">
              <a:effectLst/>
              <a:latin typeface="Times New Roman" panose="02020603050405020304" pitchFamily="18" charset="0"/>
              <a:ea typeface="Times New Roman" panose="02020603050405020304" pitchFamily="18" charset="0"/>
              <a:cs typeface="Ali_K_Alwand" pitchFamily="2" charset="-78"/>
            </a:endParaRPr>
          </a:p>
          <a:p>
            <a:pPr marL="0" indent="0" algn="r" rtl="1">
              <a:lnSpc>
                <a:spcPct val="100000"/>
              </a:lnSpc>
              <a:buNone/>
            </a:pPr>
            <a:r>
              <a:rPr lang="ar-IQ" sz="2400" dirty="0">
                <a:effectLst/>
                <a:latin typeface="Times New Roman" panose="02020603050405020304" pitchFamily="18" charset="0"/>
                <a:ea typeface="Times New Roman" panose="02020603050405020304" pitchFamily="18" charset="0"/>
                <a:cs typeface="Ali_K_Alwand" pitchFamily="2" charset="-78"/>
              </a:rPr>
              <a:t>5. خةسلَةتى سادةبوون ( ئاسانى)واتة نموونةي خةملَيَندراو دةبيَت ثةيوةندية ئابووريةكان </a:t>
            </a:r>
            <a:r>
              <a:rPr lang="ar-IQ" sz="2400">
                <a:effectLst/>
                <a:latin typeface="Times New Roman" panose="02020603050405020304" pitchFamily="18" charset="0"/>
                <a:ea typeface="Times New Roman" panose="02020603050405020304" pitchFamily="18" charset="0"/>
                <a:cs typeface="Ali_K_Alwand" pitchFamily="2" charset="-78"/>
              </a:rPr>
              <a:t>بةسادةترين شيَوة </a:t>
            </a:r>
            <a:r>
              <a:rPr lang="ar-IQ" sz="2400" dirty="0">
                <a:effectLst/>
                <a:latin typeface="Times New Roman" panose="02020603050405020304" pitchFamily="18" charset="0"/>
                <a:ea typeface="Times New Roman" panose="02020603050405020304" pitchFamily="18" charset="0"/>
                <a:cs typeface="Ali_K_Alwand" pitchFamily="2" charset="-78"/>
              </a:rPr>
              <a:t>نيشان بدات</a:t>
            </a:r>
            <a:r>
              <a:rPr lang="ar-IQ" sz="2400">
                <a:effectLst/>
                <a:latin typeface="Times New Roman" panose="02020603050405020304" pitchFamily="18" charset="0"/>
                <a:ea typeface="Times New Roman" panose="02020603050405020304" pitchFamily="18" charset="0"/>
                <a:cs typeface="Ali_K_Alwand" pitchFamily="2" charset="-78"/>
              </a:rPr>
              <a:t>، وضةند </a:t>
            </a:r>
            <a:r>
              <a:rPr lang="ar-IQ" sz="2400" dirty="0">
                <a:effectLst/>
                <a:latin typeface="Times New Roman" panose="02020603050405020304" pitchFamily="18" charset="0"/>
                <a:ea typeface="Times New Roman" panose="02020603050405020304" pitchFamily="18" charset="0"/>
                <a:cs typeface="Ali_K_Alwand" pitchFamily="2" charset="-78"/>
              </a:rPr>
              <a:t>ذمارةى هاوكؤلكةكان كةم بيَت و </a:t>
            </a:r>
            <a:r>
              <a:rPr lang="ar-IQ" sz="2400">
                <a:effectLst/>
                <a:latin typeface="Times New Roman" panose="02020603050405020304" pitchFamily="18" charset="0"/>
                <a:ea typeface="Times New Roman" panose="02020603050405020304" pitchFamily="18" charset="0"/>
                <a:cs typeface="Ali_K_Alwand" pitchFamily="2" charset="-78"/>
              </a:rPr>
              <a:t>شيَوة بيركاريةكةى </a:t>
            </a:r>
            <a:r>
              <a:rPr lang="ar-IQ" sz="2400" dirty="0">
                <a:effectLst/>
                <a:latin typeface="Times New Roman" panose="02020603050405020304" pitchFamily="18" charset="0"/>
                <a:ea typeface="Times New Roman" panose="02020603050405020304" pitchFamily="18" charset="0"/>
                <a:cs typeface="Ali_K_Alwand" pitchFamily="2" charset="-78"/>
              </a:rPr>
              <a:t>سادةبيَت ئةوا نموونةكة بةباشتر دادةنريَت بة مةرجيَك كار نةكاتة سةر خةسلةتةكاني تر </a:t>
            </a:r>
            <a:r>
              <a:rPr lang="ar-IQ" sz="2400">
                <a:effectLst/>
                <a:latin typeface="Times New Roman" panose="02020603050405020304" pitchFamily="18" charset="0"/>
                <a:ea typeface="Times New Roman" panose="02020603050405020304" pitchFamily="18" charset="0"/>
                <a:cs typeface="Ali_K_Alwand" pitchFamily="2" charset="-78"/>
              </a:rPr>
              <a:t>وةك (بيَلايةنى</a:t>
            </a:r>
            <a:r>
              <a:rPr lang="ar-IQ" sz="2400" dirty="0">
                <a:effectLst/>
                <a:latin typeface="Times New Roman" panose="02020603050405020304" pitchFamily="18" charset="0"/>
                <a:ea typeface="Times New Roman" panose="02020603050405020304" pitchFamily="18" charset="0"/>
                <a:cs typeface="Ali_K_Alwand" pitchFamily="2" charset="-78"/>
              </a:rPr>
              <a:t>، طونجاندن، ليَهاتوويى). و هةرضةندة ئةو سادةيية لة نموونةدا بةدى بكريَت ئةوا زياتر ئامانجةكان ديَنيَتةدى.</a:t>
            </a:r>
            <a:endParaRPr lang="en-US" sz="2400" dirty="0">
              <a:effectLst/>
              <a:latin typeface="Times New Roman" panose="02020603050405020304" pitchFamily="18" charset="0"/>
              <a:ea typeface="Times New Roman" panose="02020603050405020304" pitchFamily="18" charset="0"/>
              <a:cs typeface="Ali_K_Alwand" pitchFamily="2" charset="-78"/>
            </a:endParaRPr>
          </a:p>
          <a:p>
            <a:pPr>
              <a:lnSpc>
                <a:spcPct val="100000"/>
              </a:lnSpc>
            </a:pPr>
            <a:endParaRPr lang="en-US" sz="2400" dirty="0">
              <a:cs typeface="Ali_K_Alwand" pitchFamily="2" charset="-78"/>
            </a:endParaRPr>
          </a:p>
        </p:txBody>
      </p:sp>
    </p:spTree>
    <p:extLst>
      <p:ext uri="{BB962C8B-B14F-4D97-AF65-F5344CB8AC3E}">
        <p14:creationId xmlns:p14="http://schemas.microsoft.com/office/powerpoint/2010/main" val="2576675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23022-14D3-4759-89C6-03CDD063ED46}"/>
              </a:ext>
            </a:extLst>
          </p:cNvPr>
          <p:cNvSpPr>
            <a:spLocks noGrp="1"/>
          </p:cNvSpPr>
          <p:nvPr>
            <p:ph type="title"/>
          </p:nvPr>
        </p:nvSpPr>
        <p:spPr>
          <a:xfrm>
            <a:off x="838200" y="237068"/>
            <a:ext cx="10515600" cy="1298221"/>
          </a:xfrm>
        </p:spPr>
        <p:txBody>
          <a:bodyPr>
            <a:normAutofit/>
          </a:bodyPr>
          <a:lstStyle/>
          <a:p>
            <a:pPr algn="ctr" rtl="1"/>
            <a:r>
              <a:rPr lang="ar-IQ" sz="2800" b="1" dirty="0">
                <a:effectLst/>
                <a:latin typeface="Times New Roman" panose="02020603050405020304" pitchFamily="18" charset="0"/>
                <a:ea typeface="Times New Roman" panose="02020603050405020304" pitchFamily="18" charset="0"/>
                <a:cs typeface="Ali-A-Alwand" pitchFamily="2" charset="-78"/>
              </a:rPr>
              <a:t>نموذج الانحدار الخطي البسيط</a:t>
            </a:r>
            <a:r>
              <a:rPr lang="ar-IQ" sz="2800" b="1" dirty="0">
                <a:effectLst/>
                <a:latin typeface="Times New Roman" panose="02020603050405020304" pitchFamily="18" charset="0"/>
                <a:ea typeface="Times New Roman" panose="02020603050405020304" pitchFamily="18" charset="0"/>
                <a:cs typeface="Ali_K_Sahifa" pitchFamily="2" charset="-78"/>
              </a:rPr>
              <a:t>  (</a:t>
            </a:r>
            <a:r>
              <a:rPr lang="en-US" sz="2800" b="1" dirty="0">
                <a:effectLst/>
                <a:latin typeface="Times New Roman" panose="02020603050405020304" pitchFamily="18" charset="0"/>
                <a:ea typeface="Times New Roman" panose="02020603050405020304" pitchFamily="18" charset="0"/>
                <a:cs typeface="Ali_K_Sahifa" pitchFamily="2" charset="-78"/>
              </a:rPr>
              <a:t>Simple Liner Regression Model</a:t>
            </a:r>
            <a:r>
              <a:rPr lang="ar-IQ" sz="2800" b="1" dirty="0">
                <a:effectLst/>
                <a:latin typeface="Times New Roman" panose="02020603050405020304" pitchFamily="18" charset="0"/>
                <a:ea typeface="Times New Roman" panose="02020603050405020304" pitchFamily="18" charset="0"/>
                <a:cs typeface="Ali_K_Sahifa" pitchFamily="2" charset="-78"/>
              </a:rPr>
              <a:t>)</a:t>
            </a:r>
            <a:br>
              <a:rPr lang="ar-IQ" sz="2800" b="1" dirty="0">
                <a:effectLst/>
                <a:latin typeface="Times New Roman" panose="02020603050405020304" pitchFamily="18" charset="0"/>
                <a:ea typeface="Times New Roman" panose="02020603050405020304" pitchFamily="18" charset="0"/>
                <a:cs typeface="Ali_K_Sahifa" pitchFamily="2" charset="-78"/>
              </a:rPr>
            </a:br>
            <a:r>
              <a:rPr lang="ar-IQ" sz="2800" b="1" dirty="0">
                <a:effectLst/>
                <a:latin typeface="Times New Roman" panose="02020603050405020304" pitchFamily="18" charset="0"/>
                <a:ea typeface="Times New Roman" panose="02020603050405020304" pitchFamily="18" charset="0"/>
                <a:cs typeface="Ali_K_Sahifa" pitchFamily="2" charset="-78"/>
              </a:rPr>
              <a:t>نموونة</a:t>
            </a:r>
            <a:r>
              <a:rPr lang="ar-IQ" sz="2800" b="1" dirty="0">
                <a:latin typeface="Times New Roman" panose="02020603050405020304" pitchFamily="18" charset="0"/>
                <a:ea typeface="Times New Roman" panose="02020603050405020304" pitchFamily="18" charset="0"/>
                <a:cs typeface="Ali_K_Sahifa" pitchFamily="2" charset="-78"/>
              </a:rPr>
              <a:t>ي طواستنةوةي هيَليي (ريزي) سادة</a:t>
            </a:r>
            <a:endParaRPr lang="en-US" sz="2800" dirty="0"/>
          </a:p>
        </p:txBody>
      </p:sp>
      <p:sp>
        <p:nvSpPr>
          <p:cNvPr id="3" name="Content Placeholder 2">
            <a:extLst>
              <a:ext uri="{FF2B5EF4-FFF2-40B4-BE49-F238E27FC236}">
                <a16:creationId xmlns:a16="http://schemas.microsoft.com/office/drawing/2014/main" id="{585D0110-951D-4997-B9EA-66EEB3F06245}"/>
              </a:ext>
            </a:extLst>
          </p:cNvPr>
          <p:cNvSpPr>
            <a:spLocks noGrp="1"/>
          </p:cNvSpPr>
          <p:nvPr>
            <p:ph idx="1"/>
          </p:nvPr>
        </p:nvSpPr>
        <p:spPr>
          <a:xfrm>
            <a:off x="620889" y="1444978"/>
            <a:ext cx="10950222" cy="5554134"/>
          </a:xfrm>
        </p:spPr>
        <p:txBody>
          <a:bodyPr>
            <a:noAutofit/>
          </a:bodyPr>
          <a:lstStyle/>
          <a:p>
            <a:pPr indent="457200" algn="r" rtl="1">
              <a:lnSpc>
                <a:spcPct val="100000"/>
              </a:lnSpc>
              <a:spcBef>
                <a:spcPts val="0"/>
              </a:spcBef>
            </a:pPr>
            <a:r>
              <a:rPr lang="ar-IQ" sz="2100" dirty="0">
                <a:effectLst/>
                <a:latin typeface="Times New Roman" panose="02020603050405020304" pitchFamily="18" charset="0"/>
                <a:ea typeface="Times New Roman" panose="02020603050405020304" pitchFamily="18" charset="0"/>
                <a:cs typeface="Ali_K_Alwand" pitchFamily="2" charset="-78"/>
              </a:rPr>
              <a:t>زؤر رِيَطاى ئابووري ثيَوانةيي هةية كة دةتوانرىَ بةكار بهيَنريَن بؤ خةملَاندنى هاوكؤلكةكاني ثةيوةندية ئابووريةكان و رِيَطاى بضووكترين دووجاي ئاسايي </a:t>
            </a:r>
            <a:r>
              <a:rPr lang="en-US" sz="2100" dirty="0">
                <a:effectLst/>
                <a:latin typeface="Times New Roman" panose="02020603050405020304" pitchFamily="18" charset="0"/>
                <a:ea typeface="Times New Roman" panose="02020603050405020304" pitchFamily="18" charset="0"/>
                <a:cs typeface="Ali_K_Alwand" pitchFamily="2" charset="-78"/>
              </a:rPr>
              <a:t>( Ordinary Least Square </a:t>
            </a:r>
            <a:r>
              <a:rPr lang="ar-IQ" sz="2100" dirty="0">
                <a:effectLst/>
                <a:latin typeface="Times New Roman" panose="02020603050405020304" pitchFamily="18" charset="0"/>
                <a:ea typeface="Times New Roman" panose="02020603050405020304" pitchFamily="18" charset="0"/>
                <a:cs typeface="Ali_K_Alwand" pitchFamily="2" charset="-78"/>
              </a:rPr>
              <a:t>(</a:t>
            </a:r>
            <a:r>
              <a:rPr lang="en-US" sz="2100" dirty="0">
                <a:effectLst/>
                <a:latin typeface="Times New Roman" panose="02020603050405020304" pitchFamily="18" charset="0"/>
                <a:ea typeface="Times New Roman" panose="02020603050405020304" pitchFamily="18" charset="0"/>
                <a:cs typeface="Ali_K_Alwand" pitchFamily="2" charset="-78"/>
              </a:rPr>
              <a:t>O.L.S</a:t>
            </a:r>
            <a:r>
              <a:rPr lang="ar-IQ" sz="2100" dirty="0">
                <a:effectLst/>
                <a:latin typeface="Times New Roman" panose="02020603050405020304" pitchFamily="18" charset="0"/>
                <a:ea typeface="Times New Roman" panose="02020603050405020304" pitchFamily="18" charset="0"/>
                <a:cs typeface="Ali_K_Alwand" pitchFamily="2" charset="-78"/>
              </a:rPr>
              <a:t>)  بة سةرةكيترين ريَطا دادةنريَت بوَ ثشت بةستن ثيَي لةبةر ئةم هوَكارانةي خوارةوة: </a:t>
            </a:r>
            <a:endParaRPr lang="en-US" sz="2100" dirty="0">
              <a:effectLst/>
              <a:latin typeface="Times New Roman" panose="02020603050405020304" pitchFamily="18" charset="0"/>
              <a:ea typeface="Times New Roman" panose="02020603050405020304" pitchFamily="18" charset="0"/>
              <a:cs typeface="Ali_K_Alwand" pitchFamily="2" charset="-78"/>
            </a:endParaRPr>
          </a:p>
          <a:p>
            <a:pPr marL="342900" lvl="0" indent="-342900" algn="r" rtl="1">
              <a:lnSpc>
                <a:spcPct val="100000"/>
              </a:lnSpc>
              <a:spcBef>
                <a:spcPts val="0"/>
              </a:spcBef>
              <a:buFont typeface="+mj-lt"/>
              <a:buAutoNum type="arabicPeriod"/>
            </a:pPr>
            <a:r>
              <a:rPr lang="ar-IQ" sz="2100" dirty="0">
                <a:effectLst/>
                <a:latin typeface="Times New Roman" panose="02020603050405020304" pitchFamily="18" charset="0"/>
                <a:ea typeface="Times New Roman" panose="02020603050405020304" pitchFamily="18" charset="0"/>
                <a:cs typeface="Ali_K_Alwand" pitchFamily="2" charset="-78"/>
              </a:rPr>
              <a:t>ئةو هاوكؤلكانةى كة خةملَيَندراون بةرِيَطاى (</a:t>
            </a:r>
            <a:r>
              <a:rPr lang="en-US" sz="2100" dirty="0">
                <a:effectLst/>
                <a:latin typeface="Times New Roman" panose="02020603050405020304" pitchFamily="18" charset="0"/>
                <a:ea typeface="Times New Roman" panose="02020603050405020304" pitchFamily="18" charset="0"/>
                <a:cs typeface="Ali_K_Alwand" pitchFamily="2" charset="-78"/>
              </a:rPr>
              <a:t>O.L.S</a:t>
            </a:r>
            <a:r>
              <a:rPr lang="ar-IQ" sz="2100" dirty="0">
                <a:effectLst/>
                <a:latin typeface="Times New Roman" panose="02020603050405020304" pitchFamily="18" charset="0"/>
                <a:ea typeface="Times New Roman" panose="02020603050405020304" pitchFamily="18" charset="0"/>
                <a:cs typeface="Ali_K_Alwand" pitchFamily="2" charset="-78"/>
              </a:rPr>
              <a:t>)بةضةند خةسلَةتيَكى نموونةيي جيادةكريَنةوة، وةك (بيَلايةنى، بضوكى قةبارةى جياوازيةكان، ليَهاتووى، طونجان) هتد... .</a:t>
            </a:r>
            <a:endParaRPr lang="en-US" sz="2100" dirty="0">
              <a:effectLst/>
              <a:latin typeface="Times New Roman" panose="02020603050405020304" pitchFamily="18" charset="0"/>
              <a:ea typeface="Times New Roman" panose="02020603050405020304" pitchFamily="18" charset="0"/>
              <a:cs typeface="Ali_K_Alwand" pitchFamily="2" charset="-78"/>
            </a:endParaRPr>
          </a:p>
          <a:p>
            <a:pPr marL="342900" lvl="0" indent="-342900" algn="r" rtl="1">
              <a:lnSpc>
                <a:spcPct val="100000"/>
              </a:lnSpc>
              <a:spcBef>
                <a:spcPts val="0"/>
              </a:spcBef>
              <a:buFont typeface="+mj-lt"/>
              <a:buAutoNum type="arabicPeriod"/>
            </a:pPr>
            <a:r>
              <a:rPr lang="ar-IQ" sz="2100" dirty="0">
                <a:effectLst/>
                <a:latin typeface="Times New Roman" panose="02020603050405020304" pitchFamily="18" charset="0"/>
                <a:ea typeface="Times New Roman" panose="02020603050405020304" pitchFamily="18" charset="0"/>
                <a:cs typeface="Ali_K_Alwand" pitchFamily="2" charset="-78"/>
              </a:rPr>
              <a:t> ئةو ضالاكية هةذماريانةي كةئةو رِيَطاية لةخؤىان دةطريَت تا رادةيةك سادةية بة بةراورد لةطةلَ رِيَطاكانى ترى ئابووري ثيَوانةيي، ئةمة جطة لةوةي كة ئةم ريَطةية ثيَويستي بة زانيارى زؤر و طةورة نية.</a:t>
            </a:r>
            <a:endParaRPr lang="en-US" sz="2100" dirty="0">
              <a:effectLst/>
              <a:latin typeface="Times New Roman" panose="02020603050405020304" pitchFamily="18" charset="0"/>
              <a:ea typeface="Times New Roman" panose="02020603050405020304" pitchFamily="18" charset="0"/>
              <a:cs typeface="Ali_K_Alwand" pitchFamily="2" charset="-78"/>
            </a:endParaRPr>
          </a:p>
          <a:p>
            <a:pPr marL="342900" lvl="0" indent="-342900" algn="r" rtl="1">
              <a:lnSpc>
                <a:spcPct val="100000"/>
              </a:lnSpc>
              <a:spcBef>
                <a:spcPts val="0"/>
              </a:spcBef>
              <a:buFont typeface="+mj-lt"/>
              <a:buAutoNum type="arabicPeriod"/>
            </a:pPr>
            <a:r>
              <a:rPr lang="ar-IQ" sz="2100" dirty="0">
                <a:effectLst/>
                <a:latin typeface="Times New Roman" panose="02020603050405020304" pitchFamily="18" charset="0"/>
                <a:ea typeface="Times New Roman" panose="02020603050405020304" pitchFamily="18" charset="0"/>
                <a:cs typeface="Ali_K_Alwand" pitchFamily="2" charset="-78"/>
              </a:rPr>
              <a:t>ئةم رِيَطاية بةكارهيَنراوة لةزؤر بوارى فراواندا لةثةيوةندية ئابووريةكان وئةنجامى قبولَكراوى داوة ، هةرضةندة لةطةلَ سةرهةلَدانى كوَمثيوتةر و باشتر بووني ريَطاكاني كؤكردنةوةى داتاي ئاماريي، ئةمة وايكردوة كة بةكارهيَنانى ريَطاكاني تري ئابووري ثيَوانةيي ئاسان بيَت بةلَام ئةم رِيَطاية هةر ماوةتةوةو يةيةكيَكة لةرِيَطا سةرةكيةكانى ئابووري جيَبةجيَكراو  بؤ خةملَاندنى نموونةى ئابوورى ثيَوانةيي.</a:t>
            </a:r>
            <a:endParaRPr lang="en-US" sz="2100" dirty="0">
              <a:effectLst/>
              <a:latin typeface="Times New Roman" panose="02020603050405020304" pitchFamily="18" charset="0"/>
              <a:ea typeface="Times New Roman" panose="02020603050405020304" pitchFamily="18" charset="0"/>
              <a:cs typeface="Ali_K_Alwand" pitchFamily="2" charset="-78"/>
            </a:endParaRPr>
          </a:p>
          <a:p>
            <a:pPr algn="r" rtl="1">
              <a:lnSpc>
                <a:spcPct val="100000"/>
              </a:lnSpc>
              <a:spcBef>
                <a:spcPts val="0"/>
              </a:spcBef>
            </a:pPr>
            <a:r>
              <a:rPr lang="ar-IQ" sz="2100" b="1" dirty="0">
                <a:solidFill>
                  <a:srgbClr val="FF0000"/>
                </a:solidFill>
                <a:effectLst/>
                <a:latin typeface="Times New Roman" panose="02020603050405020304" pitchFamily="18" charset="0"/>
                <a:ea typeface="Times New Roman" panose="02020603050405020304" pitchFamily="18" charset="0"/>
                <a:cs typeface="Ali_K_Alwand" pitchFamily="2" charset="-78"/>
              </a:rPr>
              <a:t>ث:  </a:t>
            </a:r>
            <a:r>
              <a:rPr lang="ar-IQ" sz="2100" dirty="0">
                <a:effectLst/>
                <a:latin typeface="Times New Roman" panose="02020603050405020304" pitchFamily="18" charset="0"/>
                <a:ea typeface="Times New Roman" panose="02020603050405020304" pitchFamily="18" charset="0"/>
                <a:cs typeface="Ali_K_Alwand" pitchFamily="2" charset="-78"/>
              </a:rPr>
              <a:t>سةرةرِاى ئةوةى تةكنةلوَجيا و رِيَطاى تازة ثةيدابووة بؤ كؤكردنةوةى داتا و خةملَاندنى نموونة بةلَام ريَطاى</a:t>
            </a:r>
            <a:r>
              <a:rPr lang="en-US" sz="2100" dirty="0">
                <a:effectLst/>
                <a:latin typeface="Times New Roman" panose="02020603050405020304" pitchFamily="18" charset="0"/>
                <a:ea typeface="Times New Roman" panose="02020603050405020304" pitchFamily="18" charset="0"/>
                <a:cs typeface="Ali_K_Alwand" pitchFamily="2" charset="-78"/>
              </a:rPr>
              <a:t>(O.L.S)</a:t>
            </a:r>
            <a:r>
              <a:rPr lang="ar-IQ" sz="2100" dirty="0">
                <a:effectLst/>
                <a:latin typeface="Times New Roman" panose="02020603050405020304" pitchFamily="18" charset="0"/>
                <a:ea typeface="Times New Roman" panose="02020603050405020304" pitchFamily="18" charset="0"/>
                <a:cs typeface="Ali_K_Alwand" pitchFamily="2" charset="-78"/>
              </a:rPr>
              <a:t>هةر بةكار دةهيَنريَت؟</a:t>
            </a:r>
            <a:endParaRPr lang="en-US" sz="2100" dirty="0">
              <a:effectLst/>
              <a:latin typeface="Times New Roman" panose="02020603050405020304" pitchFamily="18" charset="0"/>
              <a:ea typeface="Times New Roman" panose="02020603050405020304" pitchFamily="18" charset="0"/>
              <a:cs typeface="Ali_K_Alwand" pitchFamily="2" charset="-78"/>
            </a:endParaRPr>
          </a:p>
          <a:p>
            <a:pPr algn="r" rtl="1">
              <a:lnSpc>
                <a:spcPct val="100000"/>
              </a:lnSpc>
              <a:spcBef>
                <a:spcPts val="0"/>
              </a:spcBef>
            </a:pPr>
            <a:r>
              <a:rPr lang="ar-IQ" sz="2100" b="1" dirty="0">
                <a:solidFill>
                  <a:srgbClr val="FF0000"/>
                </a:solidFill>
                <a:effectLst/>
                <a:latin typeface="Times New Roman" panose="02020603050405020304" pitchFamily="18" charset="0"/>
                <a:ea typeface="Times New Roman" panose="02020603050405020304" pitchFamily="18" charset="0"/>
                <a:cs typeface="Ali_K_Alwand" pitchFamily="2" charset="-78"/>
              </a:rPr>
              <a:t>وةلَام</a:t>
            </a:r>
            <a:r>
              <a:rPr lang="ar-IQ" sz="2100" b="1" dirty="0">
                <a:effectLst/>
                <a:latin typeface="Times New Roman" panose="02020603050405020304" pitchFamily="18" charset="0"/>
                <a:ea typeface="Times New Roman" panose="02020603050405020304" pitchFamily="18" charset="0"/>
                <a:cs typeface="Ali_K_Alwand" pitchFamily="2" charset="-78"/>
              </a:rPr>
              <a:t>: </a:t>
            </a:r>
            <a:endParaRPr lang="en-US" sz="2100" dirty="0">
              <a:effectLst/>
              <a:latin typeface="Times New Roman" panose="02020603050405020304" pitchFamily="18" charset="0"/>
              <a:ea typeface="Times New Roman" panose="02020603050405020304" pitchFamily="18" charset="0"/>
              <a:cs typeface="Ali_K_Alwand" pitchFamily="2" charset="-78"/>
            </a:endParaRPr>
          </a:p>
          <a:p>
            <a:pPr algn="r" rtl="1">
              <a:lnSpc>
                <a:spcPct val="100000"/>
              </a:lnSpc>
              <a:spcBef>
                <a:spcPts val="0"/>
              </a:spcBef>
            </a:pPr>
            <a:r>
              <a:rPr lang="ar-IQ" sz="2100" dirty="0">
                <a:effectLst/>
                <a:latin typeface="Times New Roman" panose="02020603050405020304" pitchFamily="18" charset="0"/>
                <a:ea typeface="Times New Roman" panose="02020603050405020304" pitchFamily="18" charset="0"/>
                <a:cs typeface="Ali_K_Alwand" pitchFamily="2" charset="-78"/>
              </a:rPr>
              <a:t>1:- تيَطةيشتني ئةم ريَطاية ئاسانة بة بةراورد لةطةل ريَطةكاني تري ئابووري ثيَوانةيي.</a:t>
            </a:r>
            <a:endParaRPr lang="en-US" sz="2100" dirty="0">
              <a:effectLst/>
              <a:latin typeface="Times New Roman" panose="02020603050405020304" pitchFamily="18" charset="0"/>
              <a:ea typeface="Times New Roman" panose="02020603050405020304" pitchFamily="18" charset="0"/>
              <a:cs typeface="Ali_K_Alwand" pitchFamily="2" charset="-78"/>
            </a:endParaRPr>
          </a:p>
          <a:p>
            <a:pPr algn="r" rtl="1">
              <a:lnSpc>
                <a:spcPct val="100000"/>
              </a:lnSpc>
              <a:spcBef>
                <a:spcPts val="0"/>
              </a:spcBef>
            </a:pPr>
            <a:r>
              <a:rPr lang="ar-IQ" sz="2100" dirty="0">
                <a:effectLst/>
                <a:latin typeface="Times New Roman" panose="02020603050405020304" pitchFamily="18" charset="0"/>
                <a:ea typeface="Times New Roman" panose="02020603050405020304" pitchFamily="18" charset="0"/>
                <a:cs typeface="Ali_K_Alwand" pitchFamily="2" charset="-78"/>
              </a:rPr>
              <a:t>2:- رِيَطاى </a:t>
            </a:r>
            <a:r>
              <a:rPr lang="en-US" sz="2100" dirty="0">
                <a:effectLst/>
                <a:latin typeface="Times New Roman" panose="02020603050405020304" pitchFamily="18" charset="0"/>
                <a:ea typeface="Times New Roman" panose="02020603050405020304" pitchFamily="18" charset="0"/>
                <a:cs typeface="Ali_K_Alwand" pitchFamily="2" charset="-78"/>
              </a:rPr>
              <a:t>O.L.S</a:t>
            </a:r>
            <a:r>
              <a:rPr lang="ar-IQ" sz="2100" dirty="0">
                <a:effectLst/>
                <a:latin typeface="Times New Roman" panose="02020603050405020304" pitchFamily="18" charset="0"/>
                <a:ea typeface="Times New Roman" panose="02020603050405020304" pitchFamily="18" charset="0"/>
                <a:cs typeface="Ali_K_Alwand" pitchFamily="2" charset="-78"/>
              </a:rPr>
              <a:t>) بةثيَكهاتةيةكى سةرةكى دادةنريَت بؤ ريَطاكانى ترى ئابووري ثيَوانةيي.</a:t>
            </a:r>
            <a:endParaRPr lang="en-US" sz="2100" dirty="0">
              <a:cs typeface="Ali_K_Alwand" pitchFamily="2" charset="-78"/>
            </a:endParaRPr>
          </a:p>
        </p:txBody>
      </p:sp>
    </p:spTree>
    <p:extLst>
      <p:ext uri="{BB962C8B-B14F-4D97-AF65-F5344CB8AC3E}">
        <p14:creationId xmlns:p14="http://schemas.microsoft.com/office/powerpoint/2010/main" val="195917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1D76C-5411-443F-95F3-87B10AFE6541}"/>
              </a:ext>
            </a:extLst>
          </p:cNvPr>
          <p:cNvSpPr>
            <a:spLocks noGrp="1"/>
          </p:cNvSpPr>
          <p:nvPr>
            <p:ph type="title"/>
          </p:nvPr>
        </p:nvSpPr>
        <p:spPr/>
        <p:txBody>
          <a:bodyPr>
            <a:normAutofit/>
          </a:bodyPr>
          <a:lstStyle/>
          <a:p>
            <a:pPr algn="ctr" rtl="1"/>
            <a:r>
              <a:rPr lang="ar-SA" sz="3600" b="1" dirty="0">
                <a:cs typeface="Ali_K_Alwand" pitchFamily="2" charset="-78"/>
              </a:rPr>
              <a:t>(ريَطةي بجووكترين دووجاي ئاسايي) </a:t>
            </a:r>
            <a:r>
              <a:rPr lang="ar-SA" sz="3600" b="1" dirty="0">
                <a:cs typeface="Ali-A-Alwand" pitchFamily="2" charset="-78"/>
              </a:rPr>
              <a:t>طريقة المربعات الصغرى الاعتيادية</a:t>
            </a:r>
            <a:br>
              <a:rPr lang="en-US" sz="3600" dirty="0">
                <a:cs typeface="Ali_K_Alwand" pitchFamily="2" charset="-78"/>
              </a:rPr>
            </a:br>
            <a:r>
              <a:rPr lang="en-US" sz="3600" b="1" dirty="0">
                <a:cs typeface="Ali_K_Alwand" pitchFamily="2" charset="-78"/>
              </a:rPr>
              <a:t>Ordinary Least Square Method</a:t>
            </a:r>
            <a:endParaRPr lang="en-US" sz="3600" dirty="0">
              <a:cs typeface="Ali_K_Alwand" pitchFamily="2" charset="-78"/>
            </a:endParaRPr>
          </a:p>
        </p:txBody>
      </p:sp>
      <p:sp>
        <p:nvSpPr>
          <p:cNvPr id="3" name="Content Placeholder 2">
            <a:extLst>
              <a:ext uri="{FF2B5EF4-FFF2-40B4-BE49-F238E27FC236}">
                <a16:creationId xmlns:a16="http://schemas.microsoft.com/office/drawing/2014/main" id="{D9A2DCC3-0D81-4FE2-8163-CAF304538A8D}"/>
              </a:ext>
            </a:extLst>
          </p:cNvPr>
          <p:cNvSpPr>
            <a:spLocks noGrp="1"/>
          </p:cNvSpPr>
          <p:nvPr>
            <p:ph idx="1"/>
          </p:nvPr>
        </p:nvSpPr>
        <p:spPr/>
        <p:txBody>
          <a:bodyPr/>
          <a:lstStyle/>
          <a:p>
            <a:pPr algn="just" rtl="1">
              <a:lnSpc>
                <a:spcPct val="150000"/>
              </a:lnSpc>
            </a:pPr>
            <a:r>
              <a:rPr lang="ar-IQ" dirty="0">
                <a:cs typeface="Ali_K_Alwand" pitchFamily="2" charset="-78"/>
              </a:rPr>
              <a:t>دةتوانين </a:t>
            </a:r>
            <a:r>
              <a:rPr lang="ar-SA" dirty="0">
                <a:cs typeface="Ali_K_Alwand" pitchFamily="2" charset="-78"/>
              </a:rPr>
              <a:t>ريَطةي بجووكترين دووجاي ئاسايي روون بكةينةوة بة ثشت </a:t>
            </a:r>
            <a:r>
              <a:rPr lang="ar-IQ" dirty="0">
                <a:cs typeface="Ali_K_Alwand" pitchFamily="2" charset="-78"/>
              </a:rPr>
              <a:t>بةستن بة </a:t>
            </a:r>
            <a:r>
              <a:rPr lang="ar-SA" dirty="0">
                <a:solidFill>
                  <a:schemeClr val="tx2">
                    <a:lumMod val="40000"/>
                    <a:lumOff val="60000"/>
                  </a:schemeClr>
                </a:solidFill>
                <a:cs typeface="Ali_K_Alwand" pitchFamily="2" charset="-78"/>
              </a:rPr>
              <a:t>بيردوَزي خستنةروو</a:t>
            </a:r>
            <a:r>
              <a:rPr lang="ar-IQ" dirty="0">
                <a:cs typeface="Ali_K_Alwand" pitchFamily="2" charset="-78"/>
              </a:rPr>
              <a:t> وةك نموونةية</a:t>
            </a:r>
            <a:r>
              <a:rPr lang="ar-SA" dirty="0">
                <a:cs typeface="Ali_K_Alwand" pitchFamily="2" charset="-78"/>
              </a:rPr>
              <a:t>، بة جوَريَك بيردوَزي خستنةروو بة سادةترين شيَوةي، طريمان دةكات كة ثةيوةنديةكي راستةوانة هةية لة نيَوان بري خستنةروو لة كالايةكي دياريكراو لةطةل نرخي ئةم كالاية، بة طريماني جيَطير مانةوةي فاكتةرةكاني ديكة كة كاريطةريان هةية لةسةر بري خستنةروو،  ئةطةر نرخي كالا بةرز بوَوة خستنةروو زياد دةبيَت بة ثيَجةوانةش راستة. هةروةها بيردوَزي خستنةروو ئةم</a:t>
            </a:r>
            <a:r>
              <a:rPr lang="ar-IQ" dirty="0">
                <a:cs typeface="Ali_K_Alwand" pitchFamily="2" charset="-78"/>
              </a:rPr>
              <a:t> </a:t>
            </a:r>
            <a:r>
              <a:rPr lang="ar-SA" dirty="0">
                <a:cs typeface="Ali_K_Alwand" pitchFamily="2" charset="-78"/>
              </a:rPr>
              <a:t>زانياريانةي خوارةوةشمان دةداتيَ:</a:t>
            </a:r>
            <a:endParaRPr lang="en-US" dirty="0">
              <a:cs typeface="Ali_K_Alwand" pitchFamily="2" charset="-78"/>
            </a:endParaRPr>
          </a:p>
          <a:p>
            <a:pPr algn="just" rtl="1">
              <a:lnSpc>
                <a:spcPct val="150000"/>
              </a:lnSpc>
            </a:pPr>
            <a:endParaRPr lang="en-US" dirty="0">
              <a:cs typeface="Ali_K_Alwand" pitchFamily="2" charset="-78"/>
            </a:endParaRPr>
          </a:p>
        </p:txBody>
      </p:sp>
    </p:spTree>
    <p:extLst>
      <p:ext uri="{BB962C8B-B14F-4D97-AF65-F5344CB8AC3E}">
        <p14:creationId xmlns:p14="http://schemas.microsoft.com/office/powerpoint/2010/main" val="11898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6F4BD1-7D79-4403-A849-0FF75ED8F4B0}"/>
              </a:ext>
            </a:extLst>
          </p:cNvPr>
          <p:cNvSpPr>
            <a:spLocks noGrp="1"/>
          </p:cNvSpPr>
          <p:nvPr>
            <p:ph idx="1"/>
          </p:nvPr>
        </p:nvSpPr>
        <p:spPr>
          <a:xfrm>
            <a:off x="838200" y="586410"/>
            <a:ext cx="10515600" cy="5590554"/>
          </a:xfrm>
        </p:spPr>
        <p:txBody>
          <a:bodyPr/>
          <a:lstStyle/>
          <a:p>
            <a:pPr lvl="0" algn="just" rtl="1"/>
            <a:r>
              <a:rPr lang="ar-SA" dirty="0">
                <a:cs typeface="Ali_K_Alwand" pitchFamily="2" charset="-78"/>
              </a:rPr>
              <a:t>بري خستنةروو طوَراويَكي ثاشكوَية (</a:t>
            </a:r>
            <a:r>
              <a:rPr lang="en-US" dirty="0">
                <a:cs typeface="Ali_K_Alwand" pitchFamily="2" charset="-78"/>
              </a:rPr>
              <a:t>Yi</a:t>
            </a:r>
            <a:r>
              <a:rPr lang="ar-SA" dirty="0">
                <a:cs typeface="Ali_K_Alwand" pitchFamily="2" charset="-78"/>
              </a:rPr>
              <a:t>) و نرخي كالاش طوَراويَكي سةربةخوَية(</a:t>
            </a:r>
            <a:r>
              <a:rPr lang="en-US" dirty="0">
                <a:cs typeface="Ali_K_Alwand" pitchFamily="2" charset="-78"/>
              </a:rPr>
              <a:t>xi</a:t>
            </a:r>
            <a:r>
              <a:rPr lang="ar-SA" dirty="0">
                <a:cs typeface="Ali_K_Alwand" pitchFamily="2" charset="-78"/>
              </a:rPr>
              <a:t>)،  واتة:</a:t>
            </a:r>
            <a:endParaRPr lang="en-US" dirty="0">
              <a:cs typeface="Ali_K_Alwand" pitchFamily="2" charset="-78"/>
            </a:endParaRPr>
          </a:p>
          <a:p>
            <a:pPr algn="ctr" rtl="1"/>
            <a:r>
              <a:rPr lang="en-US" dirty="0">
                <a:cs typeface="Ali_K_Alwand" pitchFamily="2" charset="-78"/>
              </a:rPr>
              <a:t>Yi = f (xi)</a:t>
            </a:r>
          </a:p>
          <a:p>
            <a:pPr lvl="0" algn="just" rtl="1"/>
            <a:r>
              <a:rPr lang="ar-IQ" dirty="0">
                <a:cs typeface="Ali_K_Alwand" pitchFamily="2" charset="-78"/>
              </a:rPr>
              <a:t>بيردوَزي ئابووري شيَوةي بيركاري نموونةي ئابووريمان بوَ دياري ناكات، ئايا ثةيوةنديةكة لة يةك هاوكيَشة ثيَكهاتووة يان زياتر، لةسةر ئةم ئةساسة شيكردنةوةكةمان لةسةر نموونةيةك دةبيَ كة لة يةك هاوكيَشة ثيَكهاتبيَ.</a:t>
            </a:r>
            <a:endParaRPr lang="en-US" dirty="0">
              <a:cs typeface="Ali_K_Alwand" pitchFamily="2" charset="-78"/>
            </a:endParaRPr>
          </a:p>
          <a:p>
            <a:pPr lvl="0" algn="just" rtl="1"/>
            <a:r>
              <a:rPr lang="ar-SA" dirty="0">
                <a:cs typeface="Ali_K_Alwand" pitchFamily="2" charset="-78"/>
              </a:rPr>
              <a:t>لة بةر ئةوةي بيردوَزي ئابووري شيَوةي بيركاري نموونةكةمان بوَ دياري ناكات بوَية دةتوانين نموونةكةمان بة سادةترين شيَوةي بيركاري دةست ثيَ بكةين</a:t>
            </a:r>
            <a:r>
              <a:rPr lang="ar-IQ" dirty="0">
                <a:cs typeface="Ali_K_Alwand" pitchFamily="2" charset="-78"/>
              </a:rPr>
              <a:t> </a:t>
            </a:r>
            <a:r>
              <a:rPr lang="ar-SA" dirty="0">
                <a:cs typeface="Ali_K_Alwand" pitchFamily="2" charset="-78"/>
              </a:rPr>
              <a:t>كة ئةويش:</a:t>
            </a:r>
            <a:endParaRPr lang="en-US" dirty="0">
              <a:cs typeface="Ali_K_Alwand" pitchFamily="2" charset="-78"/>
            </a:endParaRPr>
          </a:p>
          <a:p>
            <a:pPr algn="ctr" rtl="1"/>
            <a:r>
              <a:rPr lang="en-US" dirty="0" err="1">
                <a:cs typeface="Ali_K_Alwand" pitchFamily="2" charset="-78"/>
              </a:rPr>
              <a:t>yi</a:t>
            </a:r>
            <a:r>
              <a:rPr lang="en-US" dirty="0">
                <a:cs typeface="Ali_K_Alwand" pitchFamily="2" charset="-78"/>
              </a:rPr>
              <a:t> = </a:t>
            </a:r>
            <a:r>
              <a:rPr lang="en-US" dirty="0" err="1">
                <a:cs typeface="Ali_K_Alwand" pitchFamily="2" charset="-78"/>
              </a:rPr>
              <a:t>b</a:t>
            </a:r>
            <a:r>
              <a:rPr lang="en-US" baseline="-25000" dirty="0" err="1">
                <a:cs typeface="Ali_K_Alwand" pitchFamily="2" charset="-78"/>
              </a:rPr>
              <a:t>o</a:t>
            </a:r>
            <a:r>
              <a:rPr lang="en-US" dirty="0">
                <a:cs typeface="Ali_K_Alwand" pitchFamily="2" charset="-78"/>
              </a:rPr>
              <a:t> + b</a:t>
            </a:r>
            <a:r>
              <a:rPr lang="en-US" baseline="-25000" dirty="0">
                <a:cs typeface="Ali_K_Alwand" pitchFamily="2" charset="-78"/>
              </a:rPr>
              <a:t>1</a:t>
            </a:r>
            <a:r>
              <a:rPr lang="en-US" dirty="0">
                <a:cs typeface="Ali_K_Alwand" pitchFamily="2" charset="-78"/>
              </a:rPr>
              <a:t>xi</a:t>
            </a:r>
            <a:endParaRPr lang="ar-IQ" dirty="0">
              <a:cs typeface="Ali_K_Alwand" pitchFamily="2" charset="-78"/>
            </a:endParaRPr>
          </a:p>
          <a:p>
            <a:pPr algn="just" rtl="1"/>
            <a:r>
              <a:rPr lang="ar-IQ" dirty="0">
                <a:cs typeface="Ali_K_Alwand" pitchFamily="2" charset="-78"/>
              </a:rPr>
              <a:t>ئةم شيَوة نةخشة هيَليةي سةرةوة نيشانةية لةسةر ئةوةي كة ئةو ثةيوةندية  راستةوانةي كة هةية ثةيوةنديةكي هوَكارية (سببي) وئاراستةكةشي ديارة</a:t>
            </a:r>
            <a:r>
              <a:rPr lang="ar-SA" dirty="0">
                <a:cs typeface="Ali_K_Alwand" pitchFamily="2" charset="-78"/>
              </a:rPr>
              <a:t>(</a:t>
            </a:r>
            <a:r>
              <a:rPr lang="en-US" dirty="0">
                <a:cs typeface="Ali_K_Alwand" pitchFamily="2" charset="-78"/>
              </a:rPr>
              <a:t>The Causal Relationship</a:t>
            </a:r>
            <a:r>
              <a:rPr lang="ar-SA" dirty="0">
                <a:cs typeface="Ali_K_Alwand" pitchFamily="2" charset="-78"/>
              </a:rPr>
              <a:t>) ، </a:t>
            </a:r>
            <a:r>
              <a:rPr lang="ar-IQ" dirty="0">
                <a:cs typeface="Ali_K_Alwand" pitchFamily="2" charset="-78"/>
              </a:rPr>
              <a:t>واتة نرخ (</a:t>
            </a:r>
            <a:r>
              <a:rPr lang="en-US" dirty="0">
                <a:cs typeface="Ali_K_Alwand" pitchFamily="2" charset="-78"/>
              </a:rPr>
              <a:t>xi</a:t>
            </a:r>
            <a:r>
              <a:rPr lang="ar-IQ" dirty="0">
                <a:cs typeface="Ali_K_Alwand" pitchFamily="2" charset="-78"/>
              </a:rPr>
              <a:t>) هوَكاري ئةو طوَرانكاريةية كة لة بري خستنةروو روو دةدات (</a:t>
            </a:r>
            <a:r>
              <a:rPr lang="en-US" dirty="0" err="1">
                <a:cs typeface="Ali_K_Alwand" pitchFamily="2" charset="-78"/>
              </a:rPr>
              <a:t>yi</a:t>
            </a:r>
            <a:r>
              <a:rPr lang="ar-IQ" dirty="0">
                <a:cs typeface="Ali_K_Alwand" pitchFamily="2" charset="-78"/>
              </a:rPr>
              <a:t>)، نةك بة ثيَضةوانة.</a:t>
            </a:r>
            <a:endParaRPr lang="en-US" dirty="0">
              <a:cs typeface="Ali_K_Alwand" pitchFamily="2" charset="-78"/>
            </a:endParaRPr>
          </a:p>
          <a:p>
            <a:pPr algn="ctr" rtl="1"/>
            <a:endParaRPr lang="en-US" dirty="0">
              <a:cs typeface="Ali_K_Alwand" pitchFamily="2" charset="-78"/>
            </a:endParaRPr>
          </a:p>
        </p:txBody>
      </p:sp>
    </p:spTree>
    <p:extLst>
      <p:ext uri="{BB962C8B-B14F-4D97-AF65-F5344CB8AC3E}">
        <p14:creationId xmlns:p14="http://schemas.microsoft.com/office/powerpoint/2010/main" val="296572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1AFB29-91D7-4FB1-90E1-34F93E645518}"/>
              </a:ext>
            </a:extLst>
          </p:cNvPr>
          <p:cNvSpPr>
            <a:spLocks noGrp="1"/>
          </p:cNvSpPr>
          <p:nvPr>
            <p:ph idx="1"/>
          </p:nvPr>
        </p:nvSpPr>
        <p:spPr/>
        <p:txBody>
          <a:bodyPr>
            <a:normAutofit fontScale="77500" lnSpcReduction="20000"/>
          </a:bodyPr>
          <a:lstStyle/>
          <a:p>
            <a:pPr lvl="0" algn="just" rtl="1">
              <a:lnSpc>
                <a:spcPct val="150000"/>
              </a:lnSpc>
            </a:pPr>
            <a:r>
              <a:rPr lang="en-US" dirty="0">
                <a:cs typeface="Ali_K_Alwand" pitchFamily="2" charset="-78"/>
              </a:rPr>
              <a:t> </a:t>
            </a:r>
            <a:r>
              <a:rPr lang="ar-SA" dirty="0">
                <a:cs typeface="Ali_K_Alwand" pitchFamily="2" charset="-78"/>
              </a:rPr>
              <a:t>هةروةها نةخشةكة بةو شيَوة هيَلية (</a:t>
            </a:r>
            <a:r>
              <a:rPr lang="ar-SA" dirty="0">
                <a:cs typeface="Ali-A-Alwand" pitchFamily="2" charset="-78"/>
              </a:rPr>
              <a:t>خطي</a:t>
            </a:r>
            <a:r>
              <a:rPr lang="ar-SA" dirty="0">
                <a:cs typeface="Ali_K_Alwand" pitchFamily="2" charset="-78"/>
              </a:rPr>
              <a:t>) يةي كة هةية ئةوة نيشاندةدات كة ثةيوةنديةكي ريَك (</a:t>
            </a:r>
            <a:r>
              <a:rPr lang="ar-SA" dirty="0">
                <a:cs typeface="Ali-A-Alwand" pitchFamily="2" charset="-78"/>
              </a:rPr>
              <a:t>مضبوط</a:t>
            </a:r>
            <a:r>
              <a:rPr lang="ar-SA" dirty="0">
                <a:cs typeface="Ali_K_Alwand" pitchFamily="2" charset="-78"/>
              </a:rPr>
              <a:t>) (</a:t>
            </a:r>
            <a:r>
              <a:rPr lang="en-US" dirty="0">
                <a:cs typeface="Ali_K_Alwand" pitchFamily="2" charset="-78"/>
              </a:rPr>
              <a:t>Exact</a:t>
            </a:r>
            <a:r>
              <a:rPr lang="ar-SA" dirty="0">
                <a:cs typeface="Ali_K_Alwand" pitchFamily="2" charset="-78"/>
              </a:rPr>
              <a:t>)  هةية، واتة دياريكراو</a:t>
            </a:r>
            <a:r>
              <a:rPr lang="ar-IQ" dirty="0">
                <a:cs typeface="Ali_K_Alwand" pitchFamily="2" charset="-78"/>
              </a:rPr>
              <a:t> </a:t>
            </a:r>
            <a:r>
              <a:rPr lang="ar-SA" dirty="0">
                <a:cs typeface="Ali_K_Alwand" pitchFamily="2" charset="-78"/>
              </a:rPr>
              <a:t>و تةواو</a:t>
            </a:r>
            <a:r>
              <a:rPr lang="ar-IQ" dirty="0">
                <a:cs typeface="Ali_K_Alwand" pitchFamily="2" charset="-78"/>
              </a:rPr>
              <a:t>.</a:t>
            </a:r>
            <a:endParaRPr lang="en-US" dirty="0">
              <a:cs typeface="Ali_K_Alwand" pitchFamily="2" charset="-78"/>
            </a:endParaRPr>
          </a:p>
          <a:p>
            <a:pPr lvl="0" algn="just" rtl="1">
              <a:lnSpc>
                <a:spcPct val="150000"/>
              </a:lnSpc>
            </a:pPr>
            <a:r>
              <a:rPr lang="ar-IQ" dirty="0">
                <a:cs typeface="Ali_K_Alwand" pitchFamily="2" charset="-78"/>
              </a:rPr>
              <a:t>ئةطةر ئةم قسةيةي سةرةوة راست بيَت، كةواتة هةموو خالةكاني ثوَوتاني بةرامبةر يةكي </a:t>
            </a:r>
            <a:r>
              <a:rPr lang="ar-SA" dirty="0">
                <a:cs typeface="Ali_K_Alwand" pitchFamily="2" charset="-78"/>
              </a:rPr>
              <a:t>(</a:t>
            </a:r>
            <a:r>
              <a:rPr lang="en-US" dirty="0">
                <a:cs typeface="Ali_K_Alwand" pitchFamily="2" charset="-78"/>
              </a:rPr>
              <a:t>xi</a:t>
            </a:r>
            <a:r>
              <a:rPr lang="ar-SA" dirty="0">
                <a:cs typeface="Ali_K_Alwand" pitchFamily="2" charset="-78"/>
              </a:rPr>
              <a:t> ،</a:t>
            </a:r>
            <a:r>
              <a:rPr lang="en-US" dirty="0" err="1">
                <a:cs typeface="Ali_K_Alwand" pitchFamily="2" charset="-78"/>
              </a:rPr>
              <a:t>yi</a:t>
            </a:r>
            <a:r>
              <a:rPr lang="ar-SA" dirty="0">
                <a:cs typeface="Ali_K_Alwand" pitchFamily="2" charset="-78"/>
              </a:rPr>
              <a:t>)  دةكةونة سةر هيلَي راست لة شيَوةي بلَاو بوونةوةيدا</a:t>
            </a:r>
            <a:r>
              <a:rPr lang="ar-IQ" dirty="0">
                <a:cs typeface="Ali_K_Alwand" pitchFamily="2" charset="-78"/>
              </a:rPr>
              <a:t>.</a:t>
            </a:r>
          </a:p>
          <a:p>
            <a:pPr lvl="0" algn="just" rtl="1">
              <a:lnSpc>
                <a:spcPct val="150000"/>
              </a:lnSpc>
              <a:buFont typeface="Wingdings" panose="05000000000000000000" pitchFamily="2" charset="2"/>
              <a:buChar char="Ø"/>
            </a:pPr>
            <a:r>
              <a:rPr lang="ar-SA" dirty="0">
                <a:solidFill>
                  <a:srgbClr val="FF0000"/>
                </a:solidFill>
                <a:cs typeface="Ali_K_Alwand" pitchFamily="2" charset="-78"/>
              </a:rPr>
              <a:t> بةلام ئةطةر ويستمان داتاي راستةقينة لة واقعي بازار لةسةر بري خستنةروو </a:t>
            </a:r>
            <a:r>
              <a:rPr lang="ar-IQ" dirty="0">
                <a:solidFill>
                  <a:srgbClr val="FF0000"/>
                </a:solidFill>
                <a:cs typeface="Ali_K_Alwand" pitchFamily="2" charset="-78"/>
              </a:rPr>
              <a:t>بة</a:t>
            </a:r>
            <a:r>
              <a:rPr lang="ar-SA" dirty="0">
                <a:solidFill>
                  <a:srgbClr val="FF0000"/>
                </a:solidFill>
                <a:cs typeface="Ali_K_Alwand" pitchFamily="2" charset="-78"/>
              </a:rPr>
              <a:t> نر</a:t>
            </a:r>
            <a:r>
              <a:rPr lang="ar-IQ" dirty="0">
                <a:solidFill>
                  <a:srgbClr val="FF0000"/>
                </a:solidFill>
                <a:cs typeface="Ali_K_Alwand" pitchFamily="2" charset="-78"/>
              </a:rPr>
              <a:t>خ</a:t>
            </a:r>
            <a:r>
              <a:rPr lang="ar-SA" dirty="0">
                <a:solidFill>
                  <a:srgbClr val="FF0000"/>
                </a:solidFill>
                <a:cs typeface="Ali_K_Alwand" pitchFamily="2" charset="-78"/>
              </a:rPr>
              <a:t>ي جياواز جياواز كوَ بكةينةوة و بة شيَوةي ويَنةي روونكردنةوة بيخةينة روو دةبينين كة هةم</a:t>
            </a:r>
            <a:r>
              <a:rPr lang="ar-IQ" dirty="0">
                <a:solidFill>
                  <a:srgbClr val="FF0000"/>
                </a:solidFill>
                <a:cs typeface="Ali_K_Alwand" pitchFamily="2" charset="-78"/>
              </a:rPr>
              <a:t>و</a:t>
            </a:r>
            <a:r>
              <a:rPr lang="ar-SA" dirty="0">
                <a:solidFill>
                  <a:srgbClr val="FF0000"/>
                </a:solidFill>
                <a:cs typeface="Ali_K_Alwand" pitchFamily="2" charset="-78"/>
              </a:rPr>
              <a:t>ويان ناكةونة سةر هيَلَي (ضةماوة)</a:t>
            </a:r>
            <a:r>
              <a:rPr lang="ar-IQ" dirty="0">
                <a:solidFill>
                  <a:srgbClr val="FF0000"/>
                </a:solidFill>
                <a:cs typeface="Ali_K_Alwand" pitchFamily="2" charset="-78"/>
              </a:rPr>
              <a:t> </a:t>
            </a:r>
            <a:r>
              <a:rPr lang="ar-SA" dirty="0">
                <a:solidFill>
                  <a:srgbClr val="FF0000"/>
                </a:solidFill>
                <a:cs typeface="Ali_K_Alwand" pitchFamily="2" charset="-78"/>
              </a:rPr>
              <a:t>راست</a:t>
            </a:r>
            <a:r>
              <a:rPr lang="ar-IQ" dirty="0">
                <a:solidFill>
                  <a:srgbClr val="FF0000"/>
                </a:solidFill>
                <a:cs typeface="Ali_K_Alwand" pitchFamily="2" charset="-78"/>
              </a:rPr>
              <a:t>.</a:t>
            </a:r>
            <a:endParaRPr lang="en-US" dirty="0">
              <a:solidFill>
                <a:srgbClr val="FF0000"/>
              </a:solidFill>
              <a:cs typeface="Ali_K_Alwand" pitchFamily="2" charset="-78"/>
            </a:endParaRPr>
          </a:p>
          <a:p>
            <a:pPr lvl="0" algn="just" rtl="1">
              <a:lnSpc>
                <a:spcPct val="150000"/>
              </a:lnSpc>
            </a:pPr>
            <a:r>
              <a:rPr lang="ar-IQ" dirty="0">
                <a:cs typeface="Ali_K_Alwand" pitchFamily="2" charset="-78"/>
              </a:rPr>
              <a:t>بوَ سةلماندني راستي قسةكةمان طريمان ئةم زانياريانةي خشتةي خوارةوةمان هةية دةربارةي بري خستنةروو ونرخي كالاكة .</a:t>
            </a:r>
            <a:endParaRPr lang="en-US" dirty="0">
              <a:cs typeface="Ali_K_Alwand" pitchFamily="2" charset="-78"/>
            </a:endParaRPr>
          </a:p>
          <a:p>
            <a:pPr algn="just">
              <a:lnSpc>
                <a:spcPct val="150000"/>
              </a:lnSpc>
            </a:pPr>
            <a:endParaRPr lang="en-US" dirty="0">
              <a:cs typeface="Ali_K_Alwand" pitchFamily="2" charset="-78"/>
            </a:endParaRPr>
          </a:p>
        </p:txBody>
      </p:sp>
    </p:spTree>
    <p:extLst>
      <p:ext uri="{BB962C8B-B14F-4D97-AF65-F5344CB8AC3E}">
        <p14:creationId xmlns:p14="http://schemas.microsoft.com/office/powerpoint/2010/main" val="1097029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8AB00BFE-55F2-4679-99EE-097034DD9E94}"/>
              </a:ext>
            </a:extLst>
          </p:cNvPr>
          <p:cNvGraphicFramePr>
            <a:graphicFrameLocks noGrp="1"/>
          </p:cNvGraphicFramePr>
          <p:nvPr>
            <p:ph idx="1"/>
            <p:extLst>
              <p:ext uri="{D42A27DB-BD31-4B8C-83A1-F6EECF244321}">
                <p14:modId xmlns:p14="http://schemas.microsoft.com/office/powerpoint/2010/main" val="1195515319"/>
              </p:ext>
            </p:extLst>
          </p:nvPr>
        </p:nvGraphicFramePr>
        <p:xfrm>
          <a:off x="1321537" y="854780"/>
          <a:ext cx="9850046" cy="3566160"/>
        </p:xfrm>
        <a:graphic>
          <a:graphicData uri="http://schemas.openxmlformats.org/drawingml/2006/table">
            <a:tbl>
              <a:tblPr rtl="1"/>
              <a:tblGrid>
                <a:gridCol w="1290546">
                  <a:extLst>
                    <a:ext uri="{9D8B030D-6E8A-4147-A177-3AD203B41FA5}">
                      <a16:colId xmlns:a16="http://schemas.microsoft.com/office/drawing/2014/main" val="4203316713"/>
                    </a:ext>
                  </a:extLst>
                </a:gridCol>
                <a:gridCol w="1850220">
                  <a:extLst>
                    <a:ext uri="{9D8B030D-6E8A-4147-A177-3AD203B41FA5}">
                      <a16:colId xmlns:a16="http://schemas.microsoft.com/office/drawing/2014/main" val="1769526453"/>
                    </a:ext>
                  </a:extLst>
                </a:gridCol>
                <a:gridCol w="1719469">
                  <a:extLst>
                    <a:ext uri="{9D8B030D-6E8A-4147-A177-3AD203B41FA5}">
                      <a16:colId xmlns:a16="http://schemas.microsoft.com/office/drawing/2014/main" val="3354509569"/>
                    </a:ext>
                  </a:extLst>
                </a:gridCol>
                <a:gridCol w="1331844">
                  <a:extLst>
                    <a:ext uri="{9D8B030D-6E8A-4147-A177-3AD203B41FA5}">
                      <a16:colId xmlns:a16="http://schemas.microsoft.com/office/drawing/2014/main" val="3808754892"/>
                    </a:ext>
                  </a:extLst>
                </a:gridCol>
                <a:gridCol w="1739347">
                  <a:extLst>
                    <a:ext uri="{9D8B030D-6E8A-4147-A177-3AD203B41FA5}">
                      <a16:colId xmlns:a16="http://schemas.microsoft.com/office/drawing/2014/main" val="187372912"/>
                    </a:ext>
                  </a:extLst>
                </a:gridCol>
                <a:gridCol w="1918620">
                  <a:extLst>
                    <a:ext uri="{9D8B030D-6E8A-4147-A177-3AD203B41FA5}">
                      <a16:colId xmlns:a16="http://schemas.microsoft.com/office/drawing/2014/main" val="1274956321"/>
                    </a:ext>
                  </a:extLst>
                </a:gridCol>
              </a:tblGrid>
              <a:tr h="692948">
                <a:tc>
                  <a:txBody>
                    <a:bodyPr/>
                    <a:lstStyle/>
                    <a:p>
                      <a:pPr marL="0" marR="0" algn="ctr" rtl="1">
                        <a:spcBef>
                          <a:spcPts val="0"/>
                        </a:spcBef>
                        <a:spcAft>
                          <a:spcPts val="0"/>
                        </a:spcAft>
                      </a:pPr>
                      <a:r>
                        <a:rPr lang="ar-SA" sz="2400" b="1" u="none" dirty="0">
                          <a:effectLst/>
                          <a:latin typeface="Times New Roman" panose="02020603050405020304" pitchFamily="18" charset="0"/>
                          <a:ea typeface="Times New Roman" panose="02020603050405020304" pitchFamily="18" charset="0"/>
                          <a:cs typeface="Ali_K_Alwand" pitchFamily="2" charset="-78"/>
                        </a:rPr>
                        <a:t>نرخي كالا</a:t>
                      </a:r>
                      <a:r>
                        <a:rPr lang="ar-SA" sz="2400" b="1" u="none" dirty="0">
                          <a:effectLst/>
                          <a:latin typeface="Times New Roman" panose="02020603050405020304" pitchFamily="18" charset="0"/>
                          <a:ea typeface="Times New Roman" panose="02020603050405020304" pitchFamily="18" charset="0"/>
                          <a:cs typeface="Ali-A-Alwand" pitchFamily="2" charset="-78"/>
                        </a:rPr>
                        <a:t> (</a:t>
                      </a:r>
                      <a:r>
                        <a:rPr lang="en-US" sz="2400" b="1" u="none" dirty="0">
                          <a:effectLst/>
                          <a:latin typeface="Times New Roman" panose="02020603050405020304" pitchFamily="18" charset="0"/>
                          <a:ea typeface="Times New Roman" panose="02020603050405020304" pitchFamily="18" charset="0"/>
                          <a:cs typeface="Ali-A-Alwand" pitchFamily="2" charset="-78"/>
                        </a:rPr>
                        <a:t>xi</a:t>
                      </a:r>
                      <a:r>
                        <a:rPr lang="ar-SA" sz="2400" b="1" u="none" dirty="0">
                          <a:effectLst/>
                          <a:latin typeface="Times New Roman" panose="02020603050405020304" pitchFamily="18" charset="0"/>
                          <a:ea typeface="Times New Roman" panose="02020603050405020304" pitchFamily="18" charset="0"/>
                          <a:cs typeface="Ali-A-Alwand" pitchFamily="2" charset="-78"/>
                        </a:rPr>
                        <a:t>)</a:t>
                      </a:r>
                      <a:endParaRPr lang="en-US" sz="2400" b="1" u="none" dirty="0">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u="none" dirty="0">
                          <a:effectLst/>
                          <a:latin typeface="Times New Roman" panose="02020603050405020304" pitchFamily="18" charset="0"/>
                          <a:ea typeface="Times New Roman" panose="02020603050405020304" pitchFamily="18" charset="0"/>
                          <a:cs typeface="Ali_K_Alwand" pitchFamily="2" charset="-78"/>
                        </a:rPr>
                        <a:t>بري خستنةروو</a:t>
                      </a:r>
                      <a:r>
                        <a:rPr lang="ar-SA" sz="2400" b="1" u="none" dirty="0">
                          <a:effectLst/>
                          <a:latin typeface="Times New Roman" panose="02020603050405020304" pitchFamily="18" charset="0"/>
                          <a:ea typeface="Times New Roman" panose="02020603050405020304" pitchFamily="18" charset="0"/>
                          <a:cs typeface="Ali-A-Alwand" pitchFamily="2" charset="-78"/>
                        </a:rPr>
                        <a:t> (</a:t>
                      </a:r>
                      <a:r>
                        <a:rPr lang="en-US" sz="2400" b="1" u="none" dirty="0" err="1">
                          <a:effectLst/>
                          <a:latin typeface="Times New Roman" panose="02020603050405020304" pitchFamily="18" charset="0"/>
                          <a:ea typeface="Times New Roman" panose="02020603050405020304" pitchFamily="18" charset="0"/>
                          <a:cs typeface="Ali-A-Alwand" pitchFamily="2" charset="-78"/>
                        </a:rPr>
                        <a:t>yi</a:t>
                      </a:r>
                      <a:r>
                        <a:rPr lang="ar-SA" sz="2400" b="1" u="none" dirty="0">
                          <a:effectLst/>
                          <a:latin typeface="Times New Roman" panose="02020603050405020304" pitchFamily="18" charset="0"/>
                          <a:ea typeface="Times New Roman" panose="02020603050405020304" pitchFamily="18" charset="0"/>
                          <a:cs typeface="Ali-A-Alwand" pitchFamily="2" charset="-78"/>
                        </a:rPr>
                        <a:t>)</a:t>
                      </a:r>
                      <a:endParaRPr lang="en-US" sz="2400" b="1" u="none" dirty="0">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u="none">
                          <a:effectLst/>
                          <a:latin typeface="Times New Roman" panose="02020603050405020304" pitchFamily="18" charset="0"/>
                          <a:ea typeface="Times New Roman" panose="02020603050405020304" pitchFamily="18" charset="0"/>
                          <a:cs typeface="Ali_K_Alwand" pitchFamily="2" charset="-78"/>
                        </a:rPr>
                        <a:t>ذمارةي يةكةكان</a:t>
                      </a:r>
                      <a:r>
                        <a:rPr lang="ar-SA" sz="2400" b="1" u="none">
                          <a:effectLst/>
                          <a:latin typeface="Times New Roman" panose="02020603050405020304" pitchFamily="18" charset="0"/>
                          <a:ea typeface="Times New Roman" panose="02020603050405020304" pitchFamily="18" charset="0"/>
                          <a:cs typeface="Ali-A-Alwand" pitchFamily="2" charset="-78"/>
                        </a:rPr>
                        <a:t> (</a:t>
                      </a:r>
                      <a:r>
                        <a:rPr lang="en-US" sz="2400" b="1" u="none">
                          <a:effectLst/>
                          <a:latin typeface="Times New Roman" panose="02020603050405020304" pitchFamily="18" charset="0"/>
                          <a:ea typeface="Times New Roman" panose="02020603050405020304" pitchFamily="18" charset="0"/>
                          <a:cs typeface="Ali-A-Alwand" pitchFamily="2" charset="-78"/>
                        </a:rPr>
                        <a:t>n</a:t>
                      </a:r>
                      <a:r>
                        <a:rPr lang="ar-SA" sz="2400" b="1" u="none">
                          <a:effectLst/>
                          <a:latin typeface="Times New Roman" panose="02020603050405020304" pitchFamily="18" charset="0"/>
                          <a:ea typeface="Times New Roman" panose="02020603050405020304" pitchFamily="18" charset="0"/>
                          <a:cs typeface="Ali-A-Alwand" pitchFamily="2" charset="-78"/>
                        </a:rPr>
                        <a:t>)</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u="none">
                          <a:effectLst/>
                          <a:latin typeface="Times New Roman" panose="02020603050405020304" pitchFamily="18" charset="0"/>
                          <a:ea typeface="Times New Roman" panose="02020603050405020304" pitchFamily="18" charset="0"/>
                          <a:cs typeface="Ali_K_Alwand" pitchFamily="2" charset="-78"/>
                        </a:rPr>
                        <a:t>نرخي كالا</a:t>
                      </a:r>
                      <a:r>
                        <a:rPr lang="ar-SA" sz="2400" b="1" u="none">
                          <a:effectLst/>
                          <a:latin typeface="Times New Roman" panose="02020603050405020304" pitchFamily="18" charset="0"/>
                          <a:ea typeface="Times New Roman" panose="02020603050405020304" pitchFamily="18" charset="0"/>
                          <a:cs typeface="Ali-A-Alwand" pitchFamily="2" charset="-78"/>
                        </a:rPr>
                        <a:t> (</a:t>
                      </a:r>
                      <a:r>
                        <a:rPr lang="en-US" sz="2400" b="1" u="none">
                          <a:effectLst/>
                          <a:latin typeface="Times New Roman" panose="02020603050405020304" pitchFamily="18" charset="0"/>
                          <a:ea typeface="Times New Roman" panose="02020603050405020304" pitchFamily="18" charset="0"/>
                          <a:cs typeface="Ali-A-Alwand" pitchFamily="2" charset="-78"/>
                        </a:rPr>
                        <a:t>xi</a:t>
                      </a:r>
                      <a:r>
                        <a:rPr lang="ar-SA" sz="2400" b="1" u="none">
                          <a:effectLst/>
                          <a:latin typeface="Times New Roman" panose="02020603050405020304" pitchFamily="18" charset="0"/>
                          <a:ea typeface="Times New Roman" panose="02020603050405020304" pitchFamily="18" charset="0"/>
                          <a:cs typeface="Ali-A-Alwand" pitchFamily="2" charset="-78"/>
                        </a:rPr>
                        <a:t>)</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u="none" dirty="0">
                          <a:effectLst/>
                          <a:latin typeface="Times New Roman" panose="02020603050405020304" pitchFamily="18" charset="0"/>
                          <a:ea typeface="Times New Roman" panose="02020603050405020304" pitchFamily="18" charset="0"/>
                          <a:cs typeface="Ali_K_Alwand" pitchFamily="2" charset="-78"/>
                        </a:rPr>
                        <a:t>بري خستنةروو</a:t>
                      </a:r>
                      <a:r>
                        <a:rPr lang="ar-SA" sz="2400" b="1" u="none" dirty="0">
                          <a:effectLst/>
                          <a:latin typeface="Times New Roman" panose="02020603050405020304" pitchFamily="18" charset="0"/>
                          <a:ea typeface="Times New Roman" panose="02020603050405020304" pitchFamily="18" charset="0"/>
                          <a:cs typeface="Ali-A-Alwand" pitchFamily="2" charset="-78"/>
                        </a:rPr>
                        <a:t> (</a:t>
                      </a:r>
                      <a:r>
                        <a:rPr lang="en-US" sz="2400" b="1" u="none" dirty="0" err="1">
                          <a:effectLst/>
                          <a:latin typeface="Times New Roman" panose="02020603050405020304" pitchFamily="18" charset="0"/>
                          <a:ea typeface="Times New Roman" panose="02020603050405020304" pitchFamily="18" charset="0"/>
                          <a:cs typeface="Ali-A-Alwand" pitchFamily="2" charset="-78"/>
                        </a:rPr>
                        <a:t>yi</a:t>
                      </a:r>
                      <a:r>
                        <a:rPr lang="ar-SA" sz="2400" b="1" u="none" dirty="0">
                          <a:effectLst/>
                          <a:latin typeface="Times New Roman" panose="02020603050405020304" pitchFamily="18" charset="0"/>
                          <a:ea typeface="Times New Roman" panose="02020603050405020304" pitchFamily="18" charset="0"/>
                          <a:cs typeface="Ali-A-Alwand" pitchFamily="2" charset="-78"/>
                        </a:rPr>
                        <a:t>)</a:t>
                      </a:r>
                      <a:endParaRPr lang="en-US" sz="2400" b="1" u="none" dirty="0">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400" b="1" u="none">
                          <a:effectLst/>
                          <a:latin typeface="Times New Roman" panose="02020603050405020304" pitchFamily="18" charset="0"/>
                          <a:ea typeface="Times New Roman" panose="02020603050405020304" pitchFamily="18" charset="0"/>
                          <a:cs typeface="Ali_K_Alwand" pitchFamily="2" charset="-78"/>
                        </a:rPr>
                        <a:t>ذمارةي يةكةكان</a:t>
                      </a:r>
                      <a:r>
                        <a:rPr lang="ar-SA" sz="2400" b="1" u="none">
                          <a:effectLst/>
                          <a:latin typeface="Times New Roman" panose="02020603050405020304" pitchFamily="18" charset="0"/>
                          <a:ea typeface="Times New Roman" panose="02020603050405020304" pitchFamily="18" charset="0"/>
                          <a:cs typeface="Ali-A-Alwand" pitchFamily="2" charset="-78"/>
                        </a:rPr>
                        <a:t> (</a:t>
                      </a:r>
                      <a:r>
                        <a:rPr lang="en-US" sz="2400" b="1" u="none">
                          <a:effectLst/>
                          <a:latin typeface="Times New Roman" panose="02020603050405020304" pitchFamily="18" charset="0"/>
                          <a:ea typeface="Times New Roman" panose="02020603050405020304" pitchFamily="18" charset="0"/>
                          <a:cs typeface="Ali-A-Alwand" pitchFamily="2" charset="-78"/>
                        </a:rPr>
                        <a:t>n</a:t>
                      </a:r>
                      <a:r>
                        <a:rPr lang="ar-SA" sz="2400" b="1" u="none">
                          <a:effectLst/>
                          <a:latin typeface="Times New Roman" panose="02020603050405020304" pitchFamily="18" charset="0"/>
                          <a:ea typeface="Times New Roman" panose="02020603050405020304" pitchFamily="18" charset="0"/>
                          <a:cs typeface="Ali-A-Alwand" pitchFamily="2" charset="-78"/>
                        </a:rPr>
                        <a:t>)</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3230969"/>
                  </a:ext>
                </a:extLst>
              </a:tr>
              <a:tr h="431215">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7</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dirty="0">
                          <a:effectLst/>
                          <a:latin typeface="Times New Roman" panose="02020603050405020304" pitchFamily="18" charset="0"/>
                          <a:ea typeface="Times New Roman" panose="02020603050405020304" pitchFamily="18" charset="0"/>
                          <a:cs typeface="Ali-A-Alwand" pitchFamily="2" charset="-78"/>
                        </a:rPr>
                        <a:t>58</a:t>
                      </a:r>
                      <a:endParaRPr lang="en-US" sz="2400" b="1" u="none" dirty="0">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7</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9</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69</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1</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7459088"/>
                  </a:ext>
                </a:extLst>
              </a:tr>
              <a:tr h="431215">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8</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55</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8</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12</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76</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2</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9901591"/>
                  </a:ext>
                </a:extLst>
              </a:tr>
              <a:tr h="431215">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12</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67</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9</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6</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52</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3</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7686109"/>
                  </a:ext>
                </a:extLst>
              </a:tr>
              <a:tr h="431215">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6</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53</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10</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10</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56</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4</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7789876"/>
                  </a:ext>
                </a:extLst>
              </a:tr>
              <a:tr h="431215">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11</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72</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11</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9</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57</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5</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8259012"/>
                  </a:ext>
                </a:extLst>
              </a:tr>
              <a:tr h="431215">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8</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64</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12</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10</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a:effectLst/>
                          <a:latin typeface="Times New Roman" panose="02020603050405020304" pitchFamily="18" charset="0"/>
                          <a:ea typeface="Times New Roman" panose="02020603050405020304" pitchFamily="18" charset="0"/>
                          <a:cs typeface="Ali-A-Alwand" pitchFamily="2" charset="-78"/>
                        </a:rPr>
                        <a:t>57</a:t>
                      </a:r>
                      <a:endParaRPr lang="en-US" sz="2400" b="1" u="none">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2400" b="1" u="none" dirty="0">
                          <a:effectLst/>
                          <a:latin typeface="Times New Roman" panose="02020603050405020304" pitchFamily="18" charset="0"/>
                          <a:ea typeface="Times New Roman" panose="02020603050405020304" pitchFamily="18" charset="0"/>
                          <a:cs typeface="Ali-A-Alwand" pitchFamily="2" charset="-78"/>
                        </a:rPr>
                        <a:t>6</a:t>
                      </a:r>
                      <a:endParaRPr lang="en-US" sz="2400" b="1" u="none" dirty="0">
                        <a:effectLst/>
                        <a:latin typeface="Times New Roman" panose="02020603050405020304" pitchFamily="18" charset="0"/>
                        <a:ea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520136"/>
                  </a:ext>
                </a:extLst>
              </a:tr>
            </a:tbl>
          </a:graphicData>
        </a:graphic>
      </p:graphicFrame>
      <p:sp>
        <p:nvSpPr>
          <p:cNvPr id="2" name="TextBox 1">
            <a:extLst>
              <a:ext uri="{FF2B5EF4-FFF2-40B4-BE49-F238E27FC236}">
                <a16:creationId xmlns:a16="http://schemas.microsoft.com/office/drawing/2014/main" id="{BBFEF903-45A7-455F-9438-B5DFFA655A78}"/>
              </a:ext>
            </a:extLst>
          </p:cNvPr>
          <p:cNvSpPr txBox="1"/>
          <p:nvPr/>
        </p:nvSpPr>
        <p:spPr>
          <a:xfrm>
            <a:off x="1162879" y="5247861"/>
            <a:ext cx="10058400" cy="523220"/>
          </a:xfrm>
          <a:prstGeom prst="rect">
            <a:avLst/>
          </a:prstGeom>
          <a:noFill/>
        </p:spPr>
        <p:txBody>
          <a:bodyPr wrap="square" rtlCol="0">
            <a:spAutoFit/>
          </a:bodyPr>
          <a:lstStyle/>
          <a:p>
            <a:pPr algn="r" rtl="1"/>
            <a:r>
              <a:rPr lang="ar-IQ" sz="2400" dirty="0">
                <a:solidFill>
                  <a:srgbClr val="FF0000"/>
                </a:solidFill>
                <a:cs typeface="Ali_K_Alwand" pitchFamily="2" charset="-78"/>
              </a:rPr>
              <a:t>كاتيَك ئةم خشتةية دةكةينة ويَنةي هيَلكاري دةبينين كة شيَوةي دابةشبوونةكةي بةم شيَوةي </a:t>
            </a:r>
            <a:r>
              <a:rPr lang="ar-IQ" sz="2800" dirty="0">
                <a:solidFill>
                  <a:srgbClr val="FF0000"/>
                </a:solidFill>
                <a:cs typeface="Ali_K_Alwand" pitchFamily="2" charset="-78"/>
              </a:rPr>
              <a:t>خوارةوةية</a:t>
            </a:r>
            <a:r>
              <a:rPr lang="ar-IQ" sz="2400" dirty="0">
                <a:solidFill>
                  <a:srgbClr val="FF0000"/>
                </a:solidFill>
                <a:cs typeface="Ali_K_Alwand" pitchFamily="2" charset="-78"/>
              </a:rPr>
              <a:t>:</a:t>
            </a:r>
            <a:endParaRPr lang="en-US" sz="2400" dirty="0">
              <a:solidFill>
                <a:srgbClr val="FF0000"/>
              </a:solidFill>
              <a:cs typeface="Ali_K_Alwand" pitchFamily="2" charset="-78"/>
            </a:endParaRPr>
          </a:p>
        </p:txBody>
      </p:sp>
    </p:spTree>
    <p:extLst>
      <p:ext uri="{BB962C8B-B14F-4D97-AF65-F5344CB8AC3E}">
        <p14:creationId xmlns:p14="http://schemas.microsoft.com/office/powerpoint/2010/main" val="3888189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2">
            <a:extLst>
              <a:ext uri="{FF2B5EF4-FFF2-40B4-BE49-F238E27FC236}">
                <a16:creationId xmlns:a16="http://schemas.microsoft.com/office/drawing/2014/main" id="{B3C3F690-3649-4967-A99A-6287200613CF}"/>
              </a:ext>
            </a:extLst>
          </p:cNvPr>
          <p:cNvGrpSpPr>
            <a:grpSpLocks/>
          </p:cNvGrpSpPr>
          <p:nvPr/>
        </p:nvGrpSpPr>
        <p:grpSpPr bwMode="auto">
          <a:xfrm>
            <a:off x="1918252" y="767043"/>
            <a:ext cx="6877878" cy="5617678"/>
            <a:chOff x="5062" y="-93"/>
            <a:chExt cx="6584" cy="6159"/>
          </a:xfrm>
        </p:grpSpPr>
        <p:sp>
          <p:nvSpPr>
            <p:cNvPr id="45059" name="Text Box 3">
              <a:extLst>
                <a:ext uri="{FF2B5EF4-FFF2-40B4-BE49-F238E27FC236}">
                  <a16:creationId xmlns:a16="http://schemas.microsoft.com/office/drawing/2014/main" id="{E948BE53-CEC3-40BE-8380-A3B998ACDE4E}"/>
                </a:ext>
              </a:extLst>
            </p:cNvPr>
            <p:cNvSpPr txBox="1">
              <a:spLocks noChangeArrowheads="1"/>
            </p:cNvSpPr>
            <p:nvPr/>
          </p:nvSpPr>
          <p:spPr bwMode="auto">
            <a:xfrm>
              <a:off x="5760" y="5220"/>
              <a:ext cx="180" cy="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eaLnBrk="1" hangingPunct="1">
                <a:spcBef>
                  <a:spcPct val="0"/>
                </a:spcBef>
                <a:buClrTx/>
                <a:buSzTx/>
                <a:buFontTx/>
                <a:buNone/>
              </a:pPr>
              <a:r>
                <a:rPr lang="en-US" altLang="en-US" sz="1600">
                  <a:solidFill>
                    <a:srgbClr val="000000"/>
                  </a:solidFill>
                  <a:latin typeface="Times New Roman" panose="02020603050405020304" pitchFamily="18" charset="0"/>
                  <a:cs typeface="Arial" panose="020B0604020202020204" pitchFamily="34" charset="0"/>
                </a:rPr>
                <a:t>0</a:t>
              </a:r>
              <a:endParaRPr lang="en-US" altLang="en-US" sz="1600">
                <a:solidFill>
                  <a:srgbClr val="000000"/>
                </a:solidFill>
                <a:latin typeface="Tahoma" panose="020B0604030504040204" pitchFamily="34" charset="0"/>
                <a:cs typeface="Arial" panose="020B0604020202020204" pitchFamily="34" charset="0"/>
              </a:endParaRPr>
            </a:p>
          </p:txBody>
        </p:sp>
        <p:grpSp>
          <p:nvGrpSpPr>
            <p:cNvPr id="45060" name="Group 4">
              <a:extLst>
                <a:ext uri="{FF2B5EF4-FFF2-40B4-BE49-F238E27FC236}">
                  <a16:creationId xmlns:a16="http://schemas.microsoft.com/office/drawing/2014/main" id="{1A827800-7700-46B7-887E-A99895AAF8B2}"/>
                </a:ext>
              </a:extLst>
            </p:cNvPr>
            <p:cNvGrpSpPr>
              <a:grpSpLocks/>
            </p:cNvGrpSpPr>
            <p:nvPr/>
          </p:nvGrpSpPr>
          <p:grpSpPr bwMode="auto">
            <a:xfrm>
              <a:off x="5062" y="-93"/>
              <a:ext cx="6584" cy="6159"/>
              <a:chOff x="3082" y="-273"/>
              <a:chExt cx="6584" cy="6159"/>
            </a:xfrm>
          </p:grpSpPr>
          <p:sp>
            <p:nvSpPr>
              <p:cNvPr id="45061" name="Text Box 5">
                <a:extLst>
                  <a:ext uri="{FF2B5EF4-FFF2-40B4-BE49-F238E27FC236}">
                    <a16:creationId xmlns:a16="http://schemas.microsoft.com/office/drawing/2014/main" id="{8FAA801D-8B9D-4478-9572-A23A5336D657}"/>
                  </a:ext>
                </a:extLst>
              </p:cNvPr>
              <p:cNvSpPr txBox="1">
                <a:spLocks noChangeArrowheads="1"/>
              </p:cNvSpPr>
              <p:nvPr/>
            </p:nvSpPr>
            <p:spPr bwMode="auto">
              <a:xfrm>
                <a:off x="3450" y="1260"/>
                <a:ext cx="540" cy="32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eaLnBrk="1" hangingPunct="1">
                  <a:spcBef>
                    <a:spcPct val="0"/>
                  </a:spcBef>
                  <a:buClrTx/>
                  <a:buSzTx/>
                  <a:buFontTx/>
                  <a:buNone/>
                </a:pPr>
                <a:r>
                  <a:rPr lang="en-US" altLang="en-US" sz="1600">
                    <a:solidFill>
                      <a:srgbClr val="000000"/>
                    </a:solidFill>
                    <a:latin typeface="Times New Roman" panose="02020603050405020304" pitchFamily="18" charset="0"/>
                    <a:cs typeface="Arial" panose="020B0604020202020204" pitchFamily="34" charset="0"/>
                  </a:rPr>
                  <a:t>80</a:t>
                </a:r>
              </a:p>
              <a:p>
                <a:pPr eaLnBrk="1" hangingPunct="1">
                  <a:spcBef>
                    <a:spcPct val="0"/>
                  </a:spcBef>
                  <a:buClrTx/>
                  <a:buSzTx/>
                  <a:buFontTx/>
                  <a:buNone/>
                </a:pPr>
                <a:endParaRPr lang="en-US" altLang="en-US" sz="1600">
                  <a:solidFill>
                    <a:srgbClr val="000000"/>
                  </a:solidFill>
                  <a:latin typeface="Times New Roman" panose="02020603050405020304" pitchFamily="18" charset="0"/>
                  <a:cs typeface="Arial" panose="020B0604020202020204" pitchFamily="34" charset="0"/>
                </a:endParaRPr>
              </a:p>
              <a:p>
                <a:pPr eaLnBrk="1" hangingPunct="1">
                  <a:spcBef>
                    <a:spcPct val="0"/>
                  </a:spcBef>
                  <a:buClrTx/>
                  <a:buSzTx/>
                  <a:buFontTx/>
                  <a:buNone/>
                </a:pPr>
                <a:r>
                  <a:rPr lang="en-US" altLang="en-US" sz="1600">
                    <a:solidFill>
                      <a:srgbClr val="000000"/>
                    </a:solidFill>
                    <a:latin typeface="Times New Roman" panose="02020603050405020304" pitchFamily="18" charset="0"/>
                    <a:cs typeface="Arial" panose="020B0604020202020204" pitchFamily="34" charset="0"/>
                  </a:rPr>
                  <a:t>75</a:t>
                </a:r>
              </a:p>
              <a:p>
                <a:pPr eaLnBrk="1" hangingPunct="1">
                  <a:spcBef>
                    <a:spcPct val="0"/>
                  </a:spcBef>
                  <a:buClrTx/>
                  <a:buSzTx/>
                  <a:buFontTx/>
                  <a:buNone/>
                </a:pPr>
                <a:endParaRPr lang="en-US" altLang="en-US" sz="1600">
                  <a:solidFill>
                    <a:srgbClr val="000000"/>
                  </a:solidFill>
                  <a:latin typeface="Times New Roman" panose="02020603050405020304" pitchFamily="18" charset="0"/>
                  <a:cs typeface="Arial" panose="020B0604020202020204" pitchFamily="34" charset="0"/>
                </a:endParaRPr>
              </a:p>
              <a:p>
                <a:pPr eaLnBrk="1" hangingPunct="1">
                  <a:spcBef>
                    <a:spcPct val="0"/>
                  </a:spcBef>
                  <a:buClrTx/>
                  <a:buSzTx/>
                  <a:buFontTx/>
                  <a:buNone/>
                </a:pPr>
                <a:r>
                  <a:rPr lang="en-US" altLang="en-US" sz="1600">
                    <a:solidFill>
                      <a:srgbClr val="000000"/>
                    </a:solidFill>
                    <a:latin typeface="Times New Roman" panose="02020603050405020304" pitchFamily="18" charset="0"/>
                    <a:cs typeface="Arial" panose="020B0604020202020204" pitchFamily="34" charset="0"/>
                  </a:rPr>
                  <a:t>70</a:t>
                </a:r>
              </a:p>
              <a:p>
                <a:pPr eaLnBrk="1" hangingPunct="1">
                  <a:spcBef>
                    <a:spcPct val="0"/>
                  </a:spcBef>
                  <a:buClrTx/>
                  <a:buSzTx/>
                  <a:buFontTx/>
                  <a:buNone/>
                </a:pPr>
                <a:endParaRPr lang="en-US" altLang="en-US" sz="1600">
                  <a:solidFill>
                    <a:srgbClr val="000000"/>
                  </a:solidFill>
                  <a:latin typeface="Times New Roman" panose="02020603050405020304" pitchFamily="18" charset="0"/>
                  <a:cs typeface="Arial" panose="020B0604020202020204" pitchFamily="34" charset="0"/>
                </a:endParaRPr>
              </a:p>
              <a:p>
                <a:pPr eaLnBrk="1" hangingPunct="1">
                  <a:spcBef>
                    <a:spcPct val="0"/>
                  </a:spcBef>
                  <a:buClrTx/>
                  <a:buSzTx/>
                  <a:buFontTx/>
                  <a:buNone/>
                </a:pPr>
                <a:r>
                  <a:rPr lang="en-US" altLang="en-US" sz="1600">
                    <a:solidFill>
                      <a:srgbClr val="000000"/>
                    </a:solidFill>
                    <a:latin typeface="Times New Roman" panose="02020603050405020304" pitchFamily="18" charset="0"/>
                    <a:cs typeface="Arial" panose="020B0604020202020204" pitchFamily="34" charset="0"/>
                  </a:rPr>
                  <a:t>65</a:t>
                </a:r>
              </a:p>
              <a:p>
                <a:pPr eaLnBrk="1" hangingPunct="1">
                  <a:spcBef>
                    <a:spcPct val="0"/>
                  </a:spcBef>
                  <a:buClrTx/>
                  <a:buSzTx/>
                  <a:buFontTx/>
                  <a:buNone/>
                </a:pPr>
                <a:endParaRPr lang="en-US" altLang="en-US" sz="1600">
                  <a:solidFill>
                    <a:srgbClr val="000000"/>
                  </a:solidFill>
                  <a:latin typeface="Times New Roman" panose="02020603050405020304" pitchFamily="18" charset="0"/>
                  <a:cs typeface="Arial" panose="020B0604020202020204" pitchFamily="34" charset="0"/>
                </a:endParaRPr>
              </a:p>
              <a:p>
                <a:pPr eaLnBrk="1" hangingPunct="1">
                  <a:spcBef>
                    <a:spcPct val="0"/>
                  </a:spcBef>
                  <a:buClrTx/>
                  <a:buSzTx/>
                  <a:buFontTx/>
                  <a:buNone/>
                </a:pPr>
                <a:r>
                  <a:rPr lang="en-US" altLang="en-US" sz="1600">
                    <a:solidFill>
                      <a:srgbClr val="000000"/>
                    </a:solidFill>
                    <a:latin typeface="Times New Roman" panose="02020603050405020304" pitchFamily="18" charset="0"/>
                    <a:cs typeface="Arial" panose="020B0604020202020204" pitchFamily="34" charset="0"/>
                  </a:rPr>
                  <a:t>60</a:t>
                </a:r>
              </a:p>
              <a:p>
                <a:pPr eaLnBrk="1" hangingPunct="1">
                  <a:spcBef>
                    <a:spcPct val="0"/>
                  </a:spcBef>
                  <a:buClrTx/>
                  <a:buSzTx/>
                  <a:buFontTx/>
                  <a:buNone/>
                </a:pPr>
                <a:endParaRPr lang="en-US" altLang="en-US" sz="1600">
                  <a:solidFill>
                    <a:srgbClr val="000000"/>
                  </a:solidFill>
                  <a:latin typeface="Times New Roman" panose="02020603050405020304" pitchFamily="18" charset="0"/>
                  <a:cs typeface="Arial" panose="020B0604020202020204" pitchFamily="34" charset="0"/>
                </a:endParaRPr>
              </a:p>
              <a:p>
                <a:pPr eaLnBrk="1" hangingPunct="1">
                  <a:spcBef>
                    <a:spcPct val="0"/>
                  </a:spcBef>
                  <a:buClrTx/>
                  <a:buSzTx/>
                  <a:buFontTx/>
                  <a:buNone/>
                </a:pPr>
                <a:r>
                  <a:rPr lang="en-US" altLang="en-US" sz="1600">
                    <a:solidFill>
                      <a:srgbClr val="000000"/>
                    </a:solidFill>
                    <a:latin typeface="Times New Roman" panose="02020603050405020304" pitchFamily="18" charset="0"/>
                    <a:cs typeface="Arial" panose="020B0604020202020204" pitchFamily="34" charset="0"/>
                  </a:rPr>
                  <a:t>55</a:t>
                </a:r>
              </a:p>
              <a:p>
                <a:pPr eaLnBrk="1" hangingPunct="1">
                  <a:spcBef>
                    <a:spcPct val="0"/>
                  </a:spcBef>
                  <a:buClrTx/>
                  <a:buSzTx/>
                  <a:buFontTx/>
                  <a:buNone/>
                </a:pPr>
                <a:endParaRPr lang="en-US" altLang="en-US" sz="1600">
                  <a:solidFill>
                    <a:srgbClr val="000000"/>
                  </a:solidFill>
                  <a:latin typeface="Times New Roman" panose="02020603050405020304" pitchFamily="18" charset="0"/>
                  <a:cs typeface="Arial" panose="020B0604020202020204" pitchFamily="34" charset="0"/>
                </a:endParaRPr>
              </a:p>
              <a:p>
                <a:pPr eaLnBrk="1" hangingPunct="1">
                  <a:spcBef>
                    <a:spcPct val="0"/>
                  </a:spcBef>
                  <a:buClrTx/>
                  <a:buSzTx/>
                  <a:buFontTx/>
                  <a:buNone/>
                </a:pPr>
                <a:r>
                  <a:rPr lang="en-US" altLang="en-US" sz="1600">
                    <a:solidFill>
                      <a:srgbClr val="000000"/>
                    </a:solidFill>
                    <a:latin typeface="Times New Roman" panose="02020603050405020304" pitchFamily="18" charset="0"/>
                    <a:cs typeface="Arial" panose="020B0604020202020204" pitchFamily="34" charset="0"/>
                  </a:rPr>
                  <a:t>50</a:t>
                </a:r>
                <a:endParaRPr lang="en-US" altLang="en-US" sz="1600">
                  <a:solidFill>
                    <a:srgbClr val="000000"/>
                  </a:solidFill>
                  <a:latin typeface="Tahoma" panose="020B0604030504040204" pitchFamily="34" charset="0"/>
                  <a:cs typeface="Arial" panose="020B0604020202020204" pitchFamily="34" charset="0"/>
                </a:endParaRPr>
              </a:p>
            </p:txBody>
          </p:sp>
          <p:grpSp>
            <p:nvGrpSpPr>
              <p:cNvPr id="45062" name="Group 6">
                <a:extLst>
                  <a:ext uri="{FF2B5EF4-FFF2-40B4-BE49-F238E27FC236}">
                    <a16:creationId xmlns:a16="http://schemas.microsoft.com/office/drawing/2014/main" id="{C68E702E-DBBA-4588-8060-F3B2999786D5}"/>
                  </a:ext>
                </a:extLst>
              </p:cNvPr>
              <p:cNvGrpSpPr>
                <a:grpSpLocks/>
              </p:cNvGrpSpPr>
              <p:nvPr/>
            </p:nvGrpSpPr>
            <p:grpSpPr bwMode="auto">
              <a:xfrm>
                <a:off x="3082" y="-273"/>
                <a:ext cx="6584" cy="6159"/>
                <a:chOff x="3082" y="-273"/>
                <a:chExt cx="6584" cy="6159"/>
              </a:xfrm>
            </p:grpSpPr>
            <p:sp>
              <p:nvSpPr>
                <p:cNvPr id="45063" name="Line 7">
                  <a:extLst>
                    <a:ext uri="{FF2B5EF4-FFF2-40B4-BE49-F238E27FC236}">
                      <a16:creationId xmlns:a16="http://schemas.microsoft.com/office/drawing/2014/main" id="{34AE67FF-2810-4A56-BE12-9046BB35C88B}"/>
                    </a:ext>
                  </a:extLst>
                </p:cNvPr>
                <p:cNvSpPr>
                  <a:spLocks noChangeShapeType="1"/>
                </p:cNvSpPr>
                <p:nvPr/>
              </p:nvSpPr>
              <p:spPr bwMode="auto">
                <a:xfrm flipH="1" flipV="1">
                  <a:off x="4140" y="720"/>
                  <a:ext cx="43" cy="4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45064" name="Line 8">
                  <a:extLst>
                    <a:ext uri="{FF2B5EF4-FFF2-40B4-BE49-F238E27FC236}">
                      <a16:creationId xmlns:a16="http://schemas.microsoft.com/office/drawing/2014/main" id="{5093ADEB-A3B6-460A-AED9-987540F34321}"/>
                    </a:ext>
                  </a:extLst>
                </p:cNvPr>
                <p:cNvSpPr>
                  <a:spLocks noChangeShapeType="1"/>
                </p:cNvSpPr>
                <p:nvPr/>
              </p:nvSpPr>
              <p:spPr bwMode="auto">
                <a:xfrm flipV="1">
                  <a:off x="4680" y="2340"/>
                  <a:ext cx="3420" cy="23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45065" name="Text Box 9">
                  <a:extLst>
                    <a:ext uri="{FF2B5EF4-FFF2-40B4-BE49-F238E27FC236}">
                      <a16:creationId xmlns:a16="http://schemas.microsoft.com/office/drawing/2014/main" id="{300788C3-41ED-4C58-9715-F7EB763F9505}"/>
                    </a:ext>
                  </a:extLst>
                </p:cNvPr>
                <p:cNvSpPr txBox="1">
                  <a:spLocks noChangeArrowheads="1"/>
                </p:cNvSpPr>
                <p:nvPr/>
              </p:nvSpPr>
              <p:spPr bwMode="auto">
                <a:xfrm>
                  <a:off x="4845" y="5274"/>
                  <a:ext cx="3420" cy="3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eaLnBrk="1" hangingPunct="1">
                    <a:spcBef>
                      <a:spcPct val="0"/>
                    </a:spcBef>
                    <a:buClrTx/>
                    <a:buSzTx/>
                    <a:buFontTx/>
                    <a:buNone/>
                  </a:pPr>
                  <a:r>
                    <a:rPr lang="en-US" altLang="en-US" sz="1600">
                      <a:solidFill>
                        <a:srgbClr val="000000"/>
                      </a:solidFill>
                      <a:latin typeface="Times New Roman" panose="02020603050405020304" pitchFamily="18" charset="0"/>
                      <a:cs typeface="Arial" panose="020B0604020202020204" pitchFamily="34" charset="0"/>
                    </a:rPr>
                    <a:t>6     7     8     9     10     11     12      </a:t>
                  </a:r>
                  <a:endParaRPr lang="en-US" altLang="en-US" sz="1600">
                    <a:solidFill>
                      <a:srgbClr val="000000"/>
                    </a:solidFill>
                    <a:latin typeface="Tahoma" panose="020B0604030504040204" pitchFamily="34" charset="0"/>
                    <a:cs typeface="Arial" panose="020B0604020202020204" pitchFamily="34" charset="0"/>
                  </a:endParaRPr>
                </a:p>
              </p:txBody>
            </p:sp>
            <p:sp>
              <p:nvSpPr>
                <p:cNvPr id="45066" name="Text Box 10">
                  <a:extLst>
                    <a:ext uri="{FF2B5EF4-FFF2-40B4-BE49-F238E27FC236}">
                      <a16:creationId xmlns:a16="http://schemas.microsoft.com/office/drawing/2014/main" id="{D802E115-34E7-4A1A-9E5B-5DBE285EDB71}"/>
                    </a:ext>
                  </a:extLst>
                </p:cNvPr>
                <p:cNvSpPr txBox="1">
                  <a:spLocks noChangeArrowheads="1"/>
                </p:cNvSpPr>
                <p:nvPr/>
              </p:nvSpPr>
              <p:spPr bwMode="auto">
                <a:xfrm>
                  <a:off x="8820" y="5040"/>
                  <a:ext cx="846" cy="8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eaLnBrk="1" hangingPunct="1">
                    <a:spcBef>
                      <a:spcPct val="0"/>
                    </a:spcBef>
                    <a:buClrTx/>
                    <a:buSzTx/>
                    <a:buFontTx/>
                    <a:buNone/>
                  </a:pPr>
                  <a:r>
                    <a:rPr lang="en-US" altLang="en-US" sz="1600" b="1" dirty="0">
                      <a:solidFill>
                        <a:srgbClr val="000000"/>
                      </a:solidFill>
                      <a:latin typeface="Times New Roman" panose="02020603050405020304" pitchFamily="18" charset="0"/>
                      <a:cs typeface="Arial" panose="020B0604020202020204" pitchFamily="34" charset="0"/>
                    </a:rPr>
                    <a:t>xi</a:t>
                  </a:r>
                </a:p>
                <a:p>
                  <a:pPr eaLnBrk="1" hangingPunct="1">
                    <a:spcBef>
                      <a:spcPct val="0"/>
                    </a:spcBef>
                    <a:buClrTx/>
                    <a:buSzTx/>
                    <a:buFontTx/>
                    <a:buNone/>
                  </a:pPr>
                  <a:r>
                    <a:rPr lang="ar-IQ" altLang="en-US" sz="1600" b="1" dirty="0">
                      <a:solidFill>
                        <a:srgbClr val="000000"/>
                      </a:solidFill>
                      <a:latin typeface="Times New Roman" panose="02020603050405020304" pitchFamily="18" charset="0"/>
                      <a:cs typeface="Times New Roman" panose="02020603050405020304" pitchFamily="18" charset="0"/>
                    </a:rPr>
                    <a:t>نرخ</a:t>
                  </a:r>
                  <a:endParaRPr lang="en-US" altLang="en-US" sz="1600" dirty="0">
                    <a:solidFill>
                      <a:srgbClr val="000000"/>
                    </a:solidFill>
                    <a:latin typeface="Tahoma" panose="020B0604030504040204" pitchFamily="34" charset="0"/>
                    <a:cs typeface="Arial" panose="020B0604020202020204" pitchFamily="34" charset="0"/>
                  </a:endParaRPr>
                </a:p>
              </p:txBody>
            </p:sp>
            <p:sp>
              <p:nvSpPr>
                <p:cNvPr id="45067" name="Text Box 11">
                  <a:extLst>
                    <a:ext uri="{FF2B5EF4-FFF2-40B4-BE49-F238E27FC236}">
                      <a16:creationId xmlns:a16="http://schemas.microsoft.com/office/drawing/2014/main" id="{C4708CC9-AE88-433A-9412-9A665BB73EB1}"/>
                    </a:ext>
                  </a:extLst>
                </p:cNvPr>
                <p:cNvSpPr txBox="1">
                  <a:spLocks noChangeArrowheads="1"/>
                </p:cNvSpPr>
                <p:nvPr/>
              </p:nvSpPr>
              <p:spPr bwMode="auto">
                <a:xfrm>
                  <a:off x="3082" y="-273"/>
                  <a:ext cx="1854" cy="8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lgn="r" eaLnBrk="1" hangingPunct="1">
                    <a:spcBef>
                      <a:spcPct val="0"/>
                    </a:spcBef>
                    <a:buClrTx/>
                    <a:buSzTx/>
                    <a:buFontTx/>
                    <a:buNone/>
                  </a:pPr>
                  <a:r>
                    <a:rPr lang="en-US" altLang="en-US" sz="1600" b="1" dirty="0">
                      <a:solidFill>
                        <a:srgbClr val="000000"/>
                      </a:solidFill>
                      <a:latin typeface="Times New Roman" panose="02020603050405020304" pitchFamily="18" charset="0"/>
                      <a:cs typeface="Arial" panose="020B0604020202020204" pitchFamily="34" charset="0"/>
                    </a:rPr>
                    <a:t> </a:t>
                  </a:r>
                </a:p>
                <a:p>
                  <a:pPr algn="r" rtl="1" eaLnBrk="1" hangingPunct="1">
                    <a:spcBef>
                      <a:spcPct val="0"/>
                    </a:spcBef>
                    <a:buClrTx/>
                    <a:buSzTx/>
                    <a:buFontTx/>
                    <a:buNone/>
                  </a:pPr>
                  <a:r>
                    <a:rPr lang="ar-IQ" altLang="en-US" sz="1600" b="1" dirty="0">
                      <a:solidFill>
                        <a:srgbClr val="000000"/>
                      </a:solidFill>
                      <a:latin typeface="Times New Roman" panose="02020603050405020304" pitchFamily="18" charset="0"/>
                      <a:cs typeface="Times New Roman" panose="02020603050405020304" pitchFamily="18" charset="0"/>
                    </a:rPr>
                    <a:t>بري خستنة روو</a:t>
                  </a:r>
                  <a:endParaRPr lang="en-US" altLang="en-US" sz="1600" b="1" dirty="0">
                    <a:solidFill>
                      <a:srgbClr val="000000"/>
                    </a:solidFill>
                    <a:latin typeface="Times New Roman" panose="02020603050405020304" pitchFamily="18" charset="0"/>
                    <a:cs typeface="Times New Roman" panose="02020603050405020304" pitchFamily="18" charset="0"/>
                  </a:endParaRPr>
                </a:p>
                <a:p>
                  <a:pPr algn="r" rtl="1" eaLnBrk="1" hangingPunct="1">
                    <a:spcBef>
                      <a:spcPct val="0"/>
                    </a:spcBef>
                    <a:buClrTx/>
                    <a:buSzTx/>
                    <a:buFontTx/>
                    <a:buNone/>
                  </a:pPr>
                  <a:r>
                    <a:rPr lang="en-US" altLang="en-US" sz="1600" b="1" dirty="0">
                      <a:solidFill>
                        <a:srgbClr val="000000"/>
                      </a:solidFill>
                      <a:latin typeface="Times New Roman" panose="02020603050405020304" pitchFamily="18" charset="0"/>
                      <a:cs typeface="Times New Roman" panose="02020603050405020304" pitchFamily="18" charset="0"/>
                    </a:rPr>
                    <a:t>          </a:t>
                  </a:r>
                  <a:r>
                    <a:rPr lang="ar-IQ" altLang="en-US" sz="1600" b="1" dirty="0">
                      <a:solidFill>
                        <a:srgbClr val="000000"/>
                      </a:solidFill>
                      <a:latin typeface="Times New Roman" panose="02020603050405020304" pitchFamily="18" charset="0"/>
                      <a:cs typeface="Times New Roman" panose="02020603050405020304" pitchFamily="18" charset="0"/>
                    </a:rPr>
                    <a:t> </a:t>
                  </a:r>
                  <a:r>
                    <a:rPr lang="en-US" altLang="en-US" sz="1600" b="1" dirty="0" err="1">
                      <a:solidFill>
                        <a:srgbClr val="000000"/>
                      </a:solidFill>
                      <a:latin typeface="Times New Roman" panose="02020603050405020304" pitchFamily="18" charset="0"/>
                      <a:cs typeface="Times New Roman" panose="02020603050405020304" pitchFamily="18" charset="0"/>
                    </a:rPr>
                    <a:t>yi</a:t>
                  </a:r>
                  <a:r>
                    <a:rPr lang="en-US" altLang="en-US" sz="1600" b="1" dirty="0">
                      <a:solidFill>
                        <a:srgbClr val="000000"/>
                      </a:solidFill>
                      <a:latin typeface="Times New Roman" panose="02020603050405020304" pitchFamily="18" charset="0"/>
                      <a:cs typeface="Times New Roman" panose="02020603050405020304" pitchFamily="18" charset="0"/>
                    </a:rPr>
                    <a:t> </a:t>
                  </a:r>
                  <a:endParaRPr lang="en-US" altLang="en-US" sz="1600" dirty="0">
                    <a:solidFill>
                      <a:srgbClr val="000000"/>
                    </a:solidFill>
                    <a:latin typeface="Tahoma" panose="020B0604030504040204" pitchFamily="34" charset="0"/>
                    <a:cs typeface="Arial" panose="020B0604020202020204" pitchFamily="34" charset="0"/>
                  </a:endParaRPr>
                </a:p>
              </p:txBody>
            </p:sp>
            <p:sp>
              <p:nvSpPr>
                <p:cNvPr id="45068" name="Line 12">
                  <a:extLst>
                    <a:ext uri="{FF2B5EF4-FFF2-40B4-BE49-F238E27FC236}">
                      <a16:creationId xmlns:a16="http://schemas.microsoft.com/office/drawing/2014/main" id="{A2BC2816-DF77-431D-BB3C-F991921E4D31}"/>
                    </a:ext>
                  </a:extLst>
                </p:cNvPr>
                <p:cNvSpPr>
                  <a:spLocks noChangeShapeType="1"/>
                </p:cNvSpPr>
                <p:nvPr/>
              </p:nvSpPr>
              <p:spPr bwMode="auto">
                <a:xfrm>
                  <a:off x="4170" y="5115"/>
                  <a:ext cx="45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45069" name="Line 13">
                  <a:extLst>
                    <a:ext uri="{FF2B5EF4-FFF2-40B4-BE49-F238E27FC236}">
                      <a16:creationId xmlns:a16="http://schemas.microsoft.com/office/drawing/2014/main" id="{E8B1932E-0EEF-45F1-A5BE-2C7016D9FF03}"/>
                    </a:ext>
                  </a:extLst>
                </p:cNvPr>
                <p:cNvSpPr>
                  <a:spLocks noChangeShapeType="1"/>
                </p:cNvSpPr>
                <p:nvPr/>
              </p:nvSpPr>
              <p:spPr bwMode="auto">
                <a:xfrm flipH="1">
                  <a:off x="4425" y="5025"/>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45070" name="Line 14">
                  <a:extLst>
                    <a:ext uri="{FF2B5EF4-FFF2-40B4-BE49-F238E27FC236}">
                      <a16:creationId xmlns:a16="http://schemas.microsoft.com/office/drawing/2014/main" id="{E2322B1D-13CB-4257-836B-5C8B5CF35A9B}"/>
                    </a:ext>
                  </a:extLst>
                </p:cNvPr>
                <p:cNvSpPr>
                  <a:spLocks noChangeShapeType="1"/>
                </p:cNvSpPr>
                <p:nvPr/>
              </p:nvSpPr>
              <p:spPr bwMode="auto">
                <a:xfrm flipH="1">
                  <a:off x="4500" y="504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45071" name="Line 15">
                  <a:extLst>
                    <a:ext uri="{FF2B5EF4-FFF2-40B4-BE49-F238E27FC236}">
                      <a16:creationId xmlns:a16="http://schemas.microsoft.com/office/drawing/2014/main" id="{7A427809-DFEF-4609-865A-FC447A98D8FE}"/>
                    </a:ext>
                  </a:extLst>
                </p:cNvPr>
                <p:cNvSpPr>
                  <a:spLocks noChangeShapeType="1"/>
                </p:cNvSpPr>
                <p:nvPr/>
              </p:nvSpPr>
              <p:spPr bwMode="auto">
                <a:xfrm flipH="1">
                  <a:off x="4065" y="453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45072" name="Line 16">
                  <a:extLst>
                    <a:ext uri="{FF2B5EF4-FFF2-40B4-BE49-F238E27FC236}">
                      <a16:creationId xmlns:a16="http://schemas.microsoft.com/office/drawing/2014/main" id="{82B24C64-159E-4B62-B256-38646280FD48}"/>
                    </a:ext>
                  </a:extLst>
                </p:cNvPr>
                <p:cNvSpPr>
                  <a:spLocks noChangeShapeType="1"/>
                </p:cNvSpPr>
                <p:nvPr/>
              </p:nvSpPr>
              <p:spPr bwMode="auto">
                <a:xfrm flipH="1">
                  <a:off x="4080" y="4620"/>
                  <a:ext cx="18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1600"/>
                </a:p>
              </p:txBody>
            </p:sp>
            <p:sp>
              <p:nvSpPr>
                <p:cNvPr id="45073" name="AutoShape 17">
                  <a:extLst>
                    <a:ext uri="{FF2B5EF4-FFF2-40B4-BE49-F238E27FC236}">
                      <a16:creationId xmlns:a16="http://schemas.microsoft.com/office/drawing/2014/main" id="{A902F525-018B-410B-B130-E0434A8C6F92}"/>
                    </a:ext>
                  </a:extLst>
                </p:cNvPr>
                <p:cNvSpPr>
                  <a:spLocks noChangeArrowheads="1"/>
                </p:cNvSpPr>
                <p:nvPr/>
              </p:nvSpPr>
              <p:spPr bwMode="auto">
                <a:xfrm flipV="1">
                  <a:off x="6660" y="2520"/>
                  <a:ext cx="180" cy="180"/>
                </a:xfrm>
                <a:prstGeom prst="flowChartConnector">
                  <a:avLst/>
                </a:prstGeom>
                <a:solidFill>
                  <a:srgbClr val="000000"/>
                </a:solidFill>
                <a:ln w="9525">
                  <a:solidFill>
                    <a:srgbClr val="000000"/>
                  </a:solidFill>
                  <a:round/>
                  <a:headEnd/>
                  <a:tailEnd/>
                </a:ln>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lgn="r" rtl="1" eaLnBrk="1" hangingPunct="1">
                    <a:spcBef>
                      <a:spcPct val="0"/>
                    </a:spcBef>
                    <a:buClrTx/>
                    <a:buSzTx/>
                    <a:buFontTx/>
                    <a:buNone/>
                  </a:pPr>
                  <a:endParaRPr lang="en-US" altLang="en-US" sz="1600">
                    <a:latin typeface="Tahoma" panose="020B0604030504040204" pitchFamily="34" charset="0"/>
                    <a:cs typeface="Arial" panose="020B0604020202020204" pitchFamily="34" charset="0"/>
                  </a:endParaRPr>
                </a:p>
              </p:txBody>
            </p:sp>
            <p:sp>
              <p:nvSpPr>
                <p:cNvPr id="45074" name="AutoShape 18">
                  <a:extLst>
                    <a:ext uri="{FF2B5EF4-FFF2-40B4-BE49-F238E27FC236}">
                      <a16:creationId xmlns:a16="http://schemas.microsoft.com/office/drawing/2014/main" id="{F272B2BB-7248-4697-857E-FAC4BB21A3DB}"/>
                    </a:ext>
                  </a:extLst>
                </p:cNvPr>
                <p:cNvSpPr>
                  <a:spLocks noChangeArrowheads="1"/>
                </p:cNvSpPr>
                <p:nvPr/>
              </p:nvSpPr>
              <p:spPr bwMode="auto">
                <a:xfrm flipV="1">
                  <a:off x="6300" y="3060"/>
                  <a:ext cx="180" cy="180"/>
                </a:xfrm>
                <a:prstGeom prst="flowChartConnector">
                  <a:avLst/>
                </a:prstGeom>
                <a:solidFill>
                  <a:srgbClr val="000000"/>
                </a:solidFill>
                <a:ln w="9525">
                  <a:solidFill>
                    <a:srgbClr val="000000"/>
                  </a:solidFill>
                  <a:round/>
                  <a:headEnd/>
                  <a:tailEnd/>
                </a:ln>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lgn="r" rtl="1" eaLnBrk="1" hangingPunct="1">
                    <a:spcBef>
                      <a:spcPct val="0"/>
                    </a:spcBef>
                    <a:buClrTx/>
                    <a:buSzTx/>
                    <a:buFontTx/>
                    <a:buNone/>
                  </a:pPr>
                  <a:endParaRPr lang="en-US" altLang="en-US" sz="1600">
                    <a:latin typeface="Tahoma" panose="020B0604030504040204" pitchFamily="34" charset="0"/>
                    <a:cs typeface="Arial" panose="020B0604020202020204" pitchFamily="34" charset="0"/>
                  </a:endParaRPr>
                </a:p>
              </p:txBody>
            </p:sp>
            <p:sp>
              <p:nvSpPr>
                <p:cNvPr id="45075" name="AutoShape 19">
                  <a:extLst>
                    <a:ext uri="{FF2B5EF4-FFF2-40B4-BE49-F238E27FC236}">
                      <a16:creationId xmlns:a16="http://schemas.microsoft.com/office/drawing/2014/main" id="{C4A8DD58-39C0-4F68-A471-C8ACE449DBBD}"/>
                    </a:ext>
                  </a:extLst>
                </p:cNvPr>
                <p:cNvSpPr>
                  <a:spLocks noChangeArrowheads="1"/>
                </p:cNvSpPr>
                <p:nvPr/>
              </p:nvSpPr>
              <p:spPr bwMode="auto">
                <a:xfrm flipV="1">
                  <a:off x="5760" y="3240"/>
                  <a:ext cx="180" cy="180"/>
                </a:xfrm>
                <a:prstGeom prst="flowChartConnector">
                  <a:avLst/>
                </a:prstGeom>
                <a:solidFill>
                  <a:srgbClr val="000000"/>
                </a:solidFill>
                <a:ln w="9525">
                  <a:solidFill>
                    <a:srgbClr val="000000"/>
                  </a:solidFill>
                  <a:round/>
                  <a:headEnd/>
                  <a:tailEnd/>
                </a:ln>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lgn="r" rtl="1" eaLnBrk="1" hangingPunct="1">
                    <a:spcBef>
                      <a:spcPct val="0"/>
                    </a:spcBef>
                    <a:buClrTx/>
                    <a:buSzTx/>
                    <a:buFontTx/>
                    <a:buNone/>
                  </a:pPr>
                  <a:endParaRPr lang="en-US" altLang="en-US" sz="1600">
                    <a:latin typeface="Tahoma" panose="020B0604030504040204" pitchFamily="34" charset="0"/>
                    <a:cs typeface="Arial" panose="020B0604020202020204" pitchFamily="34" charset="0"/>
                  </a:endParaRPr>
                </a:p>
              </p:txBody>
            </p:sp>
            <p:sp>
              <p:nvSpPr>
                <p:cNvPr id="45076" name="AutoShape 20">
                  <a:extLst>
                    <a:ext uri="{FF2B5EF4-FFF2-40B4-BE49-F238E27FC236}">
                      <a16:creationId xmlns:a16="http://schemas.microsoft.com/office/drawing/2014/main" id="{0524F217-A7A8-4363-BF13-733D92FB57E8}"/>
                    </a:ext>
                  </a:extLst>
                </p:cNvPr>
                <p:cNvSpPr>
                  <a:spLocks noChangeArrowheads="1"/>
                </p:cNvSpPr>
                <p:nvPr/>
              </p:nvSpPr>
              <p:spPr bwMode="auto">
                <a:xfrm flipV="1">
                  <a:off x="5400" y="3780"/>
                  <a:ext cx="180" cy="180"/>
                </a:xfrm>
                <a:prstGeom prst="flowChartConnector">
                  <a:avLst/>
                </a:prstGeom>
                <a:solidFill>
                  <a:srgbClr val="000000"/>
                </a:solidFill>
                <a:ln w="9525">
                  <a:solidFill>
                    <a:srgbClr val="000000"/>
                  </a:solidFill>
                  <a:round/>
                  <a:headEnd/>
                  <a:tailEnd/>
                </a:ln>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lgn="r" rtl="1" eaLnBrk="1" hangingPunct="1">
                    <a:spcBef>
                      <a:spcPct val="0"/>
                    </a:spcBef>
                    <a:buClrTx/>
                    <a:buSzTx/>
                    <a:buFontTx/>
                    <a:buNone/>
                  </a:pPr>
                  <a:endParaRPr lang="en-US" altLang="en-US" sz="1600">
                    <a:latin typeface="Tahoma" panose="020B0604030504040204" pitchFamily="34" charset="0"/>
                    <a:cs typeface="Arial" panose="020B0604020202020204" pitchFamily="34" charset="0"/>
                  </a:endParaRPr>
                </a:p>
              </p:txBody>
            </p:sp>
            <p:sp>
              <p:nvSpPr>
                <p:cNvPr id="45077" name="AutoShape 21">
                  <a:extLst>
                    <a:ext uri="{FF2B5EF4-FFF2-40B4-BE49-F238E27FC236}">
                      <a16:creationId xmlns:a16="http://schemas.microsoft.com/office/drawing/2014/main" id="{A6C4CA3F-6627-4BE4-BA2D-333389BB8C2C}"/>
                    </a:ext>
                  </a:extLst>
                </p:cNvPr>
                <p:cNvSpPr>
                  <a:spLocks noChangeArrowheads="1"/>
                </p:cNvSpPr>
                <p:nvPr/>
              </p:nvSpPr>
              <p:spPr bwMode="auto">
                <a:xfrm flipV="1">
                  <a:off x="5040" y="4320"/>
                  <a:ext cx="180" cy="180"/>
                </a:xfrm>
                <a:prstGeom prst="flowChartConnector">
                  <a:avLst/>
                </a:prstGeom>
                <a:solidFill>
                  <a:srgbClr val="000000"/>
                </a:solidFill>
                <a:ln w="9525">
                  <a:solidFill>
                    <a:srgbClr val="000000"/>
                  </a:solidFill>
                  <a:round/>
                  <a:headEnd/>
                  <a:tailEnd/>
                </a:ln>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lgn="r" rtl="1" eaLnBrk="1" hangingPunct="1">
                    <a:spcBef>
                      <a:spcPct val="0"/>
                    </a:spcBef>
                    <a:buClrTx/>
                    <a:buSzTx/>
                    <a:buFontTx/>
                    <a:buNone/>
                  </a:pPr>
                  <a:endParaRPr lang="en-US" altLang="en-US" sz="1600">
                    <a:latin typeface="Tahoma" panose="020B0604030504040204" pitchFamily="34" charset="0"/>
                    <a:cs typeface="Arial" panose="020B0604020202020204" pitchFamily="34" charset="0"/>
                  </a:endParaRPr>
                </a:p>
              </p:txBody>
            </p:sp>
            <p:sp>
              <p:nvSpPr>
                <p:cNvPr id="45078" name="AutoShape 22">
                  <a:extLst>
                    <a:ext uri="{FF2B5EF4-FFF2-40B4-BE49-F238E27FC236}">
                      <a16:creationId xmlns:a16="http://schemas.microsoft.com/office/drawing/2014/main" id="{6D7A9A09-7CC4-4FBA-94BA-BCAE83CC4662}"/>
                    </a:ext>
                  </a:extLst>
                </p:cNvPr>
                <p:cNvSpPr>
                  <a:spLocks noChangeArrowheads="1"/>
                </p:cNvSpPr>
                <p:nvPr/>
              </p:nvSpPr>
              <p:spPr bwMode="auto">
                <a:xfrm flipV="1">
                  <a:off x="5940" y="4320"/>
                  <a:ext cx="180" cy="180"/>
                </a:xfrm>
                <a:prstGeom prst="flowChartConnector">
                  <a:avLst/>
                </a:prstGeom>
                <a:solidFill>
                  <a:srgbClr val="000000"/>
                </a:solidFill>
                <a:ln w="9525">
                  <a:solidFill>
                    <a:srgbClr val="000000"/>
                  </a:solidFill>
                  <a:round/>
                  <a:headEnd/>
                  <a:tailEnd/>
                </a:ln>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lgn="r" rtl="1" eaLnBrk="1" hangingPunct="1">
                    <a:spcBef>
                      <a:spcPct val="0"/>
                    </a:spcBef>
                    <a:buClrTx/>
                    <a:buSzTx/>
                    <a:buFontTx/>
                    <a:buNone/>
                  </a:pPr>
                  <a:endParaRPr lang="en-US" altLang="en-US" sz="1600">
                    <a:latin typeface="Tahoma" panose="020B0604030504040204" pitchFamily="34" charset="0"/>
                    <a:cs typeface="Arial" panose="020B0604020202020204" pitchFamily="34" charset="0"/>
                  </a:endParaRPr>
                </a:p>
              </p:txBody>
            </p:sp>
            <p:sp>
              <p:nvSpPr>
                <p:cNvPr id="45079" name="AutoShape 23">
                  <a:extLst>
                    <a:ext uri="{FF2B5EF4-FFF2-40B4-BE49-F238E27FC236}">
                      <a16:creationId xmlns:a16="http://schemas.microsoft.com/office/drawing/2014/main" id="{18181980-1F45-4BEA-81A0-F8F9AE3AAE2F}"/>
                    </a:ext>
                  </a:extLst>
                </p:cNvPr>
                <p:cNvSpPr>
                  <a:spLocks noChangeArrowheads="1"/>
                </p:cNvSpPr>
                <p:nvPr/>
              </p:nvSpPr>
              <p:spPr bwMode="auto">
                <a:xfrm flipV="1">
                  <a:off x="6480" y="3960"/>
                  <a:ext cx="180" cy="180"/>
                </a:xfrm>
                <a:prstGeom prst="flowChartConnector">
                  <a:avLst/>
                </a:prstGeom>
                <a:solidFill>
                  <a:srgbClr val="000000"/>
                </a:solidFill>
                <a:ln w="9525">
                  <a:solidFill>
                    <a:srgbClr val="000000"/>
                  </a:solidFill>
                  <a:round/>
                  <a:headEnd/>
                  <a:tailEnd/>
                </a:ln>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lgn="r" rtl="1" eaLnBrk="1" hangingPunct="1">
                    <a:spcBef>
                      <a:spcPct val="0"/>
                    </a:spcBef>
                    <a:buClrTx/>
                    <a:buSzTx/>
                    <a:buFontTx/>
                    <a:buNone/>
                  </a:pPr>
                  <a:endParaRPr lang="en-US" altLang="en-US" sz="1600">
                    <a:latin typeface="Tahoma" panose="020B0604030504040204" pitchFamily="34" charset="0"/>
                    <a:cs typeface="Arial" panose="020B0604020202020204" pitchFamily="34" charset="0"/>
                  </a:endParaRPr>
                </a:p>
              </p:txBody>
            </p:sp>
            <p:sp>
              <p:nvSpPr>
                <p:cNvPr id="45080" name="AutoShape 24">
                  <a:extLst>
                    <a:ext uri="{FF2B5EF4-FFF2-40B4-BE49-F238E27FC236}">
                      <a16:creationId xmlns:a16="http://schemas.microsoft.com/office/drawing/2014/main" id="{649D696F-9470-4868-A250-D8B5AE2BD678}"/>
                    </a:ext>
                  </a:extLst>
                </p:cNvPr>
                <p:cNvSpPr>
                  <a:spLocks noChangeArrowheads="1"/>
                </p:cNvSpPr>
                <p:nvPr/>
              </p:nvSpPr>
              <p:spPr bwMode="auto">
                <a:xfrm flipV="1">
                  <a:off x="7200" y="3780"/>
                  <a:ext cx="180" cy="180"/>
                </a:xfrm>
                <a:prstGeom prst="flowChartConnector">
                  <a:avLst/>
                </a:prstGeom>
                <a:solidFill>
                  <a:srgbClr val="000000"/>
                </a:solidFill>
                <a:ln w="9525">
                  <a:solidFill>
                    <a:srgbClr val="000000"/>
                  </a:solidFill>
                  <a:round/>
                  <a:headEnd/>
                  <a:tailEnd/>
                </a:ln>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lgn="r" rtl="1" eaLnBrk="1" hangingPunct="1">
                    <a:spcBef>
                      <a:spcPct val="0"/>
                    </a:spcBef>
                    <a:buClrTx/>
                    <a:buSzTx/>
                    <a:buFontTx/>
                    <a:buNone/>
                  </a:pPr>
                  <a:endParaRPr lang="en-US" altLang="en-US" sz="1600">
                    <a:latin typeface="Tahoma" panose="020B0604030504040204" pitchFamily="34" charset="0"/>
                    <a:cs typeface="Arial" panose="020B0604020202020204" pitchFamily="34" charset="0"/>
                  </a:endParaRPr>
                </a:p>
              </p:txBody>
            </p:sp>
            <p:sp>
              <p:nvSpPr>
                <p:cNvPr id="45081" name="AutoShape 25">
                  <a:extLst>
                    <a:ext uri="{FF2B5EF4-FFF2-40B4-BE49-F238E27FC236}">
                      <a16:creationId xmlns:a16="http://schemas.microsoft.com/office/drawing/2014/main" id="{A30A7C9D-40E3-40B3-BADA-138CE6014A0B}"/>
                    </a:ext>
                  </a:extLst>
                </p:cNvPr>
                <p:cNvSpPr>
                  <a:spLocks noChangeArrowheads="1"/>
                </p:cNvSpPr>
                <p:nvPr/>
              </p:nvSpPr>
              <p:spPr bwMode="auto">
                <a:xfrm flipV="1">
                  <a:off x="7380" y="2700"/>
                  <a:ext cx="180" cy="180"/>
                </a:xfrm>
                <a:prstGeom prst="flowChartConnector">
                  <a:avLst/>
                </a:prstGeom>
                <a:solidFill>
                  <a:srgbClr val="000000"/>
                </a:solidFill>
                <a:ln w="9525">
                  <a:solidFill>
                    <a:srgbClr val="000000"/>
                  </a:solidFill>
                  <a:round/>
                  <a:headEnd/>
                  <a:tailEnd/>
                </a:ln>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lgn="r" rtl="1" eaLnBrk="1" hangingPunct="1">
                    <a:spcBef>
                      <a:spcPct val="0"/>
                    </a:spcBef>
                    <a:buClrTx/>
                    <a:buSzTx/>
                    <a:buFontTx/>
                    <a:buNone/>
                  </a:pPr>
                  <a:endParaRPr lang="en-US" altLang="en-US" sz="1600">
                    <a:latin typeface="Tahoma" panose="020B0604030504040204" pitchFamily="34" charset="0"/>
                    <a:cs typeface="Arial" panose="020B0604020202020204" pitchFamily="34" charset="0"/>
                  </a:endParaRPr>
                </a:p>
              </p:txBody>
            </p:sp>
            <p:sp>
              <p:nvSpPr>
                <p:cNvPr id="45082" name="AutoShape 26">
                  <a:extLst>
                    <a:ext uri="{FF2B5EF4-FFF2-40B4-BE49-F238E27FC236}">
                      <a16:creationId xmlns:a16="http://schemas.microsoft.com/office/drawing/2014/main" id="{B96F8D4A-6CF2-4E22-AF81-4BD6C12362DE}"/>
                    </a:ext>
                  </a:extLst>
                </p:cNvPr>
                <p:cNvSpPr>
                  <a:spLocks noChangeArrowheads="1"/>
                </p:cNvSpPr>
                <p:nvPr/>
              </p:nvSpPr>
              <p:spPr bwMode="auto">
                <a:xfrm flipV="1">
                  <a:off x="7920" y="2340"/>
                  <a:ext cx="180" cy="180"/>
                </a:xfrm>
                <a:prstGeom prst="flowChartConnector">
                  <a:avLst/>
                </a:prstGeom>
                <a:solidFill>
                  <a:srgbClr val="000000"/>
                </a:solidFill>
                <a:ln w="9525">
                  <a:solidFill>
                    <a:srgbClr val="000000"/>
                  </a:solidFill>
                  <a:round/>
                  <a:headEnd/>
                  <a:tailEnd/>
                </a:ln>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ajalla UI"/>
                      <a:cs typeface="Majalla UI"/>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ajalla UI"/>
                      <a:cs typeface="Majalla UI"/>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ajalla UI"/>
                      <a:cs typeface="Majalla UI"/>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ajalla UI"/>
                      <a:cs typeface="Majalla UI"/>
                    </a:defRPr>
                  </a:lvl9pPr>
                </a:lstStyle>
                <a:p>
                  <a:pPr algn="r" rtl="1" eaLnBrk="1" hangingPunct="1">
                    <a:spcBef>
                      <a:spcPct val="0"/>
                    </a:spcBef>
                    <a:buClrTx/>
                    <a:buSzTx/>
                    <a:buFontTx/>
                    <a:buNone/>
                  </a:pPr>
                  <a:endParaRPr lang="en-US" altLang="en-US" sz="1600">
                    <a:latin typeface="Tahoma" panose="020B0604030504040204" pitchFamily="34" charset="0"/>
                    <a:cs typeface="Arial" panose="020B0604020202020204" pitchFamily="34" charset="0"/>
                  </a:endParaRPr>
                </a:p>
              </p:txBody>
            </p:sp>
          </p:grpSp>
        </p:grpSp>
      </p:grpSp>
      <p:grpSp>
        <p:nvGrpSpPr>
          <p:cNvPr id="4" name="Group 3">
            <a:extLst>
              <a:ext uri="{FF2B5EF4-FFF2-40B4-BE49-F238E27FC236}">
                <a16:creationId xmlns:a16="http://schemas.microsoft.com/office/drawing/2014/main" id="{05E9D3A2-5EF3-4B56-A6A3-A97867B05D81}"/>
              </a:ext>
            </a:extLst>
          </p:cNvPr>
          <p:cNvGrpSpPr>
            <a:grpSpLocks/>
          </p:cNvGrpSpPr>
          <p:nvPr/>
        </p:nvGrpSpPr>
        <p:grpSpPr bwMode="auto">
          <a:xfrm>
            <a:off x="750887" y="-547688"/>
            <a:ext cx="5578476" cy="4211638"/>
            <a:chOff x="0" y="0"/>
            <a:chExt cx="7686" cy="5526"/>
          </a:xfrm>
        </p:grpSpPr>
        <p:sp>
          <p:nvSpPr>
            <p:cNvPr id="5" name="Text Box 5">
              <a:extLst>
                <a:ext uri="{FF2B5EF4-FFF2-40B4-BE49-F238E27FC236}">
                  <a16:creationId xmlns:a16="http://schemas.microsoft.com/office/drawing/2014/main" id="{FE489A21-2E5B-4C70-AAE1-2F6E16BD35A7}"/>
                </a:ext>
              </a:extLst>
            </p:cNvPr>
            <p:cNvSpPr txBox="1">
              <a:spLocks noChangeArrowheads="1"/>
            </p:cNvSpPr>
            <p:nvPr/>
          </p:nvSpPr>
          <p:spPr bwMode="auto">
            <a:xfrm>
              <a:off x="1470" y="900"/>
              <a:ext cx="540" cy="32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3946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19D436-F5F1-4D3B-8FA0-904FB2B354F1}"/>
              </a:ext>
            </a:extLst>
          </p:cNvPr>
          <p:cNvSpPr>
            <a:spLocks noGrp="1"/>
          </p:cNvSpPr>
          <p:nvPr>
            <p:ph idx="1"/>
          </p:nvPr>
        </p:nvSpPr>
        <p:spPr/>
        <p:txBody>
          <a:bodyPr>
            <a:normAutofit fontScale="85000" lnSpcReduction="20000"/>
          </a:bodyPr>
          <a:lstStyle/>
          <a:p>
            <a:pPr algn="just" rtl="1">
              <a:lnSpc>
                <a:spcPct val="150000"/>
              </a:lnSpc>
              <a:buFont typeface="Wingdings" panose="05000000000000000000" pitchFamily="2" charset="2"/>
              <a:buChar char="ü"/>
            </a:pPr>
            <a:r>
              <a:rPr lang="ar-SA" dirty="0">
                <a:solidFill>
                  <a:srgbClr val="FF0000"/>
                </a:solidFill>
                <a:cs typeface="Ali_K_Alwand" pitchFamily="2" charset="-78"/>
              </a:rPr>
              <a:t>ئةم ويَنةي سةرةوة ثةيوةندي نيَوان نرخ و  بري خستنةروو  روون دةكاتةوة كة دةبينين ئةو ثةيوةندية ريَك و تةواو و دياريكراو ن</a:t>
            </a:r>
            <a:r>
              <a:rPr lang="ar-IQ" dirty="0">
                <a:solidFill>
                  <a:srgbClr val="FF0000"/>
                </a:solidFill>
                <a:cs typeface="Ali_K_Alwand" pitchFamily="2" charset="-78"/>
              </a:rPr>
              <a:t>ىي</a:t>
            </a:r>
            <a:r>
              <a:rPr lang="ar-SA" dirty="0">
                <a:solidFill>
                  <a:srgbClr val="FF0000"/>
                </a:solidFill>
                <a:cs typeface="Ali_K_Alwand" pitchFamily="2" charset="-78"/>
              </a:rPr>
              <a:t>ة لةبةر ئةوةي هةموو جووت خالي  ثوَو تاني هةردوو طوَراوي (</a:t>
            </a:r>
            <a:r>
              <a:rPr lang="en-US" dirty="0">
                <a:solidFill>
                  <a:srgbClr val="FF0000"/>
                </a:solidFill>
                <a:cs typeface="Ali_K_Alwand" pitchFamily="2" charset="-78"/>
              </a:rPr>
              <a:t>xi</a:t>
            </a:r>
            <a:r>
              <a:rPr lang="ar-SA" dirty="0">
                <a:solidFill>
                  <a:srgbClr val="FF0000"/>
                </a:solidFill>
                <a:cs typeface="Ali_K_Alwand" pitchFamily="2" charset="-78"/>
              </a:rPr>
              <a:t>) و (</a:t>
            </a:r>
            <a:r>
              <a:rPr lang="en-US" dirty="0">
                <a:solidFill>
                  <a:srgbClr val="FF0000"/>
                </a:solidFill>
                <a:cs typeface="Ali_K_Alwand" pitchFamily="2" charset="-78"/>
              </a:rPr>
              <a:t>Yi</a:t>
            </a:r>
            <a:r>
              <a:rPr lang="ar-SA" dirty="0">
                <a:solidFill>
                  <a:srgbClr val="FF0000"/>
                </a:solidFill>
                <a:cs typeface="Ali_K_Alwand" pitchFamily="2" charset="-78"/>
              </a:rPr>
              <a:t>) ناكةونة سةر ضةماوةكة </a:t>
            </a:r>
            <a:r>
              <a:rPr lang="ar-IQ" dirty="0">
                <a:solidFill>
                  <a:srgbClr val="FF0000"/>
                </a:solidFill>
                <a:cs typeface="Ali_K_Alwand" pitchFamily="2" charset="-78"/>
              </a:rPr>
              <a:t>.</a:t>
            </a:r>
          </a:p>
          <a:p>
            <a:pPr lvl="0" algn="just" rtl="1">
              <a:lnSpc>
                <a:spcPct val="150000"/>
              </a:lnSpc>
            </a:pPr>
            <a:r>
              <a:rPr lang="ar-SA" dirty="0">
                <a:cs typeface="Ali_K_Alwand" pitchFamily="2" charset="-78"/>
              </a:rPr>
              <a:t>بوَ ضارةسةر كردني ئةم لادانانةي كة دروست بوة لةسةر هيَلي راست هةلدةستين بة زيادكردني طوَرِاويَكي تر بوَ هاوكيَشةكةي ثيَشتر ئةويش طوَراوي هةرةمةكية  (</a:t>
            </a:r>
            <a:r>
              <a:rPr lang="en-US" dirty="0">
                <a:cs typeface="Ali_K_Alwand" pitchFamily="2" charset="-78"/>
              </a:rPr>
              <a:t>Random Variable</a:t>
            </a:r>
            <a:r>
              <a:rPr lang="ar-SA" dirty="0">
                <a:cs typeface="Ali_K_Alwand" pitchFamily="2" charset="-78"/>
              </a:rPr>
              <a:t>)، هةروةها ثيَشي دةوتريَ بري لادان، بري ناجيَطيري، بري ماوة، بري هةلة، بري بيَزاركةر و بة ثيتي (</a:t>
            </a:r>
            <a:r>
              <a:rPr lang="en-US" dirty="0" err="1">
                <a:cs typeface="Ali_K_Alwand" pitchFamily="2" charset="-78"/>
              </a:rPr>
              <a:t>ui</a:t>
            </a:r>
            <a:r>
              <a:rPr lang="ar-SA" dirty="0">
                <a:cs typeface="Ali_K_Alwand" pitchFamily="2" charset="-78"/>
              </a:rPr>
              <a:t>) </a:t>
            </a:r>
            <a:r>
              <a:rPr lang="ar-IQ" dirty="0">
                <a:cs typeface="Ali_K_Alwand" pitchFamily="2" charset="-78"/>
              </a:rPr>
              <a:t>يان (</a:t>
            </a:r>
            <a:r>
              <a:rPr lang="en-US" dirty="0" err="1">
                <a:cs typeface="Ali_K_Alwand" pitchFamily="2" charset="-78"/>
              </a:rPr>
              <a:t>Ei</a:t>
            </a:r>
            <a:r>
              <a:rPr lang="ar-IQ" dirty="0">
                <a:cs typeface="Ali_K_Alwand" pitchFamily="2" charset="-78"/>
              </a:rPr>
              <a:t>) و يان (</a:t>
            </a:r>
            <a:r>
              <a:rPr lang="en-US" dirty="0" err="1">
                <a:cs typeface="Ali_K_Alwand" pitchFamily="2" charset="-78"/>
              </a:rPr>
              <a:t>ei</a:t>
            </a:r>
            <a:r>
              <a:rPr lang="ar-IQ" dirty="0">
                <a:cs typeface="Ali_K_Alwand" pitchFamily="2" charset="-78"/>
              </a:rPr>
              <a:t>) </a:t>
            </a:r>
            <a:r>
              <a:rPr lang="ar-SA" dirty="0">
                <a:cs typeface="Ali_K_Alwand" pitchFamily="2" charset="-78"/>
              </a:rPr>
              <a:t>هيَما دةكريَت. و ثةيوةندي ثيشتر دوبارة دادةريَذي</a:t>
            </a:r>
            <a:r>
              <a:rPr lang="ar-IQ" dirty="0">
                <a:cs typeface="Ali_K_Alwand" pitchFamily="2" charset="-78"/>
              </a:rPr>
              <a:t>ت</a:t>
            </a:r>
            <a:r>
              <a:rPr lang="ar-SA" dirty="0">
                <a:cs typeface="Ali_K_Alwand" pitchFamily="2" charset="-78"/>
              </a:rPr>
              <a:t>ةوة بةم شيَوةي خوارةوة:-</a:t>
            </a:r>
            <a:endParaRPr lang="en-US" dirty="0">
              <a:cs typeface="Ali_K_Alwand" pitchFamily="2" charset="-78"/>
            </a:endParaRPr>
          </a:p>
          <a:p>
            <a:pPr algn="ctr" rtl="1">
              <a:lnSpc>
                <a:spcPct val="150000"/>
              </a:lnSpc>
            </a:pPr>
            <a:r>
              <a:rPr lang="en-US" dirty="0" err="1">
                <a:cs typeface="Ali_K_Alwand" pitchFamily="2" charset="-78"/>
              </a:rPr>
              <a:t>yi</a:t>
            </a:r>
            <a:r>
              <a:rPr lang="en-US" dirty="0">
                <a:cs typeface="Ali_K_Alwand" pitchFamily="2" charset="-78"/>
              </a:rPr>
              <a:t> = </a:t>
            </a:r>
            <a:r>
              <a:rPr lang="en-US" dirty="0" err="1">
                <a:cs typeface="Ali_K_Alwand" pitchFamily="2" charset="-78"/>
              </a:rPr>
              <a:t>b</a:t>
            </a:r>
            <a:r>
              <a:rPr lang="en-US" baseline="-25000" dirty="0" err="1">
                <a:cs typeface="Ali_K_Alwand" pitchFamily="2" charset="-78"/>
              </a:rPr>
              <a:t>o</a:t>
            </a:r>
            <a:r>
              <a:rPr lang="en-US" dirty="0">
                <a:cs typeface="Ali_K_Alwand" pitchFamily="2" charset="-78"/>
              </a:rPr>
              <a:t> + b</a:t>
            </a:r>
            <a:r>
              <a:rPr lang="en-US" baseline="-25000" dirty="0">
                <a:cs typeface="Ali_K_Alwand" pitchFamily="2" charset="-78"/>
              </a:rPr>
              <a:t>1</a:t>
            </a:r>
            <a:r>
              <a:rPr lang="en-US" dirty="0">
                <a:cs typeface="Ali_K_Alwand" pitchFamily="2" charset="-78"/>
              </a:rPr>
              <a:t>xi + </a:t>
            </a:r>
            <a:r>
              <a:rPr lang="en-US" dirty="0" err="1">
                <a:solidFill>
                  <a:srgbClr val="FF0000"/>
                </a:solidFill>
                <a:cs typeface="Ali_K_Alwand" pitchFamily="2" charset="-78"/>
              </a:rPr>
              <a:t>ui</a:t>
            </a:r>
            <a:endParaRPr lang="ar-IQ" dirty="0">
              <a:solidFill>
                <a:srgbClr val="FF0000"/>
              </a:solidFill>
              <a:cs typeface="Ali_K_Alwand" pitchFamily="2" charset="-78"/>
            </a:endParaRPr>
          </a:p>
          <a:p>
            <a:pPr algn="just" rtl="1">
              <a:lnSpc>
                <a:spcPct val="150000"/>
              </a:lnSpc>
              <a:buFont typeface="Wingdings" panose="05000000000000000000" pitchFamily="2" charset="2"/>
              <a:buChar char="ü"/>
            </a:pPr>
            <a:endParaRPr lang="en-US" dirty="0">
              <a:cs typeface="Ali_K_Alwand" pitchFamily="2" charset="-78"/>
            </a:endParaRPr>
          </a:p>
        </p:txBody>
      </p:sp>
    </p:spTree>
    <p:extLst>
      <p:ext uri="{BB962C8B-B14F-4D97-AF65-F5344CB8AC3E}">
        <p14:creationId xmlns:p14="http://schemas.microsoft.com/office/powerpoint/2010/main" val="910660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1410</Words>
  <Application>Microsoft Office PowerPoint</Application>
  <PresentationFormat>Widescreen</PresentationFormat>
  <Paragraphs>121</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Tahoma</vt:lpstr>
      <vt:lpstr>Times New Roman</vt:lpstr>
      <vt:lpstr>Wingdings</vt:lpstr>
      <vt:lpstr>Office Theme</vt:lpstr>
      <vt:lpstr>PowerPoint Presentation</vt:lpstr>
      <vt:lpstr>PowerPoint Presentation</vt:lpstr>
      <vt:lpstr>نموذج الانحدار الخطي البسيط  (Simple Liner Regression Model) نموونةي طواستنةوةي هيَليي (ريزي) سادة</vt:lpstr>
      <vt:lpstr>(ريَطةي بجووكترين دووجاي ئاسايي) طريقة المربعات الصغرى الاعتيادية Ordinary Least Square Method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(ريَطةي بجووكترين دووجاي ئاسايي) طريقة المربعات الصغرى الاعتيادية Ordinary Least Square Method</dc:title>
  <dc:creator>Maher</dc:creator>
  <cp:lastModifiedBy>Gasha Gardy</cp:lastModifiedBy>
  <cp:revision>46</cp:revision>
  <dcterms:created xsi:type="dcterms:W3CDTF">2020-10-14T17:53:19Z</dcterms:created>
  <dcterms:modified xsi:type="dcterms:W3CDTF">2020-11-23T21:10:31Z</dcterms:modified>
</cp:coreProperties>
</file>