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8" r:id="rId3"/>
    <p:sldId id="260" r:id="rId4"/>
    <p:sldId id="262"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CFD3D-949A-4316-AE38-9882C7D22A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01577D-AE6B-422D-B0A6-A65504995F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7CECA8-033D-451C-910A-287B02C701EB}"/>
              </a:ext>
            </a:extLst>
          </p:cNvPr>
          <p:cNvSpPr>
            <a:spLocks noGrp="1"/>
          </p:cNvSpPr>
          <p:nvPr>
            <p:ph type="dt" sz="half" idx="10"/>
          </p:nvPr>
        </p:nvSpPr>
        <p:spPr/>
        <p:txBody>
          <a:bodyPr/>
          <a:lstStyle/>
          <a:p>
            <a:fld id="{054F77DF-C963-4BF4-BDD8-3397474BFF08}" type="datetimeFigureOut">
              <a:rPr lang="en-US" smtClean="0"/>
              <a:t>9/13/2022</a:t>
            </a:fld>
            <a:endParaRPr lang="en-US"/>
          </a:p>
        </p:txBody>
      </p:sp>
      <p:sp>
        <p:nvSpPr>
          <p:cNvPr id="5" name="Footer Placeholder 4">
            <a:extLst>
              <a:ext uri="{FF2B5EF4-FFF2-40B4-BE49-F238E27FC236}">
                <a16:creationId xmlns:a16="http://schemas.microsoft.com/office/drawing/2014/main" id="{BA333E15-AEB0-4C12-A925-394CAA6E96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108BA-51D3-4369-A34B-8BAD914CB7CE}"/>
              </a:ext>
            </a:extLst>
          </p:cNvPr>
          <p:cNvSpPr>
            <a:spLocks noGrp="1"/>
          </p:cNvSpPr>
          <p:nvPr>
            <p:ph type="sldNum" sz="quarter" idx="12"/>
          </p:nvPr>
        </p:nvSpPr>
        <p:spPr/>
        <p:txBody>
          <a:bodyPr/>
          <a:lstStyle/>
          <a:p>
            <a:fld id="{A8B09CE3-065D-4CF7-993E-0CAE5F8AF8A4}" type="slidenum">
              <a:rPr lang="en-US" smtClean="0"/>
              <a:t>‹#›</a:t>
            </a:fld>
            <a:endParaRPr lang="en-US"/>
          </a:p>
        </p:txBody>
      </p:sp>
    </p:spTree>
    <p:extLst>
      <p:ext uri="{BB962C8B-B14F-4D97-AF65-F5344CB8AC3E}">
        <p14:creationId xmlns:p14="http://schemas.microsoft.com/office/powerpoint/2010/main" val="282338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0E7E8-03AC-4689-9CEB-006E57EF71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E18A85-0881-4911-9BDE-448DE90249A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6939CE-C71E-4410-BB4E-5A945858FE69}"/>
              </a:ext>
            </a:extLst>
          </p:cNvPr>
          <p:cNvSpPr>
            <a:spLocks noGrp="1"/>
          </p:cNvSpPr>
          <p:nvPr>
            <p:ph type="dt" sz="half" idx="10"/>
          </p:nvPr>
        </p:nvSpPr>
        <p:spPr/>
        <p:txBody>
          <a:bodyPr/>
          <a:lstStyle/>
          <a:p>
            <a:fld id="{054F77DF-C963-4BF4-BDD8-3397474BFF08}" type="datetimeFigureOut">
              <a:rPr lang="en-US" smtClean="0"/>
              <a:t>9/13/2022</a:t>
            </a:fld>
            <a:endParaRPr lang="en-US"/>
          </a:p>
        </p:txBody>
      </p:sp>
      <p:sp>
        <p:nvSpPr>
          <p:cNvPr id="5" name="Footer Placeholder 4">
            <a:extLst>
              <a:ext uri="{FF2B5EF4-FFF2-40B4-BE49-F238E27FC236}">
                <a16:creationId xmlns:a16="http://schemas.microsoft.com/office/drawing/2014/main" id="{2E556BC0-0ECF-4228-A401-3FF700E760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DD9E44-B4C0-4DED-BFC3-A9B5F70E64EC}"/>
              </a:ext>
            </a:extLst>
          </p:cNvPr>
          <p:cNvSpPr>
            <a:spLocks noGrp="1"/>
          </p:cNvSpPr>
          <p:nvPr>
            <p:ph type="sldNum" sz="quarter" idx="12"/>
          </p:nvPr>
        </p:nvSpPr>
        <p:spPr/>
        <p:txBody>
          <a:bodyPr/>
          <a:lstStyle/>
          <a:p>
            <a:fld id="{A8B09CE3-065D-4CF7-993E-0CAE5F8AF8A4}" type="slidenum">
              <a:rPr lang="en-US" smtClean="0"/>
              <a:t>‹#›</a:t>
            </a:fld>
            <a:endParaRPr lang="en-US"/>
          </a:p>
        </p:txBody>
      </p:sp>
    </p:spTree>
    <p:extLst>
      <p:ext uri="{BB962C8B-B14F-4D97-AF65-F5344CB8AC3E}">
        <p14:creationId xmlns:p14="http://schemas.microsoft.com/office/powerpoint/2010/main" val="4113814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C69CE15-5D3B-4182-B288-3BA63CE3F6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996F4D-2B42-428C-8533-4FD793FF03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78F9F9-92AA-4E7E-B3D3-289440E37821}"/>
              </a:ext>
            </a:extLst>
          </p:cNvPr>
          <p:cNvSpPr>
            <a:spLocks noGrp="1"/>
          </p:cNvSpPr>
          <p:nvPr>
            <p:ph type="dt" sz="half" idx="10"/>
          </p:nvPr>
        </p:nvSpPr>
        <p:spPr/>
        <p:txBody>
          <a:bodyPr/>
          <a:lstStyle/>
          <a:p>
            <a:fld id="{054F77DF-C963-4BF4-BDD8-3397474BFF08}" type="datetimeFigureOut">
              <a:rPr lang="en-US" smtClean="0"/>
              <a:t>9/13/2022</a:t>
            </a:fld>
            <a:endParaRPr lang="en-US"/>
          </a:p>
        </p:txBody>
      </p:sp>
      <p:sp>
        <p:nvSpPr>
          <p:cNvPr id="5" name="Footer Placeholder 4">
            <a:extLst>
              <a:ext uri="{FF2B5EF4-FFF2-40B4-BE49-F238E27FC236}">
                <a16:creationId xmlns:a16="http://schemas.microsoft.com/office/drawing/2014/main" id="{06C9E650-840C-4FFF-AF08-895B56A8A4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9D6F15-58EC-4341-B2E5-2AF78AE2171B}"/>
              </a:ext>
            </a:extLst>
          </p:cNvPr>
          <p:cNvSpPr>
            <a:spLocks noGrp="1"/>
          </p:cNvSpPr>
          <p:nvPr>
            <p:ph type="sldNum" sz="quarter" idx="12"/>
          </p:nvPr>
        </p:nvSpPr>
        <p:spPr/>
        <p:txBody>
          <a:bodyPr/>
          <a:lstStyle/>
          <a:p>
            <a:fld id="{A8B09CE3-065D-4CF7-993E-0CAE5F8AF8A4}" type="slidenum">
              <a:rPr lang="en-US" smtClean="0"/>
              <a:t>‹#›</a:t>
            </a:fld>
            <a:endParaRPr lang="en-US"/>
          </a:p>
        </p:txBody>
      </p:sp>
    </p:spTree>
    <p:extLst>
      <p:ext uri="{BB962C8B-B14F-4D97-AF65-F5344CB8AC3E}">
        <p14:creationId xmlns:p14="http://schemas.microsoft.com/office/powerpoint/2010/main" val="3149647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F46D6-CB00-4FB9-91C0-66FC8A1B07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4A4445-B0CD-40CD-9F4E-5F1B81ADBB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B186D0-69B5-4D31-85B1-AC85D51F123B}"/>
              </a:ext>
            </a:extLst>
          </p:cNvPr>
          <p:cNvSpPr>
            <a:spLocks noGrp="1"/>
          </p:cNvSpPr>
          <p:nvPr>
            <p:ph type="dt" sz="half" idx="10"/>
          </p:nvPr>
        </p:nvSpPr>
        <p:spPr/>
        <p:txBody>
          <a:bodyPr/>
          <a:lstStyle/>
          <a:p>
            <a:fld id="{054F77DF-C963-4BF4-BDD8-3397474BFF08}" type="datetimeFigureOut">
              <a:rPr lang="en-US" smtClean="0"/>
              <a:t>9/13/2022</a:t>
            </a:fld>
            <a:endParaRPr lang="en-US"/>
          </a:p>
        </p:txBody>
      </p:sp>
      <p:sp>
        <p:nvSpPr>
          <p:cNvPr id="5" name="Footer Placeholder 4">
            <a:extLst>
              <a:ext uri="{FF2B5EF4-FFF2-40B4-BE49-F238E27FC236}">
                <a16:creationId xmlns:a16="http://schemas.microsoft.com/office/drawing/2014/main" id="{D021E51E-DFA1-4F94-A423-CBD3DCE8F1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C6CCD0-66AF-4F9B-BDDA-64A8A8330183}"/>
              </a:ext>
            </a:extLst>
          </p:cNvPr>
          <p:cNvSpPr>
            <a:spLocks noGrp="1"/>
          </p:cNvSpPr>
          <p:nvPr>
            <p:ph type="sldNum" sz="quarter" idx="12"/>
          </p:nvPr>
        </p:nvSpPr>
        <p:spPr/>
        <p:txBody>
          <a:bodyPr/>
          <a:lstStyle/>
          <a:p>
            <a:fld id="{A8B09CE3-065D-4CF7-993E-0CAE5F8AF8A4}" type="slidenum">
              <a:rPr lang="en-US" smtClean="0"/>
              <a:t>‹#›</a:t>
            </a:fld>
            <a:endParaRPr lang="en-US"/>
          </a:p>
        </p:txBody>
      </p:sp>
    </p:spTree>
    <p:extLst>
      <p:ext uri="{BB962C8B-B14F-4D97-AF65-F5344CB8AC3E}">
        <p14:creationId xmlns:p14="http://schemas.microsoft.com/office/powerpoint/2010/main" val="2060122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8B5F9-E14F-468F-B13A-83729D4769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2F40D2-F234-46B4-B0F1-B8A230EDDC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6A1189-3DA2-4D3D-A611-F3FA404627C9}"/>
              </a:ext>
            </a:extLst>
          </p:cNvPr>
          <p:cNvSpPr>
            <a:spLocks noGrp="1"/>
          </p:cNvSpPr>
          <p:nvPr>
            <p:ph type="dt" sz="half" idx="10"/>
          </p:nvPr>
        </p:nvSpPr>
        <p:spPr/>
        <p:txBody>
          <a:bodyPr/>
          <a:lstStyle/>
          <a:p>
            <a:fld id="{054F77DF-C963-4BF4-BDD8-3397474BFF08}" type="datetimeFigureOut">
              <a:rPr lang="en-US" smtClean="0"/>
              <a:t>9/13/2022</a:t>
            </a:fld>
            <a:endParaRPr lang="en-US"/>
          </a:p>
        </p:txBody>
      </p:sp>
      <p:sp>
        <p:nvSpPr>
          <p:cNvPr id="5" name="Footer Placeholder 4">
            <a:extLst>
              <a:ext uri="{FF2B5EF4-FFF2-40B4-BE49-F238E27FC236}">
                <a16:creationId xmlns:a16="http://schemas.microsoft.com/office/drawing/2014/main" id="{C3ADBDB6-580F-4CB2-995D-366DFD034A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943143-BA9B-4FC8-A853-846E061CAFE9}"/>
              </a:ext>
            </a:extLst>
          </p:cNvPr>
          <p:cNvSpPr>
            <a:spLocks noGrp="1"/>
          </p:cNvSpPr>
          <p:nvPr>
            <p:ph type="sldNum" sz="quarter" idx="12"/>
          </p:nvPr>
        </p:nvSpPr>
        <p:spPr/>
        <p:txBody>
          <a:bodyPr/>
          <a:lstStyle/>
          <a:p>
            <a:fld id="{A8B09CE3-065D-4CF7-993E-0CAE5F8AF8A4}" type="slidenum">
              <a:rPr lang="en-US" smtClean="0"/>
              <a:t>‹#›</a:t>
            </a:fld>
            <a:endParaRPr lang="en-US"/>
          </a:p>
        </p:txBody>
      </p:sp>
    </p:spTree>
    <p:extLst>
      <p:ext uri="{BB962C8B-B14F-4D97-AF65-F5344CB8AC3E}">
        <p14:creationId xmlns:p14="http://schemas.microsoft.com/office/powerpoint/2010/main" val="1220603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8C236-CF7B-4858-AD20-614429A4BB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3FA1F0-7ADF-4908-8623-EFE088FA7A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9C4EC2-508A-4F2B-9604-5714154295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A50455-E361-4131-B4EC-217A090E3F05}"/>
              </a:ext>
            </a:extLst>
          </p:cNvPr>
          <p:cNvSpPr>
            <a:spLocks noGrp="1"/>
          </p:cNvSpPr>
          <p:nvPr>
            <p:ph type="dt" sz="half" idx="10"/>
          </p:nvPr>
        </p:nvSpPr>
        <p:spPr/>
        <p:txBody>
          <a:bodyPr/>
          <a:lstStyle/>
          <a:p>
            <a:fld id="{054F77DF-C963-4BF4-BDD8-3397474BFF08}" type="datetimeFigureOut">
              <a:rPr lang="en-US" smtClean="0"/>
              <a:t>9/13/2022</a:t>
            </a:fld>
            <a:endParaRPr lang="en-US"/>
          </a:p>
        </p:txBody>
      </p:sp>
      <p:sp>
        <p:nvSpPr>
          <p:cNvPr id="6" name="Footer Placeholder 5">
            <a:extLst>
              <a:ext uri="{FF2B5EF4-FFF2-40B4-BE49-F238E27FC236}">
                <a16:creationId xmlns:a16="http://schemas.microsoft.com/office/drawing/2014/main" id="{3A541BA6-0FCC-4EFA-A7AA-B281B3E4F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192144-DCB3-4BCD-A4DA-1D515DD58DF7}"/>
              </a:ext>
            </a:extLst>
          </p:cNvPr>
          <p:cNvSpPr>
            <a:spLocks noGrp="1"/>
          </p:cNvSpPr>
          <p:nvPr>
            <p:ph type="sldNum" sz="quarter" idx="12"/>
          </p:nvPr>
        </p:nvSpPr>
        <p:spPr/>
        <p:txBody>
          <a:bodyPr/>
          <a:lstStyle/>
          <a:p>
            <a:fld id="{A8B09CE3-065D-4CF7-993E-0CAE5F8AF8A4}" type="slidenum">
              <a:rPr lang="en-US" smtClean="0"/>
              <a:t>‹#›</a:t>
            </a:fld>
            <a:endParaRPr lang="en-US"/>
          </a:p>
        </p:txBody>
      </p:sp>
    </p:spTree>
    <p:extLst>
      <p:ext uri="{BB962C8B-B14F-4D97-AF65-F5344CB8AC3E}">
        <p14:creationId xmlns:p14="http://schemas.microsoft.com/office/powerpoint/2010/main" val="34965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46D7D-0337-4738-8F9A-EB2F12DBE7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E40246C-5222-4689-8FB0-B5F314601A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835992-E229-49A4-BB08-EE9BDDEB44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CB36BC-22D5-4948-B4EA-05C2712A95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38142F-C490-4242-8526-7315EFEA85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857938-BB4A-41F3-8C8F-0345B79AE8F4}"/>
              </a:ext>
            </a:extLst>
          </p:cNvPr>
          <p:cNvSpPr>
            <a:spLocks noGrp="1"/>
          </p:cNvSpPr>
          <p:nvPr>
            <p:ph type="dt" sz="half" idx="10"/>
          </p:nvPr>
        </p:nvSpPr>
        <p:spPr/>
        <p:txBody>
          <a:bodyPr/>
          <a:lstStyle/>
          <a:p>
            <a:fld id="{054F77DF-C963-4BF4-BDD8-3397474BFF08}" type="datetimeFigureOut">
              <a:rPr lang="en-US" smtClean="0"/>
              <a:t>9/13/2022</a:t>
            </a:fld>
            <a:endParaRPr lang="en-US"/>
          </a:p>
        </p:txBody>
      </p:sp>
      <p:sp>
        <p:nvSpPr>
          <p:cNvPr id="8" name="Footer Placeholder 7">
            <a:extLst>
              <a:ext uri="{FF2B5EF4-FFF2-40B4-BE49-F238E27FC236}">
                <a16:creationId xmlns:a16="http://schemas.microsoft.com/office/drawing/2014/main" id="{59C1890D-E613-4260-899D-663635D292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70502D-E548-4741-8C34-67D2E4EE03A0}"/>
              </a:ext>
            </a:extLst>
          </p:cNvPr>
          <p:cNvSpPr>
            <a:spLocks noGrp="1"/>
          </p:cNvSpPr>
          <p:nvPr>
            <p:ph type="sldNum" sz="quarter" idx="12"/>
          </p:nvPr>
        </p:nvSpPr>
        <p:spPr/>
        <p:txBody>
          <a:bodyPr/>
          <a:lstStyle/>
          <a:p>
            <a:fld id="{A8B09CE3-065D-4CF7-993E-0CAE5F8AF8A4}" type="slidenum">
              <a:rPr lang="en-US" smtClean="0"/>
              <a:t>‹#›</a:t>
            </a:fld>
            <a:endParaRPr lang="en-US"/>
          </a:p>
        </p:txBody>
      </p:sp>
    </p:spTree>
    <p:extLst>
      <p:ext uri="{BB962C8B-B14F-4D97-AF65-F5344CB8AC3E}">
        <p14:creationId xmlns:p14="http://schemas.microsoft.com/office/powerpoint/2010/main" val="1108606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FDEF4-1334-4745-9605-E643FC0FB9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1BF9F5-C5A9-425E-8C33-5C57A22E62B6}"/>
              </a:ext>
            </a:extLst>
          </p:cNvPr>
          <p:cNvSpPr>
            <a:spLocks noGrp="1"/>
          </p:cNvSpPr>
          <p:nvPr>
            <p:ph type="dt" sz="half" idx="10"/>
          </p:nvPr>
        </p:nvSpPr>
        <p:spPr/>
        <p:txBody>
          <a:bodyPr/>
          <a:lstStyle/>
          <a:p>
            <a:fld id="{054F77DF-C963-4BF4-BDD8-3397474BFF08}" type="datetimeFigureOut">
              <a:rPr lang="en-US" smtClean="0"/>
              <a:t>9/13/2022</a:t>
            </a:fld>
            <a:endParaRPr lang="en-US"/>
          </a:p>
        </p:txBody>
      </p:sp>
      <p:sp>
        <p:nvSpPr>
          <p:cNvPr id="4" name="Footer Placeholder 3">
            <a:extLst>
              <a:ext uri="{FF2B5EF4-FFF2-40B4-BE49-F238E27FC236}">
                <a16:creationId xmlns:a16="http://schemas.microsoft.com/office/drawing/2014/main" id="{D46F6096-C35E-4A02-96D2-E3A9979FDB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FF04BA-F43D-455C-82BB-ECB11789980C}"/>
              </a:ext>
            </a:extLst>
          </p:cNvPr>
          <p:cNvSpPr>
            <a:spLocks noGrp="1"/>
          </p:cNvSpPr>
          <p:nvPr>
            <p:ph type="sldNum" sz="quarter" idx="12"/>
          </p:nvPr>
        </p:nvSpPr>
        <p:spPr/>
        <p:txBody>
          <a:bodyPr/>
          <a:lstStyle/>
          <a:p>
            <a:fld id="{A8B09CE3-065D-4CF7-993E-0CAE5F8AF8A4}" type="slidenum">
              <a:rPr lang="en-US" smtClean="0"/>
              <a:t>‹#›</a:t>
            </a:fld>
            <a:endParaRPr lang="en-US"/>
          </a:p>
        </p:txBody>
      </p:sp>
    </p:spTree>
    <p:extLst>
      <p:ext uri="{BB962C8B-B14F-4D97-AF65-F5344CB8AC3E}">
        <p14:creationId xmlns:p14="http://schemas.microsoft.com/office/powerpoint/2010/main" val="487844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EEFEF4-68F5-4CFF-AAFF-DEE55EFFA2F9}"/>
              </a:ext>
            </a:extLst>
          </p:cNvPr>
          <p:cNvSpPr>
            <a:spLocks noGrp="1"/>
          </p:cNvSpPr>
          <p:nvPr>
            <p:ph type="dt" sz="half" idx="10"/>
          </p:nvPr>
        </p:nvSpPr>
        <p:spPr/>
        <p:txBody>
          <a:bodyPr/>
          <a:lstStyle/>
          <a:p>
            <a:fld id="{054F77DF-C963-4BF4-BDD8-3397474BFF08}" type="datetimeFigureOut">
              <a:rPr lang="en-US" smtClean="0"/>
              <a:t>9/13/2022</a:t>
            </a:fld>
            <a:endParaRPr lang="en-US"/>
          </a:p>
        </p:txBody>
      </p:sp>
      <p:sp>
        <p:nvSpPr>
          <p:cNvPr id="3" name="Footer Placeholder 2">
            <a:extLst>
              <a:ext uri="{FF2B5EF4-FFF2-40B4-BE49-F238E27FC236}">
                <a16:creationId xmlns:a16="http://schemas.microsoft.com/office/drawing/2014/main" id="{DBB91B66-1E08-4177-BC57-5D1BC35C73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8A2EA7B-F99B-4082-B6BE-429FE5309C80}"/>
              </a:ext>
            </a:extLst>
          </p:cNvPr>
          <p:cNvSpPr>
            <a:spLocks noGrp="1"/>
          </p:cNvSpPr>
          <p:nvPr>
            <p:ph type="sldNum" sz="quarter" idx="12"/>
          </p:nvPr>
        </p:nvSpPr>
        <p:spPr/>
        <p:txBody>
          <a:bodyPr/>
          <a:lstStyle/>
          <a:p>
            <a:fld id="{A8B09CE3-065D-4CF7-993E-0CAE5F8AF8A4}" type="slidenum">
              <a:rPr lang="en-US" smtClean="0"/>
              <a:t>‹#›</a:t>
            </a:fld>
            <a:endParaRPr lang="en-US"/>
          </a:p>
        </p:txBody>
      </p:sp>
    </p:spTree>
    <p:extLst>
      <p:ext uri="{BB962C8B-B14F-4D97-AF65-F5344CB8AC3E}">
        <p14:creationId xmlns:p14="http://schemas.microsoft.com/office/powerpoint/2010/main" val="634416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FA320-70BC-4B04-AF5B-0997B943EA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204C4A-9A90-4051-AF59-85C6B764D8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35A2EDE-6899-4A95-ADB5-09E39A4219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179888-D80C-45D4-BEF2-07AA20D12917}"/>
              </a:ext>
            </a:extLst>
          </p:cNvPr>
          <p:cNvSpPr>
            <a:spLocks noGrp="1"/>
          </p:cNvSpPr>
          <p:nvPr>
            <p:ph type="dt" sz="half" idx="10"/>
          </p:nvPr>
        </p:nvSpPr>
        <p:spPr/>
        <p:txBody>
          <a:bodyPr/>
          <a:lstStyle/>
          <a:p>
            <a:fld id="{054F77DF-C963-4BF4-BDD8-3397474BFF08}" type="datetimeFigureOut">
              <a:rPr lang="en-US" smtClean="0"/>
              <a:t>9/13/2022</a:t>
            </a:fld>
            <a:endParaRPr lang="en-US"/>
          </a:p>
        </p:txBody>
      </p:sp>
      <p:sp>
        <p:nvSpPr>
          <p:cNvPr id="6" name="Footer Placeholder 5">
            <a:extLst>
              <a:ext uri="{FF2B5EF4-FFF2-40B4-BE49-F238E27FC236}">
                <a16:creationId xmlns:a16="http://schemas.microsoft.com/office/drawing/2014/main" id="{8AC57A11-E8F5-41C0-89C0-BB712D390F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F08DB8-E48C-4084-8261-A2C874A873FD}"/>
              </a:ext>
            </a:extLst>
          </p:cNvPr>
          <p:cNvSpPr>
            <a:spLocks noGrp="1"/>
          </p:cNvSpPr>
          <p:nvPr>
            <p:ph type="sldNum" sz="quarter" idx="12"/>
          </p:nvPr>
        </p:nvSpPr>
        <p:spPr/>
        <p:txBody>
          <a:bodyPr/>
          <a:lstStyle/>
          <a:p>
            <a:fld id="{A8B09CE3-065D-4CF7-993E-0CAE5F8AF8A4}" type="slidenum">
              <a:rPr lang="en-US" smtClean="0"/>
              <a:t>‹#›</a:t>
            </a:fld>
            <a:endParaRPr lang="en-US"/>
          </a:p>
        </p:txBody>
      </p:sp>
    </p:spTree>
    <p:extLst>
      <p:ext uri="{BB962C8B-B14F-4D97-AF65-F5344CB8AC3E}">
        <p14:creationId xmlns:p14="http://schemas.microsoft.com/office/powerpoint/2010/main" val="1053861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A2004-50B2-4C54-9A92-B1B23459F9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A19BA9-11B8-4B36-8A63-04D0D980FF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B0E9FC5-7F99-409F-BDAD-D16762CA47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7A5E24-889E-403F-BDBC-9A0843C93DED}"/>
              </a:ext>
            </a:extLst>
          </p:cNvPr>
          <p:cNvSpPr>
            <a:spLocks noGrp="1"/>
          </p:cNvSpPr>
          <p:nvPr>
            <p:ph type="dt" sz="half" idx="10"/>
          </p:nvPr>
        </p:nvSpPr>
        <p:spPr/>
        <p:txBody>
          <a:bodyPr/>
          <a:lstStyle/>
          <a:p>
            <a:fld id="{054F77DF-C963-4BF4-BDD8-3397474BFF08}" type="datetimeFigureOut">
              <a:rPr lang="en-US" smtClean="0"/>
              <a:t>9/13/2022</a:t>
            </a:fld>
            <a:endParaRPr lang="en-US"/>
          </a:p>
        </p:txBody>
      </p:sp>
      <p:sp>
        <p:nvSpPr>
          <p:cNvPr id="6" name="Footer Placeholder 5">
            <a:extLst>
              <a:ext uri="{FF2B5EF4-FFF2-40B4-BE49-F238E27FC236}">
                <a16:creationId xmlns:a16="http://schemas.microsoft.com/office/drawing/2014/main" id="{05D50B03-B3A2-4585-A29E-5663807FD0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B47126-98D0-4FC1-8EF0-5CC9E84EC399}"/>
              </a:ext>
            </a:extLst>
          </p:cNvPr>
          <p:cNvSpPr>
            <a:spLocks noGrp="1"/>
          </p:cNvSpPr>
          <p:nvPr>
            <p:ph type="sldNum" sz="quarter" idx="12"/>
          </p:nvPr>
        </p:nvSpPr>
        <p:spPr/>
        <p:txBody>
          <a:bodyPr/>
          <a:lstStyle/>
          <a:p>
            <a:fld id="{A8B09CE3-065D-4CF7-993E-0CAE5F8AF8A4}" type="slidenum">
              <a:rPr lang="en-US" smtClean="0"/>
              <a:t>‹#›</a:t>
            </a:fld>
            <a:endParaRPr lang="en-US"/>
          </a:p>
        </p:txBody>
      </p:sp>
    </p:spTree>
    <p:extLst>
      <p:ext uri="{BB962C8B-B14F-4D97-AF65-F5344CB8AC3E}">
        <p14:creationId xmlns:p14="http://schemas.microsoft.com/office/powerpoint/2010/main" val="821185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169F32-2499-4A09-8169-5D51F711BD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D523F6-F2C8-4C2F-8150-E6A150A019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171879-E5BA-4CCE-90B3-325DC5D598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4F77DF-C963-4BF4-BDD8-3397474BFF08}" type="datetimeFigureOut">
              <a:rPr lang="en-US" smtClean="0"/>
              <a:t>9/13/2022</a:t>
            </a:fld>
            <a:endParaRPr lang="en-US"/>
          </a:p>
        </p:txBody>
      </p:sp>
      <p:sp>
        <p:nvSpPr>
          <p:cNvPr id="5" name="Footer Placeholder 4">
            <a:extLst>
              <a:ext uri="{FF2B5EF4-FFF2-40B4-BE49-F238E27FC236}">
                <a16:creationId xmlns:a16="http://schemas.microsoft.com/office/drawing/2014/main" id="{C1A3FAB4-A2E9-4952-BC0A-87D2B7315F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B7D7690-C5C6-4F09-8F2F-097E69FC8C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B09CE3-065D-4CF7-993E-0CAE5F8AF8A4}" type="slidenum">
              <a:rPr lang="en-US" smtClean="0"/>
              <a:t>‹#›</a:t>
            </a:fld>
            <a:endParaRPr lang="en-US"/>
          </a:p>
        </p:txBody>
      </p:sp>
    </p:spTree>
    <p:extLst>
      <p:ext uri="{BB962C8B-B14F-4D97-AF65-F5344CB8AC3E}">
        <p14:creationId xmlns:p14="http://schemas.microsoft.com/office/powerpoint/2010/main" val="4133058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5FB9D-0FB6-4443-B88D-906CC7D6F996}"/>
              </a:ext>
            </a:extLst>
          </p:cNvPr>
          <p:cNvSpPr>
            <a:spLocks noGrp="1"/>
          </p:cNvSpPr>
          <p:nvPr>
            <p:ph type="title"/>
          </p:nvPr>
        </p:nvSpPr>
        <p:spPr>
          <a:xfrm>
            <a:off x="0" y="1"/>
            <a:ext cx="12192000" cy="924559"/>
          </a:xfrm>
        </p:spPr>
        <p:txBody>
          <a:bodyPr>
            <a:normAutofit fontScale="90000"/>
          </a:bodyPr>
          <a:lstStyle/>
          <a:p>
            <a:pPr algn="ctr"/>
            <a:r>
              <a:rPr lang="en-US" sz="6600" dirty="0">
                <a:solidFill>
                  <a:srgbClr val="FF0000"/>
                </a:solidFill>
                <a:latin typeface="Times New Roman" panose="02020603050405020304" pitchFamily="18" charset="0"/>
                <a:cs typeface="Times New Roman" panose="02020603050405020304" pitchFamily="18" charset="0"/>
              </a:rPr>
              <a:t>A Story Within a Story</a:t>
            </a:r>
          </a:p>
        </p:txBody>
      </p:sp>
      <p:sp>
        <p:nvSpPr>
          <p:cNvPr id="3" name="Content Placeholder 2">
            <a:extLst>
              <a:ext uri="{FF2B5EF4-FFF2-40B4-BE49-F238E27FC236}">
                <a16:creationId xmlns:a16="http://schemas.microsoft.com/office/drawing/2014/main" id="{1DFE8D25-856C-484A-9C99-A48FE5965B63}"/>
              </a:ext>
            </a:extLst>
          </p:cNvPr>
          <p:cNvSpPr>
            <a:spLocks noGrp="1"/>
          </p:cNvSpPr>
          <p:nvPr>
            <p:ph idx="1"/>
          </p:nvPr>
        </p:nvSpPr>
        <p:spPr>
          <a:xfrm>
            <a:off x="0" y="924560"/>
            <a:ext cx="12192000" cy="5933440"/>
          </a:xfrm>
        </p:spPr>
        <p:txBody>
          <a:bodyPr>
            <a:noAutofit/>
          </a:bodyPr>
          <a:lstStyle/>
          <a:p>
            <a:pPr marL="0" indent="0" algn="just">
              <a:buNone/>
            </a:pPr>
            <a:r>
              <a:rPr lang="en-US" sz="3600" b="0" i="0" dirty="0">
                <a:solidFill>
                  <a:srgbClr val="292C2E"/>
                </a:solidFill>
                <a:effectLst/>
                <a:latin typeface="Times New Roman" panose="02020603050405020304" pitchFamily="18" charset="0"/>
                <a:cs typeface="Times New Roman" panose="02020603050405020304" pitchFamily="18" charset="0"/>
              </a:rPr>
              <a:t>In </a:t>
            </a:r>
            <a:r>
              <a:rPr lang="en-US" sz="3600" b="0" i="1" dirty="0">
                <a:solidFill>
                  <a:srgbClr val="292C2E"/>
                </a:solidFill>
                <a:effectLst/>
                <a:latin typeface="Times New Roman" panose="02020603050405020304" pitchFamily="18" charset="0"/>
                <a:cs typeface="Times New Roman" panose="02020603050405020304" pitchFamily="18" charset="0"/>
              </a:rPr>
              <a:t>The Time Machine,</a:t>
            </a:r>
            <a:r>
              <a:rPr lang="en-US" sz="3600" b="0" i="0" dirty="0">
                <a:solidFill>
                  <a:srgbClr val="292C2E"/>
                </a:solidFill>
                <a:effectLst/>
                <a:latin typeface="Times New Roman" panose="02020603050405020304" pitchFamily="18" charset="0"/>
                <a:cs typeface="Times New Roman" panose="02020603050405020304" pitchFamily="18" charset="0"/>
              </a:rPr>
              <a:t> there is a story within a story. The first two chapters make up the outer story, the frame. What follows is the Time Traveler's story. It is important to consider why Wells included a frame story. It lets the reader know that the story takes place in Victorian England, in a world of gas lamps, cigars, and gentlemen with the leisure time to discuss topics like the fourth dimension. It also sets up a good deal of suspense. The small time machine that disappears could be proof that time travel is possible, but it could also be some kind of trick, an illusion created with mirrors. It opens the reader up to the idea that time travel might be possible.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1894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68696-BF81-43FB-A7F5-4607358CD501}"/>
              </a:ext>
            </a:extLst>
          </p:cNvPr>
          <p:cNvSpPr>
            <a:spLocks noGrp="1"/>
          </p:cNvSpPr>
          <p:nvPr>
            <p:ph type="title"/>
          </p:nvPr>
        </p:nvSpPr>
        <p:spPr>
          <a:xfrm>
            <a:off x="0" y="81281"/>
            <a:ext cx="12192000" cy="863599"/>
          </a:xfrm>
        </p:spPr>
        <p:txBody>
          <a:bodyPr>
            <a:noAutofit/>
          </a:bodyPr>
          <a:lstStyle/>
          <a:p>
            <a:pPr algn="ctr"/>
            <a:r>
              <a:rPr lang="en-US" sz="6000" dirty="0">
                <a:solidFill>
                  <a:srgbClr val="FF0000"/>
                </a:solidFill>
                <a:latin typeface="Times New Roman" panose="02020603050405020304" pitchFamily="18" charset="0"/>
                <a:cs typeface="Times New Roman" panose="02020603050405020304" pitchFamily="18" charset="0"/>
              </a:rPr>
              <a:t>How Time Travel is Possible</a:t>
            </a:r>
          </a:p>
        </p:txBody>
      </p:sp>
      <p:sp>
        <p:nvSpPr>
          <p:cNvPr id="3" name="Content Placeholder 2">
            <a:extLst>
              <a:ext uri="{FF2B5EF4-FFF2-40B4-BE49-F238E27FC236}">
                <a16:creationId xmlns:a16="http://schemas.microsoft.com/office/drawing/2014/main" id="{388ED3FB-0C10-4CD8-ADEF-64703467C7DA}"/>
              </a:ext>
            </a:extLst>
          </p:cNvPr>
          <p:cNvSpPr>
            <a:spLocks noGrp="1"/>
          </p:cNvSpPr>
          <p:nvPr>
            <p:ph idx="1"/>
          </p:nvPr>
        </p:nvSpPr>
        <p:spPr>
          <a:xfrm>
            <a:off x="0" y="1016000"/>
            <a:ext cx="12192000" cy="5842000"/>
          </a:xfrm>
        </p:spPr>
        <p:txBody>
          <a:bodyPr>
            <a:normAutofit/>
          </a:bodyPr>
          <a:lstStyle/>
          <a:p>
            <a:pPr marL="0" indent="0" algn="just">
              <a:buNone/>
            </a:pPr>
            <a:r>
              <a:rPr lang="en-US" sz="3600" b="0" i="0" dirty="0">
                <a:solidFill>
                  <a:srgbClr val="181919"/>
                </a:solidFill>
                <a:effectLst/>
                <a:latin typeface="Times New Roman" panose="02020603050405020304" pitchFamily="18" charset="0"/>
                <a:cs typeface="Times New Roman" panose="02020603050405020304" pitchFamily="18" charset="0"/>
              </a:rPr>
              <a:t>The opening introduces scientific and mathematical concepts that don’t themselves add up to explaining how time travel is possible, but are meant to give readers a taste of the complexity of the concept. By highlighting the intellect and ambition of the Time Traveler, Wells is deliberately setting up a contrast to the humanlike species of the future who have degenerated almost past recognition. It’s important to note, too, the social class of the assembled guests. The Time Traveler, an important scientist, is wealthy, successful, and well-educated, and so are his guests. This implicates the Time Traveler in the class-related violence that the book will soon explore.</a:t>
            </a:r>
          </a:p>
          <a:p>
            <a:pPr algn="just"/>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7930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F1597-C194-485C-8D5C-12C3031B8EBD}"/>
              </a:ext>
            </a:extLst>
          </p:cNvPr>
          <p:cNvSpPr>
            <a:spLocks noGrp="1"/>
          </p:cNvSpPr>
          <p:nvPr>
            <p:ph type="title"/>
          </p:nvPr>
        </p:nvSpPr>
        <p:spPr>
          <a:xfrm>
            <a:off x="0" y="1"/>
            <a:ext cx="12100560" cy="772159"/>
          </a:xfrm>
        </p:spPr>
        <p:txBody>
          <a:bodyPr>
            <a:normAutofit/>
          </a:bodyPr>
          <a:lstStyle/>
          <a:p>
            <a:pPr algn="ctr"/>
            <a:r>
              <a:rPr lang="en-US" sz="4400" b="0" i="0" dirty="0">
                <a:solidFill>
                  <a:srgbClr val="FF0000"/>
                </a:solidFill>
                <a:effectLst/>
                <a:latin typeface="Times New Roman" panose="02020603050405020304" pitchFamily="18" charset="0"/>
                <a:cs typeface="Times New Roman" panose="02020603050405020304" pitchFamily="18" charset="0"/>
              </a:rPr>
              <a:t>Dinner Guests Remain Skeptical of the Endeavor</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95A7D3DD-B028-4CB3-9F83-90EA7F701921}"/>
              </a:ext>
            </a:extLst>
          </p:cNvPr>
          <p:cNvSpPr>
            <a:spLocks noGrp="1"/>
          </p:cNvSpPr>
          <p:nvPr>
            <p:ph idx="1"/>
          </p:nvPr>
        </p:nvSpPr>
        <p:spPr>
          <a:xfrm>
            <a:off x="91440" y="975360"/>
            <a:ext cx="12100560" cy="5882639"/>
          </a:xfrm>
        </p:spPr>
        <p:txBody>
          <a:bodyPr>
            <a:noAutofit/>
          </a:bodyPr>
          <a:lstStyle/>
          <a:p>
            <a:pPr marL="0" indent="0" algn="just">
              <a:buNone/>
            </a:pPr>
            <a:r>
              <a:rPr lang="en-US" sz="4000" b="0" i="0" dirty="0">
                <a:solidFill>
                  <a:srgbClr val="181919"/>
                </a:solidFill>
                <a:effectLst/>
                <a:latin typeface="Times New Roman" panose="02020603050405020304" pitchFamily="18" charset="0"/>
                <a:cs typeface="Times New Roman" panose="02020603050405020304" pitchFamily="18" charset="0"/>
              </a:rPr>
              <a:t>Even though a reader is not likely to believe in the possibility of time travel, Wells’ choice to have the dinner guests remain skeptical of the endeavor encourages readers to be on the Time Traveler's side, which is essential to their emotional investment in the book. It’s also notable that the Time Traveler seems unconcerned that his guests don’t believe him. As a scientist, he is not interested in convincing people—he wants to show them proof, which he’s confident he can do soon. </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6192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900E9-D8E5-4D6F-AC54-B24BDE36056D}"/>
              </a:ext>
            </a:extLst>
          </p:cNvPr>
          <p:cNvSpPr>
            <a:spLocks noGrp="1"/>
          </p:cNvSpPr>
          <p:nvPr>
            <p:ph type="title"/>
          </p:nvPr>
        </p:nvSpPr>
        <p:spPr>
          <a:xfrm>
            <a:off x="0" y="0"/>
            <a:ext cx="12192000" cy="1686559"/>
          </a:xfrm>
        </p:spPr>
        <p:txBody>
          <a:bodyPr>
            <a:noAutofit/>
          </a:bodyPr>
          <a:lstStyle/>
          <a:p>
            <a:pPr algn="ctr"/>
            <a:r>
              <a:rPr lang="en-US" b="0" i="0" dirty="0">
                <a:solidFill>
                  <a:srgbClr val="FF0000"/>
                </a:solidFill>
                <a:effectLst/>
                <a:latin typeface="Times New Roman" panose="02020603050405020304" pitchFamily="18" charset="0"/>
                <a:cs typeface="Times New Roman" panose="02020603050405020304" pitchFamily="18" charset="0"/>
              </a:rPr>
              <a:t>Rigidity of Social Expectations in Victorian England</a:t>
            </a:r>
            <a:br>
              <a:rPr lang="en-US" b="0" i="0" dirty="0">
                <a:solidFill>
                  <a:srgbClr val="FF0000"/>
                </a:solidFill>
                <a:effectLst/>
                <a:latin typeface="Times New Roman" panose="02020603050405020304" pitchFamily="18" charset="0"/>
                <a:cs typeface="Times New Roman" panose="02020603050405020304" pitchFamily="18" charset="0"/>
              </a:rPr>
            </a:b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F01F660-ED76-4633-B8F0-7F48C6B2FC16}"/>
              </a:ext>
            </a:extLst>
          </p:cNvPr>
          <p:cNvSpPr>
            <a:spLocks noGrp="1"/>
          </p:cNvSpPr>
          <p:nvPr>
            <p:ph idx="1"/>
          </p:nvPr>
        </p:nvSpPr>
        <p:spPr>
          <a:xfrm>
            <a:off x="0" y="1605280"/>
            <a:ext cx="12192000" cy="5252719"/>
          </a:xfrm>
        </p:spPr>
        <p:txBody>
          <a:bodyPr>
            <a:noAutofit/>
          </a:bodyPr>
          <a:lstStyle/>
          <a:p>
            <a:pPr marL="0" indent="0" algn="just">
              <a:buNone/>
            </a:pPr>
            <a:r>
              <a:rPr lang="en-US" sz="3600" b="0" i="0" dirty="0">
                <a:solidFill>
                  <a:srgbClr val="181919"/>
                </a:solidFill>
                <a:effectLst/>
                <a:latin typeface="Times New Roman" panose="02020603050405020304" pitchFamily="18" charset="0"/>
                <a:cs typeface="Times New Roman" panose="02020603050405020304" pitchFamily="18" charset="0"/>
              </a:rPr>
              <a:t>The narrator receives another dinner invitation from the Time Traveler for the next Thursday, and, of course, he goes.</a:t>
            </a:r>
          </a:p>
          <a:p>
            <a:pPr marL="0" indent="0" algn="just">
              <a:buNone/>
            </a:pPr>
            <a:r>
              <a:rPr lang="en-US" sz="3600" b="0" i="0" dirty="0">
                <a:solidFill>
                  <a:srgbClr val="181919"/>
                </a:solidFill>
                <a:effectLst/>
                <a:latin typeface="Times New Roman" panose="02020603050405020304" pitchFamily="18" charset="0"/>
                <a:cs typeface="Times New Roman" panose="02020603050405020304" pitchFamily="18" charset="0"/>
              </a:rPr>
              <a:t>This invitation makes clear that, while the Time Traveler belongs to the British upper class, he doesn’t entirely fit in with his fellow elites. The others disbelieve the Time Traveler not just because time travel is an unbelievable concept, but because they consider him to be odd and eccentric. This shows the rigidity of social expectations in Victorian England.</a:t>
            </a:r>
          </a:p>
          <a:p>
            <a:pPr marL="0" indent="0" algn="just">
              <a:buNone/>
            </a:pPr>
            <a:endParaRPr lang="en-US" sz="3600" b="1" i="0" cap="all" dirty="0">
              <a:solidFill>
                <a:srgbClr val="181919"/>
              </a:solidFill>
              <a:effectLst/>
              <a:latin typeface="Times New Roman" panose="02020603050405020304" pitchFamily="18" charset="0"/>
              <a:cs typeface="Times New Roman" panose="02020603050405020304" pitchFamily="18" charset="0"/>
            </a:endParaRPr>
          </a:p>
          <a:p>
            <a:pPr marL="0" indent="0" algn="just">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7581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CD0C5-06CD-4B6F-9153-0AE3862DB277}"/>
              </a:ext>
            </a:extLst>
          </p:cNvPr>
          <p:cNvSpPr>
            <a:spLocks noGrp="1"/>
          </p:cNvSpPr>
          <p:nvPr>
            <p:ph type="title"/>
          </p:nvPr>
        </p:nvSpPr>
        <p:spPr>
          <a:xfrm>
            <a:off x="0" y="1"/>
            <a:ext cx="12192000" cy="1178559"/>
          </a:xfrm>
        </p:spPr>
        <p:txBody>
          <a:bodyPr>
            <a:normAutofit/>
          </a:bodyPr>
          <a:lstStyle/>
          <a:p>
            <a:pPr algn="ctr"/>
            <a:r>
              <a:rPr lang="en-US" sz="6600" dirty="0">
                <a:solidFill>
                  <a:srgbClr val="FF0000"/>
                </a:solidFill>
                <a:latin typeface="Times New Roman" panose="02020603050405020304" pitchFamily="18" charset="0"/>
                <a:cs typeface="Times New Roman" panose="02020603050405020304" pitchFamily="18" charset="0"/>
              </a:rPr>
              <a:t>Types of Guests</a:t>
            </a:r>
          </a:p>
        </p:txBody>
      </p:sp>
      <p:sp>
        <p:nvSpPr>
          <p:cNvPr id="3" name="Content Placeholder 2">
            <a:extLst>
              <a:ext uri="{FF2B5EF4-FFF2-40B4-BE49-F238E27FC236}">
                <a16:creationId xmlns:a16="http://schemas.microsoft.com/office/drawing/2014/main" id="{72C53796-CEC5-467D-B560-0F796C42878E}"/>
              </a:ext>
            </a:extLst>
          </p:cNvPr>
          <p:cNvSpPr>
            <a:spLocks noGrp="1"/>
          </p:cNvSpPr>
          <p:nvPr>
            <p:ph idx="1"/>
          </p:nvPr>
        </p:nvSpPr>
        <p:spPr>
          <a:xfrm>
            <a:off x="0" y="995680"/>
            <a:ext cx="12192000" cy="5862319"/>
          </a:xfrm>
        </p:spPr>
        <p:txBody>
          <a:bodyPr>
            <a:normAutofit/>
          </a:bodyPr>
          <a:lstStyle/>
          <a:p>
            <a:pPr marL="0" indent="0" algn="just">
              <a:buNone/>
            </a:pPr>
            <a:r>
              <a:rPr lang="en-US" sz="4000" b="0" i="0" dirty="0">
                <a:solidFill>
                  <a:srgbClr val="181919"/>
                </a:solidFill>
                <a:effectLst/>
                <a:latin typeface="Times New Roman" panose="02020603050405020304" pitchFamily="18" charset="0"/>
                <a:cs typeface="Times New Roman" panose="02020603050405020304" pitchFamily="18" charset="0"/>
              </a:rPr>
              <a:t>The Time Traveler has assembled a room full of elites to be present once he returns from time travelling. This is even more obvious than the previous week—everyone in the room is influential and highly educated. The guests include a journalist and an editor, people who can tell his story, and a doctor and a psychologist, who, since they are trained in science, could credibly verify his account. It seems that the Time Traveler has assembled these skeptics in order that his adventures might become known and spread.</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8331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958</TotalTime>
  <Words>567</Words>
  <Application>Microsoft Office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A Story Within a Story</vt:lpstr>
      <vt:lpstr>How Time Travel is Possible</vt:lpstr>
      <vt:lpstr>Dinner Guests Remain Skeptical of the Endeavor</vt:lpstr>
      <vt:lpstr>Rigidity of Social Expectations in Victorian England </vt:lpstr>
      <vt:lpstr>Types of Guests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Reviewer</dc:creator>
  <cp:lastModifiedBy>Reviewer</cp:lastModifiedBy>
  <cp:revision>4</cp:revision>
  <dcterms:created xsi:type="dcterms:W3CDTF">2022-09-11T15:39:22Z</dcterms:created>
  <dcterms:modified xsi:type="dcterms:W3CDTF">2022-09-14T08:17:27Z</dcterms:modified>
</cp:coreProperties>
</file>