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72" r:id="rId1"/>
  </p:sldMasterIdLst>
  <p:notesMasterIdLst>
    <p:notesMasterId r:id="rId9"/>
  </p:notesMasterIdLst>
  <p:sldIdLst>
    <p:sldId id="278" r:id="rId2"/>
    <p:sldId id="369" r:id="rId3"/>
    <p:sldId id="447" r:id="rId4"/>
    <p:sldId id="448" r:id="rId5"/>
    <p:sldId id="449" r:id="rId6"/>
    <p:sldId id="450" r:id="rId7"/>
    <p:sldId id="451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7EBB"/>
    <a:srgbClr val="6C8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832" autoAdjust="0"/>
    <p:restoredTop sz="88975" autoAdjust="0"/>
  </p:normalViewPr>
  <p:slideViewPr>
    <p:cSldViewPr>
      <p:cViewPr varScale="1">
        <p:scale>
          <a:sx n="39" d="100"/>
          <a:sy n="39" d="100"/>
        </p:scale>
        <p:origin x="6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87AA6C4-6428-420C-869C-F887FAF67F6A}" type="datetimeFigureOut">
              <a:rPr lang="ar-IQ" smtClean="0"/>
              <a:pPr/>
              <a:t>20/10/1444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00D0AFB-AF33-4D1C-B2E6-243750401796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5464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F4E5-83E4-44BA-BDE9-AA6DF1306786}" type="datetime12">
              <a:rPr lang="ar-SA" smtClean="0"/>
              <a:pPr/>
              <a:t>10/05/2023 10:03 م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سارا أحمد محمد امين 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337501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F4E5-83E4-44BA-BDE9-AA6DF1306786}" type="datetime12">
              <a:rPr lang="ar-SA" smtClean="0"/>
              <a:pPr/>
              <a:t>10/05/2023 10:03 م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سارا أحمد محمد امين 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2843675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F4E5-83E4-44BA-BDE9-AA6DF1306786}" type="datetime12">
              <a:rPr lang="ar-SA" smtClean="0"/>
              <a:pPr/>
              <a:t>10/05/2023 10:03 م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سارا أحمد محمد امين 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31983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F4E5-83E4-44BA-BDE9-AA6DF1306786}" type="datetime12">
              <a:rPr lang="ar-SA" smtClean="0"/>
              <a:pPr/>
              <a:t>10/05/2023 10:03 م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سارا أحمد محمد امين 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277245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F4E5-83E4-44BA-BDE9-AA6DF1306786}" type="datetime12">
              <a:rPr lang="ar-SA" smtClean="0"/>
              <a:pPr/>
              <a:t>10/05/2023 10:03 م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سارا أحمد محمد امين 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9642751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F4E5-83E4-44BA-BDE9-AA6DF1306786}" type="datetime12">
              <a:rPr lang="ar-SA" smtClean="0"/>
              <a:pPr/>
              <a:t>10/05/2023 10:03 م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سارا أحمد محمد امين 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565462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F4E5-83E4-44BA-BDE9-AA6DF1306786}" type="datetime12">
              <a:rPr lang="ar-SA" smtClean="0"/>
              <a:pPr/>
              <a:t>10/05/2023 10:03 م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سارا أحمد محمد امين </a:t>
            </a:r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2201638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F4E5-83E4-44BA-BDE9-AA6DF1306786}" type="datetime12">
              <a:rPr lang="ar-SA" smtClean="0"/>
              <a:pPr/>
              <a:t>10/05/2023 10:03 م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سارا أحمد محمد امين </a:t>
            </a:r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7969766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F4E5-83E4-44BA-BDE9-AA6DF1306786}" type="datetime12">
              <a:rPr lang="ar-SA" smtClean="0"/>
              <a:pPr/>
              <a:t>10/05/2023 10:03 م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سارا أحمد محمد امين </a:t>
            </a:r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8160196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F4E5-83E4-44BA-BDE9-AA6DF1306786}" type="datetime12">
              <a:rPr lang="ar-SA" smtClean="0"/>
              <a:pPr/>
              <a:t>10/05/2023 10:03 م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سارا أحمد محمد امين 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952619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F4E5-83E4-44BA-BDE9-AA6DF1306786}" type="datetime12">
              <a:rPr lang="ar-SA" smtClean="0"/>
              <a:pPr/>
              <a:t>10/05/2023 10:03 م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سارا أحمد محمد امين 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6398978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9F4E5-83E4-44BA-BDE9-AA6DF1306786}" type="datetime12">
              <a:rPr lang="ar-SA" smtClean="0"/>
              <a:pPr/>
              <a:t>10/05/2023 10:03 م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 smtClean="0"/>
              <a:t>سارا أحمد محمد امين 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46B02-6426-48AD-A471-3F3932DA94E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97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09759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lang="ar-IQ" sz="3400" dirty="0" smtClean="0">
              <a:cs typeface="Ali-A-Samik" pitchFamily="2" charset="-78"/>
            </a:endParaRPr>
          </a:p>
          <a:p>
            <a:pPr algn="ctr">
              <a:buNone/>
            </a:pPr>
            <a:endParaRPr lang="ar-SA" sz="3400" b="1" dirty="0" smtClean="0">
              <a:cs typeface="+mj-cs"/>
            </a:endParaRPr>
          </a:p>
          <a:p>
            <a:pPr algn="ctr">
              <a:lnSpc>
                <a:spcPct val="150000"/>
              </a:lnSpc>
              <a:buNone/>
            </a:pPr>
            <a:endParaRPr lang="ar-IQ" sz="3200" dirty="0" smtClean="0">
              <a:cs typeface="Ali-A-Sulaimania" pitchFamily="2" charset="-78"/>
            </a:endParaRPr>
          </a:p>
          <a:p>
            <a:pPr algn="ctr">
              <a:lnSpc>
                <a:spcPct val="150000"/>
              </a:lnSpc>
              <a:buNone/>
            </a:pPr>
            <a:endParaRPr lang="ar-IQ" sz="3200" dirty="0" smtClean="0">
              <a:cs typeface="Ali-A-Sulaimania" pitchFamily="2" charset="-78"/>
            </a:endParaRPr>
          </a:p>
          <a:p>
            <a:pPr>
              <a:buNone/>
            </a:pPr>
            <a:endParaRPr lang="ar-IQ" sz="3400" dirty="0">
              <a:latin typeface="ae_AlMateen" pitchFamily="18" charset="-78"/>
              <a:cs typeface="ae_AlMateen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26774"/>
            <a:ext cx="9144000" cy="74251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None/>
            </a:pPr>
            <a:endParaRPr lang="ar-IQ" sz="3200" dirty="0">
              <a:latin typeface="ae_AlMateen" pitchFamily="18" charset="-78"/>
              <a:cs typeface="ae_AlMateen" pitchFamily="18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64" y="0"/>
            <a:ext cx="8040725" cy="17851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IQ" sz="20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هةريَمي كوردستان – عيَراق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IQ" sz="20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وةزارةتي خويَندني بالَاو تويَذينةوةى زانستي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IQ" sz="20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زانكؤي سةلاحةددين </a:t>
            </a:r>
            <a:r>
              <a:rPr lang="ar-IQ" sz="20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- هةوليَر</a:t>
            </a:r>
            <a:endParaRPr lang="ar-IQ" sz="2000" b="1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Ali_K_Alwand" pitchFamily="2" charset="-7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IQ" sz="20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كؤليَذي ثةروةردةى </a:t>
            </a:r>
            <a:r>
              <a:rPr lang="ar-IQ" sz="20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بنةرِةتي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IQ" sz="20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بةشي زمانى كوردى</a:t>
            </a:r>
            <a:endParaRPr lang="ar-IQ" sz="3200" b="1" dirty="0">
              <a:solidFill>
                <a:srgbClr val="00B050"/>
              </a:solidFill>
              <a:latin typeface="Times New Roman" pitchFamily="18" charset="0"/>
              <a:cs typeface="Ali_K_Alwand" pitchFamily="2" charset="-78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28564" y="2428868"/>
            <a:ext cx="8040725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IQ" sz="3700" b="1" dirty="0" smtClean="0">
                <a:solidFill>
                  <a:schemeClr val="accent1"/>
                </a:solidFill>
                <a:cs typeface="Ali_K_Jiddah" pitchFamily="2" charset="-78"/>
              </a:rPr>
              <a:t>دةروونزانى طةشة</a:t>
            </a:r>
            <a:endParaRPr lang="en-US" sz="3700" b="1" dirty="0">
              <a:solidFill>
                <a:schemeClr val="accent1"/>
              </a:solidFill>
              <a:cs typeface="Ali_K_Jiddah" pitchFamily="2" charset="-78"/>
            </a:endParaRPr>
          </a:p>
        </p:txBody>
      </p:sp>
      <p:pic>
        <p:nvPicPr>
          <p:cNvPr id="11" name="Picture 10" descr="Description: E:\private photo\pavia photo\1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9307" y="116632"/>
            <a:ext cx="1660525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2500298" y="3998584"/>
            <a:ext cx="460851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IQ" sz="4000" b="1" dirty="0" smtClean="0">
                <a:solidFill>
                  <a:srgbClr val="5D3903"/>
                </a:solidFill>
                <a:cs typeface="Ali_K_Alwand" pitchFamily="2" charset="-78"/>
              </a:rPr>
              <a:t>ئامادةكردني</a:t>
            </a:r>
          </a:p>
          <a:p>
            <a:pPr algn="ctr"/>
            <a:r>
              <a:rPr lang="ar-IQ" sz="4000" b="1" dirty="0" smtClean="0">
                <a:solidFill>
                  <a:srgbClr val="5D3903"/>
                </a:solidFill>
                <a:cs typeface="Ali_K_Alwand" pitchFamily="2" charset="-78"/>
              </a:rPr>
              <a:t>م.ى. خةلآت عبدالقهار محمد</a:t>
            </a:r>
          </a:p>
          <a:p>
            <a:pPr algn="ctr"/>
            <a:r>
              <a:rPr lang="en-US" sz="4800" b="1" smtClean="0">
                <a:solidFill>
                  <a:srgbClr val="5D3903"/>
                </a:solidFill>
                <a:cs typeface="Ali_K_Alwand" pitchFamily="2" charset="-78"/>
              </a:rPr>
              <a:t>2022-2023</a:t>
            </a:r>
            <a:endParaRPr lang="ar-IQ" sz="4000" b="1" dirty="0" smtClean="0">
              <a:solidFill>
                <a:srgbClr val="5D3903"/>
              </a:solidFill>
              <a:cs typeface="Ali_K_Alwan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224136"/>
          </a:xfrm>
          <a:solidFill>
            <a:schemeClr val="accent1">
              <a:alpha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ar-IQ" sz="3600" b="1" dirty="0" smtClean="0">
                <a:solidFill>
                  <a:schemeClr val="tx1"/>
                </a:solidFill>
                <a:latin typeface="ae_AlMateen" pitchFamily="18" charset="-78"/>
                <a:cs typeface="Ali_K_Jiddah" pitchFamily="2" charset="-78"/>
              </a:rPr>
              <a:t>ضةمكى زانستى دةروونزانى طةشة</a:t>
            </a:r>
            <a:endParaRPr lang="ar-SA" sz="3200" dirty="0">
              <a:solidFill>
                <a:schemeClr val="tx1"/>
              </a:solidFill>
              <a:cs typeface="Ali_K_Jiddah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060848"/>
            <a:ext cx="8856984" cy="4248472"/>
          </a:xfrm>
        </p:spPr>
        <p:txBody>
          <a:bodyPr>
            <a:noAutofit/>
          </a:bodyPr>
          <a:lstStyle/>
          <a:p>
            <a:pPr marL="0" lvl="0" indent="0" algn="just" rtl="1">
              <a:lnSpc>
                <a:spcPct val="150000"/>
              </a:lnSpc>
              <a:buNone/>
            </a:pPr>
            <a:r>
              <a:rPr lang="ar-IQ" sz="3200" dirty="0" smtClean="0">
                <a:cs typeface="Ali_K_Sahifa Bold" pitchFamily="2" charset="-78"/>
              </a:rPr>
              <a:t>     طةشةكردن ئةو طؤرانكارييانةية كةبةسةر بنيات و ثيَكهاتةى تاكدا ديَت لة لايةنى عةقلى و هةلضوونى و كؤمةلايةتى ئةويش لةساتة وةختى دروست بوونيةوة تاوةكو كؤتايى ذيانى.</a:t>
            </a:r>
            <a:endParaRPr lang="ar-SA" sz="3200" dirty="0" smtClean="0"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02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72816"/>
            <a:ext cx="8928992" cy="4968552"/>
          </a:xfrm>
        </p:spPr>
        <p:txBody>
          <a:bodyPr>
            <a:noAutofit/>
          </a:bodyPr>
          <a:lstStyle/>
          <a:p>
            <a:pPr marL="0" lvl="0" indent="0" algn="just" rtl="1">
              <a:lnSpc>
                <a:spcPct val="150000"/>
              </a:lnSpc>
              <a:buNone/>
            </a:pPr>
            <a:r>
              <a:rPr lang="ar-IQ" sz="2800" b="1" dirty="0" smtClean="0">
                <a:solidFill>
                  <a:schemeClr val="accent1">
                    <a:lumMod val="75000"/>
                  </a:schemeClr>
                </a:solidFill>
                <a:cs typeface="Ali_K_Sahifa Bold" pitchFamily="2" charset="-78"/>
              </a:rPr>
              <a:t> لة بوارى تيؤرييةوة:</a:t>
            </a:r>
          </a:p>
          <a:p>
            <a:pPr marL="0" lvl="0" indent="0" algn="just" rtl="1">
              <a:lnSpc>
                <a:spcPct val="150000"/>
              </a:lnSpc>
              <a:buNone/>
            </a:pPr>
            <a:r>
              <a:rPr lang="ar-IQ" sz="2800" dirty="0" smtClean="0">
                <a:cs typeface="Ali_K_Sahifa Bold" pitchFamily="2" charset="-78"/>
              </a:rPr>
              <a:t>زانيارى زياترمان ثيَدةبةخشيَت دةربارةى سروشتى مرؤظايةتى و ثةيوةندى مرؤظ بةو ذينطةيةى تيَيدا دةذيت ئةمة لة رووى:</a:t>
            </a:r>
            <a:endParaRPr lang="ar-IQ" sz="2800" dirty="0">
              <a:cs typeface="Ali_K_Sahifa Bold" pitchFamily="2" charset="-78"/>
            </a:endParaRPr>
          </a:p>
          <a:p>
            <a:pPr lvl="0"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IQ" sz="2800" dirty="0" smtClean="0">
                <a:cs typeface="Ali_K_Sahifa Bold" pitchFamily="2" charset="-78"/>
              </a:rPr>
              <a:t>زانينى كاريطةرييةكانى هةريةك لة هؤكارة بؤماوةيى و ذينطةييةكان لةسةر طةشةكردن كة دةبنة هؤى بةدةستخستنى رةطةز و بنةماى يامةتيدةر بؤ ئةو هؤكارانةى كة دةبنةهؤى ثيادةكردنى ئةركى طةشةكردن بةباشترين دؤخ و بةديهيَنانى باشترين ئةنجامى ضاوةروانكراو.</a:t>
            </a:r>
            <a:endParaRPr lang="ar-SA" sz="2800" dirty="0" smtClean="0">
              <a:cs typeface="Ali_K_Sahifa Bold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224136"/>
          </a:xfrm>
          <a:solidFill>
            <a:schemeClr val="accent1">
              <a:alpha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ar-IQ" sz="3600" b="1" dirty="0" smtClean="0">
                <a:solidFill>
                  <a:schemeClr val="tx1"/>
                </a:solidFill>
                <a:latin typeface="ae_AlMateen" pitchFamily="18" charset="-78"/>
                <a:cs typeface="Ali_K_Jiddah" pitchFamily="2" charset="-78"/>
              </a:rPr>
              <a:t>طرنطى زانستى دةروونزانى طةشةكردن</a:t>
            </a:r>
            <a:endParaRPr lang="ar-SA" sz="3200" dirty="0">
              <a:solidFill>
                <a:schemeClr val="tx1"/>
              </a:solidFill>
              <a:cs typeface="Ali_K_Jidda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02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accent1">
              <a:alpha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IQ" sz="3600" b="1" dirty="0">
                <a:latin typeface="ae_AlMateen" pitchFamily="18" charset="-78"/>
                <a:cs typeface="Ali_K_Jiddah" pitchFamily="2" charset="-78"/>
              </a:rPr>
              <a:t>طرنطى زانستى دةروونزانى طةشةكردن</a:t>
            </a:r>
            <a:endParaRPr lang="ar-SA" sz="3600" dirty="0">
              <a:cs typeface="Ali_K_Jiddah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Autofit/>
          </a:bodyPr>
          <a:lstStyle/>
          <a:p>
            <a:pPr lvl="0"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IQ" sz="3200" dirty="0" smtClean="0">
                <a:cs typeface="Ali_K_Sahifa Bold" pitchFamily="2" charset="-78"/>
              </a:rPr>
              <a:t>دةبيَتة هؤى دياريكردنى ثيَورةكانى طةشةكردن بؤ هةموو روالةتةكانى و وة بؤ هةموو قؤناغةكان.</a:t>
            </a:r>
          </a:p>
          <a:p>
            <a:pPr lvl="0"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IQ" sz="3200" dirty="0" smtClean="0">
                <a:cs typeface="Ali_K_Sahifa Bold" pitchFamily="2" charset="-78"/>
              </a:rPr>
              <a:t>زانينى ياسا و بنةماكانى طةشةكردن  و تيؤرة جياوازةكانى.</a:t>
            </a:r>
            <a:endParaRPr lang="ar-SA" sz="3200" dirty="0" smtClean="0"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02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96752"/>
          </a:xfrm>
          <a:solidFill>
            <a:schemeClr val="accent1">
              <a:alpha val="90000"/>
            </a:schemeClr>
          </a:solidFill>
        </p:spPr>
        <p:txBody>
          <a:bodyPr>
            <a:noAutofit/>
          </a:bodyPr>
          <a:lstStyle/>
          <a:p>
            <a:pPr algn="ctr" rtl="1"/>
            <a:r>
              <a:rPr lang="ar-IQ" sz="4000" b="1" dirty="0">
                <a:latin typeface="ae_AlMateen" pitchFamily="18" charset="-78"/>
                <a:cs typeface="Ali_K_Jiddah" pitchFamily="2" charset="-78"/>
              </a:rPr>
              <a:t>طرنطى زانستى دةروونزانى طةشةكردن</a:t>
            </a:r>
            <a:endParaRPr lang="ar-SA" sz="4000" dirty="0">
              <a:cs typeface="Ali_K_Jiddah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57298"/>
            <a:ext cx="8928992" cy="5214974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IQ" sz="3200" b="1" dirty="0" smtClean="0">
                <a:solidFill>
                  <a:schemeClr val="accent1">
                    <a:lumMod val="75000"/>
                  </a:schemeClr>
                </a:solidFill>
                <a:cs typeface="Ali_K_Sahifa Bold" pitchFamily="2" charset="-78"/>
              </a:rPr>
              <a:t>لة بوارى ثراكتيكييةوة:</a:t>
            </a: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IQ" sz="3200" dirty="0" smtClean="0">
                <a:cs typeface="Ali_K_Sahifa Bold" pitchFamily="2" charset="-78"/>
              </a:rPr>
              <a:t>زيادكردنى ئاراستةكردنى مندالان و هةرزةكاران و ثيطةيشتوان و كؤنترؤلكردنى فاكتةرةكان و ئةو هؤكارة جياوازانةى كار لة طةشةكردن دةكةن ئةويش بةيارمةتى دانى تاكةكان بؤ تيطةيشتن لة خودى خؤمان.</a:t>
            </a: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IQ" sz="3200" dirty="0" smtClean="0">
                <a:cs typeface="Ali_K_Sahifa Bold" pitchFamily="2" charset="-78"/>
              </a:rPr>
              <a:t>زانينى هةر ناوازةيةك(شاز)و لادانيك كة لةطةل ثيَوةرةكانى طةشةكردنى قؤناغيَك لة قؤناغةكان ناطونجيَت.</a:t>
            </a:r>
          </a:p>
          <a:p>
            <a:pPr marL="0" indent="0" algn="just" rtl="1">
              <a:lnSpc>
                <a:spcPct val="150000"/>
              </a:lnSpc>
              <a:buNone/>
            </a:pPr>
            <a:endParaRPr lang="en-US" sz="3200" dirty="0"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02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57298"/>
            <a:ext cx="8784976" cy="5214974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IQ" sz="3200" dirty="0" smtClean="0">
                <a:cs typeface="Ali_K_Sahifa Bold" pitchFamily="2" charset="-78"/>
              </a:rPr>
              <a:t>طونجاننى ثرؤطرامةكانى خويَندن لةهةر قؤناغيَكدا كة لةطةل ئارةزوو و تايبةتمةندى و تواناكانى قوتابى طونجاو بيَت،ضونكة هةر قؤناغيَك ثيَداويستى طةشة و تواناى دياريكراوة جياوازة لة هةموو قؤناغةكانى طةشةكردندا.</a:t>
            </a: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IQ" sz="3200" dirty="0" smtClean="0">
                <a:cs typeface="Ali_K_Sahifa Bold" pitchFamily="2" charset="-78"/>
              </a:rPr>
              <a:t> ريَكخستنى ذينطة تاوةكو بطونجيَت لةطةل مةرجة ثيَويستييةكانى طةشةيةكى دروست.</a:t>
            </a:r>
            <a:endParaRPr lang="en-US" sz="3200" dirty="0" smtClean="0">
              <a:cs typeface="Ali_K_Sahifa Bold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96752"/>
          </a:xfrm>
          <a:solidFill>
            <a:schemeClr val="accent1">
              <a:alpha val="90000"/>
            </a:schemeClr>
          </a:solidFill>
        </p:spPr>
        <p:txBody>
          <a:bodyPr>
            <a:noAutofit/>
          </a:bodyPr>
          <a:lstStyle/>
          <a:p>
            <a:pPr algn="ctr" rtl="1"/>
            <a:r>
              <a:rPr lang="ar-IQ" sz="4000" b="1" dirty="0">
                <a:latin typeface="ae_AlMateen" pitchFamily="18" charset="-78"/>
                <a:cs typeface="Ali_K_Jiddah" pitchFamily="2" charset="-78"/>
              </a:rPr>
              <a:t>طرنطى زانستى دةروونزانى طةشةكردن</a:t>
            </a:r>
            <a:endParaRPr lang="ar-SA" sz="4000" dirty="0">
              <a:cs typeface="Ali_K_Jidda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02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57298"/>
            <a:ext cx="8856984" cy="5214974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IQ" sz="3200" dirty="0" smtClean="0">
                <a:cs typeface="Ali_K_Sahifa Bold" pitchFamily="2" charset="-78"/>
              </a:rPr>
              <a:t>  زانينى ئةو ياسا و بنةمايانةى كة بريار لةسةر رةوتى طةشةكردن دةكةن كة دةبيَتة هؤى زياتر تيَطةيشتنى سروشتى كةسةكة و دةرخستنى ثيَشوةخةيى بؤ هةر ناوازةييةك و لادانيَك.</a:t>
            </a: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IQ" sz="3200" dirty="0" smtClean="0">
                <a:cs typeface="Ali_K_Sahifa Bold" pitchFamily="2" charset="-78"/>
              </a:rPr>
              <a:t>تيَطةيشتنى دايكان و باوكان لة تايبةتمةندييةكانى طةشةكردنى رؤلةكانيان كة يارمةتيان دةدات بؤ ضؤنيةتى مامةلةكردن لةطةلياندا.</a:t>
            </a:r>
            <a:endParaRPr lang="en-US" sz="3200" dirty="0">
              <a:cs typeface="Ali_K_Sahifa Bold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96752"/>
          </a:xfrm>
          <a:solidFill>
            <a:schemeClr val="accent1">
              <a:alpha val="90000"/>
            </a:schemeClr>
          </a:solidFill>
        </p:spPr>
        <p:txBody>
          <a:bodyPr>
            <a:noAutofit/>
          </a:bodyPr>
          <a:lstStyle/>
          <a:p>
            <a:pPr algn="ctr" rtl="1"/>
            <a:r>
              <a:rPr lang="ar-IQ" sz="4000" b="1" dirty="0">
                <a:latin typeface="ae_AlMateen" pitchFamily="18" charset="-78"/>
                <a:cs typeface="Ali_K_Jiddah" pitchFamily="2" charset="-78"/>
              </a:rPr>
              <a:t>طرنطى زانستى دةروونزانى طةشةكردن</a:t>
            </a:r>
            <a:endParaRPr lang="ar-SA" sz="4000" dirty="0">
              <a:cs typeface="Ali_K_Jidda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02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6867</TotalTime>
  <Words>285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ae_AlMateen</vt:lpstr>
      <vt:lpstr>Ali_K_Alwand</vt:lpstr>
      <vt:lpstr>Ali_K_Jiddah</vt:lpstr>
      <vt:lpstr>Ali_K_Sahifa Bold</vt:lpstr>
      <vt:lpstr>Ali-A-Samik</vt:lpstr>
      <vt:lpstr>Ali-A-Sulaimania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ضةمكى زانستى دةروونزانى طةشة</vt:lpstr>
      <vt:lpstr>طرنطى زانستى دةروونزانى طةشةكردن</vt:lpstr>
      <vt:lpstr>طرنطى زانستى دةروونزانى طةشةكردن</vt:lpstr>
      <vt:lpstr>طرنطى زانستى دةروونزانى طةشةكردن</vt:lpstr>
      <vt:lpstr>طرنطى زانستى دةروونزانى طةشةكردن</vt:lpstr>
      <vt:lpstr>طرنطى زانستى دةروونزانى طةشةكردن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وزارة التعليم العالي والبحث العلمي جامعة صلاح الدين العام الدراسي 2014-2015</dc:title>
  <dc:creator>High Tech</dc:creator>
  <cp:lastModifiedBy>ZHIND</cp:lastModifiedBy>
  <cp:revision>652</cp:revision>
  <cp:lastPrinted>2018-10-16T16:47:41Z</cp:lastPrinted>
  <dcterms:created xsi:type="dcterms:W3CDTF">2014-09-04T14:58:13Z</dcterms:created>
  <dcterms:modified xsi:type="dcterms:W3CDTF">2023-05-10T19:03:45Z</dcterms:modified>
</cp:coreProperties>
</file>