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1AC7E6-B83D-482D-8D90-DE35E158DB09}" type="doc">
      <dgm:prSet loTypeId="urn:microsoft.com/office/officeart/2005/8/layout/arrow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90802A-811C-421E-9A32-CBA3C24ADFBC}">
      <dgm:prSet phldrT="[Text]" custT="1"/>
      <dgm:spPr/>
      <dgm:t>
        <a:bodyPr/>
        <a:lstStyle/>
        <a:p>
          <a:r>
            <a:rPr lang="ar-IQ" sz="2800" dirty="0" smtClean="0">
              <a:cs typeface="Ali_K_Samik" pitchFamily="2" charset="-78"/>
            </a:rPr>
            <a:t>كردارى</a:t>
          </a:r>
          <a:r>
            <a:rPr lang="ar-IQ" sz="2100" dirty="0" smtClean="0">
              <a:cs typeface="Ali_K_Samik" pitchFamily="2" charset="-78"/>
            </a:rPr>
            <a:t> </a:t>
          </a:r>
          <a:r>
            <a:rPr lang="ar-IQ" sz="2800" dirty="0" smtClean="0">
              <a:cs typeface="Ali_K_Samik" pitchFamily="2" charset="-78"/>
            </a:rPr>
            <a:t>ثةروةردة</a:t>
          </a:r>
          <a:endParaRPr lang="en-US" sz="2800" dirty="0">
            <a:cs typeface="Ali_K_Samik" pitchFamily="2" charset="-78"/>
          </a:endParaRPr>
        </a:p>
      </dgm:t>
    </dgm:pt>
    <dgm:pt modelId="{DF9E0379-2C20-4507-9294-C9110D083964}" type="parTrans" cxnId="{82DAAA04-4835-4482-8633-716FF460F647}">
      <dgm:prSet/>
      <dgm:spPr/>
      <dgm:t>
        <a:bodyPr/>
        <a:lstStyle/>
        <a:p>
          <a:endParaRPr lang="en-US"/>
        </a:p>
      </dgm:t>
    </dgm:pt>
    <dgm:pt modelId="{3B9F6395-2365-4D10-98E1-2FFBE3E33954}" type="sibTrans" cxnId="{82DAAA04-4835-4482-8633-716FF460F647}">
      <dgm:prSet/>
      <dgm:spPr/>
      <dgm:t>
        <a:bodyPr/>
        <a:lstStyle/>
        <a:p>
          <a:endParaRPr lang="en-US"/>
        </a:p>
      </dgm:t>
    </dgm:pt>
    <dgm:pt modelId="{67010064-AA46-403B-8825-D5989AECD6C3}">
      <dgm:prSet phldrT="[Text]" custT="1"/>
      <dgm:spPr/>
      <dgm:t>
        <a:bodyPr/>
        <a:lstStyle/>
        <a:p>
          <a:r>
            <a:rPr lang="ar-IQ" sz="2800" dirty="0" smtClean="0">
              <a:cs typeface="Ali_K_Samik" pitchFamily="2" charset="-78"/>
            </a:rPr>
            <a:t>ثةروةردةى كرداريي</a:t>
          </a:r>
          <a:endParaRPr lang="en-US" sz="2800" dirty="0"/>
        </a:p>
      </dgm:t>
    </dgm:pt>
    <dgm:pt modelId="{DAB44C77-ABE1-49B4-A2E9-1DECFFBCA3BC}" type="parTrans" cxnId="{AC181A27-6934-49A6-9733-40484BDB14E5}">
      <dgm:prSet/>
      <dgm:spPr/>
      <dgm:t>
        <a:bodyPr/>
        <a:lstStyle/>
        <a:p>
          <a:endParaRPr lang="en-US"/>
        </a:p>
      </dgm:t>
    </dgm:pt>
    <dgm:pt modelId="{06955E22-63D1-4D5F-A6F8-66DBA878F2B1}" type="sibTrans" cxnId="{AC181A27-6934-49A6-9733-40484BDB14E5}">
      <dgm:prSet/>
      <dgm:spPr/>
      <dgm:t>
        <a:bodyPr/>
        <a:lstStyle/>
        <a:p>
          <a:endParaRPr lang="en-US"/>
        </a:p>
      </dgm:t>
    </dgm:pt>
    <dgm:pt modelId="{C7CB131E-E9AE-4ADD-94FE-392407CB8104}" type="pres">
      <dgm:prSet presAssocID="{D21AC7E6-B83D-482D-8D90-DE35E158DB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5C30F9-6EC6-4667-9002-E8975E1D1EB8}" type="pres">
      <dgm:prSet presAssocID="{2F90802A-811C-421E-9A32-CBA3C24ADFB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62316-83B0-4988-91CF-2B321E1F4D97}" type="pres">
      <dgm:prSet presAssocID="{67010064-AA46-403B-8825-D5989AECD6C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285AD-1E23-4F9E-BBF6-A881B98C5F56}" type="presOf" srcId="{67010064-AA46-403B-8825-D5989AECD6C3}" destId="{52062316-83B0-4988-91CF-2B321E1F4D97}" srcOrd="0" destOrd="0" presId="urn:microsoft.com/office/officeart/2005/8/layout/arrow1"/>
    <dgm:cxn modelId="{82DAAA04-4835-4482-8633-716FF460F647}" srcId="{D21AC7E6-B83D-482D-8D90-DE35E158DB09}" destId="{2F90802A-811C-421E-9A32-CBA3C24ADFBC}" srcOrd="0" destOrd="0" parTransId="{DF9E0379-2C20-4507-9294-C9110D083964}" sibTransId="{3B9F6395-2365-4D10-98E1-2FFBE3E33954}"/>
    <dgm:cxn modelId="{DB2D2262-799C-403A-AF16-3FA24745071F}" type="presOf" srcId="{2F90802A-811C-421E-9A32-CBA3C24ADFBC}" destId="{2A5C30F9-6EC6-4667-9002-E8975E1D1EB8}" srcOrd="0" destOrd="0" presId="urn:microsoft.com/office/officeart/2005/8/layout/arrow1"/>
    <dgm:cxn modelId="{5A53C61C-B9B3-4F51-B0D7-75E7EF1F717D}" type="presOf" srcId="{D21AC7E6-B83D-482D-8D90-DE35E158DB09}" destId="{C7CB131E-E9AE-4ADD-94FE-392407CB8104}" srcOrd="0" destOrd="0" presId="urn:microsoft.com/office/officeart/2005/8/layout/arrow1"/>
    <dgm:cxn modelId="{AC181A27-6934-49A6-9733-40484BDB14E5}" srcId="{D21AC7E6-B83D-482D-8D90-DE35E158DB09}" destId="{67010064-AA46-403B-8825-D5989AECD6C3}" srcOrd="1" destOrd="0" parTransId="{DAB44C77-ABE1-49B4-A2E9-1DECFFBCA3BC}" sibTransId="{06955E22-63D1-4D5F-A6F8-66DBA878F2B1}"/>
    <dgm:cxn modelId="{B5BAB7FA-9904-4C2E-A034-6E467FD1CB0A}" type="presParOf" srcId="{C7CB131E-E9AE-4ADD-94FE-392407CB8104}" destId="{2A5C30F9-6EC6-4667-9002-E8975E1D1EB8}" srcOrd="0" destOrd="0" presId="urn:microsoft.com/office/officeart/2005/8/layout/arrow1"/>
    <dgm:cxn modelId="{84620AFC-D242-441F-8D31-6717B2085BD0}" type="presParOf" srcId="{C7CB131E-E9AE-4ADD-94FE-392407CB8104}" destId="{52062316-83B0-4988-91CF-2B321E1F4D9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62947-19C5-4D30-92A6-5BC60866D799}" type="doc">
      <dgm:prSet loTypeId="urn:microsoft.com/office/officeart/2005/8/layout/arrow5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DE20D2-9734-471C-A5D2-41203D8CF4B2}">
      <dgm:prSet phldrT="[Text]" custT="1"/>
      <dgm:spPr/>
      <dgm:t>
        <a:bodyPr/>
        <a:lstStyle/>
        <a:p>
          <a:r>
            <a:rPr lang="ar-IQ" sz="2800" dirty="0" smtClean="0">
              <a:cs typeface="Ali_K_Samik" pitchFamily="2" charset="-78"/>
            </a:rPr>
            <a:t>كردارى</a:t>
          </a:r>
          <a:r>
            <a:rPr lang="ar-IQ" sz="1900" dirty="0" smtClean="0">
              <a:cs typeface="Ali_K_Samik" pitchFamily="2" charset="-78"/>
            </a:rPr>
            <a:t> </a:t>
          </a:r>
          <a:r>
            <a:rPr lang="ar-IQ" sz="2800" dirty="0" smtClean="0">
              <a:cs typeface="Ali_K_Samik" pitchFamily="2" charset="-78"/>
            </a:rPr>
            <a:t>ثةروةردة</a:t>
          </a:r>
          <a:endParaRPr lang="en-US" sz="2800" dirty="0">
            <a:cs typeface="Ali_K_Samik" pitchFamily="2" charset="-78"/>
          </a:endParaRPr>
        </a:p>
      </dgm:t>
    </dgm:pt>
    <dgm:pt modelId="{8F60D52B-808B-4392-9EE5-90859DA9257C}" type="parTrans" cxnId="{B94E7B58-9CA4-473D-A5A4-E413900823A2}">
      <dgm:prSet/>
      <dgm:spPr/>
      <dgm:t>
        <a:bodyPr/>
        <a:lstStyle/>
        <a:p>
          <a:endParaRPr lang="en-US"/>
        </a:p>
      </dgm:t>
    </dgm:pt>
    <dgm:pt modelId="{C0152753-52D7-48C6-8CE7-F66F74B64BDC}" type="sibTrans" cxnId="{B94E7B58-9CA4-473D-A5A4-E413900823A2}">
      <dgm:prSet/>
      <dgm:spPr/>
      <dgm:t>
        <a:bodyPr/>
        <a:lstStyle/>
        <a:p>
          <a:endParaRPr lang="en-US"/>
        </a:p>
      </dgm:t>
    </dgm:pt>
    <dgm:pt modelId="{D6CA7720-F720-4569-B0B7-765B8B8D96A6}">
      <dgm:prSet phldrT="[Text]" custT="1"/>
      <dgm:spPr/>
      <dgm:t>
        <a:bodyPr/>
        <a:lstStyle/>
        <a:p>
          <a:r>
            <a:rPr lang="ar-IQ" sz="2800" dirty="0" smtClean="0">
              <a:cs typeface="Ali_K_Samik" pitchFamily="2" charset="-78"/>
            </a:rPr>
            <a:t>ثةروةردةى</a:t>
          </a:r>
          <a:r>
            <a:rPr lang="ar-IQ" sz="1900" dirty="0" smtClean="0">
              <a:cs typeface="Ali_K_Samik" pitchFamily="2" charset="-78"/>
            </a:rPr>
            <a:t> </a:t>
          </a:r>
          <a:r>
            <a:rPr lang="ar-IQ" sz="2800" dirty="0" smtClean="0">
              <a:cs typeface="Ali_K_Samik" pitchFamily="2" charset="-78"/>
            </a:rPr>
            <a:t>كرداريي</a:t>
          </a:r>
          <a:endParaRPr lang="en-US" sz="2800" dirty="0">
            <a:cs typeface="Ali_K_Samik" pitchFamily="2" charset="-78"/>
          </a:endParaRPr>
        </a:p>
      </dgm:t>
    </dgm:pt>
    <dgm:pt modelId="{347DD6BF-766E-481D-93BA-0AC2C10E586F}" type="parTrans" cxnId="{666E2A03-4EEB-4C89-85E8-42B67F9BC86F}">
      <dgm:prSet/>
      <dgm:spPr/>
      <dgm:t>
        <a:bodyPr/>
        <a:lstStyle/>
        <a:p>
          <a:endParaRPr lang="en-US"/>
        </a:p>
      </dgm:t>
    </dgm:pt>
    <dgm:pt modelId="{00165B72-CAF7-4EEB-8547-6B1C718D8089}" type="sibTrans" cxnId="{666E2A03-4EEB-4C89-85E8-42B67F9BC86F}">
      <dgm:prSet/>
      <dgm:spPr/>
      <dgm:t>
        <a:bodyPr/>
        <a:lstStyle/>
        <a:p>
          <a:endParaRPr lang="en-US"/>
        </a:p>
      </dgm:t>
    </dgm:pt>
    <dgm:pt modelId="{BE675922-0496-47C6-AF34-DFDA7A2DF18C}" type="pres">
      <dgm:prSet presAssocID="{3D762947-19C5-4D30-92A6-5BC60866D7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F3BCE-8DCB-4EB0-9983-24FB6B1C1E3F}" type="pres">
      <dgm:prSet presAssocID="{9EDE20D2-9734-471C-A5D2-41203D8CF4B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ABB05-6E2F-4A1E-8AD3-21A5E0C05633}" type="pres">
      <dgm:prSet presAssocID="{D6CA7720-F720-4569-B0B7-765B8B8D96A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0389C-CCF9-43E8-8946-1615BCC6B156}" type="presOf" srcId="{D6CA7720-F720-4569-B0B7-765B8B8D96A6}" destId="{E18ABB05-6E2F-4A1E-8AD3-21A5E0C05633}" srcOrd="0" destOrd="0" presId="urn:microsoft.com/office/officeart/2005/8/layout/arrow5"/>
    <dgm:cxn modelId="{485C8C7A-239D-4569-965F-51673B7C628B}" type="presOf" srcId="{9EDE20D2-9734-471C-A5D2-41203D8CF4B2}" destId="{B57F3BCE-8DCB-4EB0-9983-24FB6B1C1E3F}" srcOrd="0" destOrd="0" presId="urn:microsoft.com/office/officeart/2005/8/layout/arrow5"/>
    <dgm:cxn modelId="{666E2A03-4EEB-4C89-85E8-42B67F9BC86F}" srcId="{3D762947-19C5-4D30-92A6-5BC60866D799}" destId="{D6CA7720-F720-4569-B0B7-765B8B8D96A6}" srcOrd="1" destOrd="0" parTransId="{347DD6BF-766E-481D-93BA-0AC2C10E586F}" sibTransId="{00165B72-CAF7-4EEB-8547-6B1C718D8089}"/>
    <dgm:cxn modelId="{EAF8B441-69F3-41AC-A6DF-9AFC0AB8726B}" type="presOf" srcId="{3D762947-19C5-4D30-92A6-5BC60866D799}" destId="{BE675922-0496-47C6-AF34-DFDA7A2DF18C}" srcOrd="0" destOrd="0" presId="urn:microsoft.com/office/officeart/2005/8/layout/arrow5"/>
    <dgm:cxn modelId="{B94E7B58-9CA4-473D-A5A4-E413900823A2}" srcId="{3D762947-19C5-4D30-92A6-5BC60866D799}" destId="{9EDE20D2-9734-471C-A5D2-41203D8CF4B2}" srcOrd="0" destOrd="0" parTransId="{8F60D52B-808B-4392-9EE5-90859DA9257C}" sibTransId="{C0152753-52D7-48C6-8CE7-F66F74B64BDC}"/>
    <dgm:cxn modelId="{3183E544-7A69-49AB-8EA1-901C7485F662}" type="presParOf" srcId="{BE675922-0496-47C6-AF34-DFDA7A2DF18C}" destId="{B57F3BCE-8DCB-4EB0-9983-24FB6B1C1E3F}" srcOrd="0" destOrd="0" presId="urn:microsoft.com/office/officeart/2005/8/layout/arrow5"/>
    <dgm:cxn modelId="{DC28D6A8-B7CA-4D7C-81C0-4BFF0BE6C4C1}" type="presParOf" srcId="{BE675922-0496-47C6-AF34-DFDA7A2DF18C}" destId="{E18ABB05-6E2F-4A1E-8AD3-21A5E0C0563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64024-3AF3-4B3F-B42E-BD585AF3C10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7976D-B24E-42C8-97A0-F2D809C0716D}">
      <dgm:prSet phldrT="[Text]" custT="1"/>
      <dgm:spPr/>
      <dgm:t>
        <a:bodyPr/>
        <a:lstStyle/>
        <a:p>
          <a:r>
            <a:rPr lang="ar-IQ" sz="3200" dirty="0" smtClean="0">
              <a:cs typeface="Ali_K_Samik" pitchFamily="2" charset="-78"/>
            </a:rPr>
            <a:t>بينين</a:t>
          </a:r>
          <a:endParaRPr lang="en-US" sz="2900" dirty="0">
            <a:cs typeface="Ali_K_Samik" pitchFamily="2" charset="-78"/>
          </a:endParaRPr>
        </a:p>
      </dgm:t>
    </dgm:pt>
    <dgm:pt modelId="{25A9DE2E-EFCE-4FD7-A1F5-ADB0EAF5A766}" type="parTrans" cxnId="{BB563B94-6727-4D0C-991B-B2E677221225}">
      <dgm:prSet/>
      <dgm:spPr/>
      <dgm:t>
        <a:bodyPr/>
        <a:lstStyle/>
        <a:p>
          <a:endParaRPr lang="en-US"/>
        </a:p>
      </dgm:t>
    </dgm:pt>
    <dgm:pt modelId="{821D6401-1563-44C1-AFAC-3863CFC87C42}" type="sibTrans" cxnId="{BB563B94-6727-4D0C-991B-B2E677221225}">
      <dgm:prSet/>
      <dgm:spPr/>
      <dgm:t>
        <a:bodyPr/>
        <a:lstStyle/>
        <a:p>
          <a:endParaRPr lang="en-US"/>
        </a:p>
      </dgm:t>
    </dgm:pt>
    <dgm:pt modelId="{808FE58E-17A0-41BF-8D60-38B33E7FE1F3}">
      <dgm:prSet phldrT="[Text]" custT="1"/>
      <dgm:spPr/>
      <dgm:t>
        <a:bodyPr/>
        <a:lstStyle/>
        <a:p>
          <a:r>
            <a:rPr lang="ar-IQ" sz="3200" dirty="0" smtClean="0">
              <a:cs typeface="Ali_K_Samik" pitchFamily="2" charset="-78"/>
            </a:rPr>
            <a:t>بةشداريكردن</a:t>
          </a:r>
          <a:endParaRPr lang="en-US" sz="3200" dirty="0">
            <a:cs typeface="Ali_K_Samik" pitchFamily="2" charset="-78"/>
          </a:endParaRPr>
        </a:p>
      </dgm:t>
    </dgm:pt>
    <dgm:pt modelId="{ED0C3F24-5E02-4D58-A297-39C05657D36C}" type="parTrans" cxnId="{06038E2C-2793-43A4-8D60-9C522E541908}">
      <dgm:prSet/>
      <dgm:spPr/>
      <dgm:t>
        <a:bodyPr/>
        <a:lstStyle/>
        <a:p>
          <a:endParaRPr lang="en-US"/>
        </a:p>
      </dgm:t>
    </dgm:pt>
    <dgm:pt modelId="{9ACBFE01-EC35-4697-9D66-FC222B0ECA6A}" type="sibTrans" cxnId="{06038E2C-2793-43A4-8D60-9C522E541908}">
      <dgm:prSet/>
      <dgm:spPr/>
      <dgm:t>
        <a:bodyPr/>
        <a:lstStyle/>
        <a:p>
          <a:endParaRPr lang="en-US"/>
        </a:p>
      </dgm:t>
    </dgm:pt>
    <dgm:pt modelId="{E3C7923B-2F3E-4B92-A008-C27E0A1E611D}">
      <dgm:prSet phldrT="[Text]" custT="1"/>
      <dgm:spPr/>
      <dgm:t>
        <a:bodyPr/>
        <a:lstStyle/>
        <a:p>
          <a:r>
            <a:rPr lang="ar-IQ" sz="3200" dirty="0" smtClean="0">
              <a:cs typeface="Ali_K_Samik" pitchFamily="2" charset="-78"/>
            </a:rPr>
            <a:t>ثيادةكردن</a:t>
          </a:r>
          <a:endParaRPr lang="en-US" sz="3200" dirty="0">
            <a:cs typeface="Ali_K_Samik" pitchFamily="2" charset="-78"/>
          </a:endParaRPr>
        </a:p>
      </dgm:t>
    </dgm:pt>
    <dgm:pt modelId="{A9BB435B-41FB-4A85-80DA-BD4C608628CC}" type="parTrans" cxnId="{206B9277-C1AB-4E0A-A50C-A38A65E129F2}">
      <dgm:prSet/>
      <dgm:spPr/>
      <dgm:t>
        <a:bodyPr/>
        <a:lstStyle/>
        <a:p>
          <a:endParaRPr lang="en-US"/>
        </a:p>
      </dgm:t>
    </dgm:pt>
    <dgm:pt modelId="{A1F02683-20AC-4A0F-830C-218C0ED7147E}" type="sibTrans" cxnId="{206B9277-C1AB-4E0A-A50C-A38A65E129F2}">
      <dgm:prSet/>
      <dgm:spPr/>
      <dgm:t>
        <a:bodyPr/>
        <a:lstStyle/>
        <a:p>
          <a:endParaRPr lang="en-US"/>
        </a:p>
      </dgm:t>
    </dgm:pt>
    <dgm:pt modelId="{F62BDCA0-2F87-4BF5-A5F3-E2F3F28E9BCA}" type="pres">
      <dgm:prSet presAssocID="{E2664024-3AF3-4B3F-B42E-BD585AF3C10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23882E-2318-4D4B-BB87-CE13EE3A3CF5}" type="pres">
      <dgm:prSet presAssocID="{7C77976D-B24E-42C8-97A0-F2D809C0716D}" presName="Accent1" presStyleCnt="0"/>
      <dgm:spPr/>
    </dgm:pt>
    <dgm:pt modelId="{1091AD7B-FFB7-4D36-9010-95B21E973504}" type="pres">
      <dgm:prSet presAssocID="{7C77976D-B24E-42C8-97A0-F2D809C0716D}" presName="Accent" presStyleLbl="node1" presStyleIdx="0" presStyleCnt="3" custScaleX="122923"/>
      <dgm:spPr/>
    </dgm:pt>
    <dgm:pt modelId="{0AB98996-4883-49B6-8A49-90150B44AC69}" type="pres">
      <dgm:prSet presAssocID="{7C77976D-B24E-42C8-97A0-F2D809C0716D}" presName="Parent1" presStyleLbl="revTx" presStyleIdx="0" presStyleCnt="3" custScaleX="144280" custScaleY="1655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A1CDA-062B-4B5F-B1E6-FF8DE076FE9C}" type="pres">
      <dgm:prSet presAssocID="{808FE58E-17A0-41BF-8D60-38B33E7FE1F3}" presName="Accent2" presStyleCnt="0"/>
      <dgm:spPr/>
    </dgm:pt>
    <dgm:pt modelId="{EB467481-6A24-42E0-90CE-0FFA9806DF32}" type="pres">
      <dgm:prSet presAssocID="{808FE58E-17A0-41BF-8D60-38B33E7FE1F3}" presName="Accent" presStyleLbl="node1" presStyleIdx="1" presStyleCnt="3" custScaleX="121874" custScaleY="104243"/>
      <dgm:spPr/>
    </dgm:pt>
    <dgm:pt modelId="{41AC94BE-DE9D-486B-95D5-DEFFF4F0637B}" type="pres">
      <dgm:prSet presAssocID="{808FE58E-17A0-41BF-8D60-38B33E7FE1F3}" presName="Parent2" presStyleLbl="revTx" presStyleIdx="1" presStyleCnt="3" custScaleX="133990" custScaleY="173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F3E42-C4B1-4240-B6FC-ACCEE249440B}" type="pres">
      <dgm:prSet presAssocID="{E3C7923B-2F3E-4B92-A008-C27E0A1E611D}" presName="Accent3" presStyleCnt="0"/>
      <dgm:spPr/>
    </dgm:pt>
    <dgm:pt modelId="{5B54EF94-477B-4ADC-B906-318EE6F87815}" type="pres">
      <dgm:prSet presAssocID="{E3C7923B-2F3E-4B92-A008-C27E0A1E611D}" presName="Accent" presStyleLbl="node1" presStyleIdx="2" presStyleCnt="3" custScaleX="131495"/>
      <dgm:spPr/>
    </dgm:pt>
    <dgm:pt modelId="{EF2F2F1D-9E2B-429B-95F5-0A78BEC2A832}" type="pres">
      <dgm:prSet presAssocID="{E3C7923B-2F3E-4B92-A008-C27E0A1E611D}" presName="Parent3" presStyleLbl="revTx" presStyleIdx="2" presStyleCnt="3" custScaleX="144753" custScaleY="131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2D349-C5A5-49E6-B0BD-7FE9F1FC374C}" type="presOf" srcId="{7C77976D-B24E-42C8-97A0-F2D809C0716D}" destId="{0AB98996-4883-49B6-8A49-90150B44AC69}" srcOrd="0" destOrd="0" presId="urn:microsoft.com/office/officeart/2009/layout/CircleArrowProcess"/>
    <dgm:cxn modelId="{481E924B-E214-4489-AD08-E42B86E3B076}" type="presOf" srcId="{E2664024-3AF3-4B3F-B42E-BD585AF3C104}" destId="{F62BDCA0-2F87-4BF5-A5F3-E2F3F28E9BCA}" srcOrd="0" destOrd="0" presId="urn:microsoft.com/office/officeart/2009/layout/CircleArrowProcess"/>
    <dgm:cxn modelId="{06179FA7-AC95-49C3-8065-BD21DD596D95}" type="presOf" srcId="{808FE58E-17A0-41BF-8D60-38B33E7FE1F3}" destId="{41AC94BE-DE9D-486B-95D5-DEFFF4F0637B}" srcOrd="0" destOrd="0" presId="urn:microsoft.com/office/officeart/2009/layout/CircleArrowProcess"/>
    <dgm:cxn modelId="{06038E2C-2793-43A4-8D60-9C522E541908}" srcId="{E2664024-3AF3-4B3F-B42E-BD585AF3C104}" destId="{808FE58E-17A0-41BF-8D60-38B33E7FE1F3}" srcOrd="1" destOrd="0" parTransId="{ED0C3F24-5E02-4D58-A297-39C05657D36C}" sibTransId="{9ACBFE01-EC35-4697-9D66-FC222B0ECA6A}"/>
    <dgm:cxn modelId="{6CDEF0E5-7246-4DDB-9DA0-580A68A88919}" type="presOf" srcId="{E3C7923B-2F3E-4B92-A008-C27E0A1E611D}" destId="{EF2F2F1D-9E2B-429B-95F5-0A78BEC2A832}" srcOrd="0" destOrd="0" presId="urn:microsoft.com/office/officeart/2009/layout/CircleArrowProcess"/>
    <dgm:cxn modelId="{BB563B94-6727-4D0C-991B-B2E677221225}" srcId="{E2664024-3AF3-4B3F-B42E-BD585AF3C104}" destId="{7C77976D-B24E-42C8-97A0-F2D809C0716D}" srcOrd="0" destOrd="0" parTransId="{25A9DE2E-EFCE-4FD7-A1F5-ADB0EAF5A766}" sibTransId="{821D6401-1563-44C1-AFAC-3863CFC87C42}"/>
    <dgm:cxn modelId="{206B9277-C1AB-4E0A-A50C-A38A65E129F2}" srcId="{E2664024-3AF3-4B3F-B42E-BD585AF3C104}" destId="{E3C7923B-2F3E-4B92-A008-C27E0A1E611D}" srcOrd="2" destOrd="0" parTransId="{A9BB435B-41FB-4A85-80DA-BD4C608628CC}" sibTransId="{A1F02683-20AC-4A0F-830C-218C0ED7147E}"/>
    <dgm:cxn modelId="{CD47C478-68C2-4063-B52F-AC76BA49A6D8}" type="presParOf" srcId="{F62BDCA0-2F87-4BF5-A5F3-E2F3F28E9BCA}" destId="{8F23882E-2318-4D4B-BB87-CE13EE3A3CF5}" srcOrd="0" destOrd="0" presId="urn:microsoft.com/office/officeart/2009/layout/CircleArrowProcess"/>
    <dgm:cxn modelId="{758A4A73-E8A5-4088-AEB2-D0D40FDF13CD}" type="presParOf" srcId="{8F23882E-2318-4D4B-BB87-CE13EE3A3CF5}" destId="{1091AD7B-FFB7-4D36-9010-95B21E973504}" srcOrd="0" destOrd="0" presId="urn:microsoft.com/office/officeart/2009/layout/CircleArrowProcess"/>
    <dgm:cxn modelId="{41BC980F-2714-45E1-93CE-BF4912097311}" type="presParOf" srcId="{F62BDCA0-2F87-4BF5-A5F3-E2F3F28E9BCA}" destId="{0AB98996-4883-49B6-8A49-90150B44AC69}" srcOrd="1" destOrd="0" presId="urn:microsoft.com/office/officeart/2009/layout/CircleArrowProcess"/>
    <dgm:cxn modelId="{1E83B6EE-F57A-43F4-BD84-BF00916E2820}" type="presParOf" srcId="{F62BDCA0-2F87-4BF5-A5F3-E2F3F28E9BCA}" destId="{95DA1CDA-062B-4B5F-B1E6-FF8DE076FE9C}" srcOrd="2" destOrd="0" presId="urn:microsoft.com/office/officeart/2009/layout/CircleArrowProcess"/>
    <dgm:cxn modelId="{805E9B2F-86C3-42B9-B7DA-A8E8BE82B15A}" type="presParOf" srcId="{95DA1CDA-062B-4B5F-B1E6-FF8DE076FE9C}" destId="{EB467481-6A24-42E0-90CE-0FFA9806DF32}" srcOrd="0" destOrd="0" presId="urn:microsoft.com/office/officeart/2009/layout/CircleArrowProcess"/>
    <dgm:cxn modelId="{D1D6DFAC-38B9-43D5-8A1F-2DED8484E3B2}" type="presParOf" srcId="{F62BDCA0-2F87-4BF5-A5F3-E2F3F28E9BCA}" destId="{41AC94BE-DE9D-486B-95D5-DEFFF4F0637B}" srcOrd="3" destOrd="0" presId="urn:microsoft.com/office/officeart/2009/layout/CircleArrowProcess"/>
    <dgm:cxn modelId="{DE927A6E-C97E-4EAD-8787-E86F5078F2C8}" type="presParOf" srcId="{F62BDCA0-2F87-4BF5-A5F3-E2F3F28E9BCA}" destId="{5B8F3E42-C4B1-4240-B6FC-ACCEE249440B}" srcOrd="4" destOrd="0" presId="urn:microsoft.com/office/officeart/2009/layout/CircleArrowProcess"/>
    <dgm:cxn modelId="{E557A3EB-5CC5-4514-97A3-58D48C58F567}" type="presParOf" srcId="{5B8F3E42-C4B1-4240-B6FC-ACCEE249440B}" destId="{5B54EF94-477B-4ADC-B906-318EE6F87815}" srcOrd="0" destOrd="0" presId="urn:microsoft.com/office/officeart/2009/layout/CircleArrowProcess"/>
    <dgm:cxn modelId="{737BDA0E-E035-48EF-9347-92A7F1D877B3}" type="presParOf" srcId="{F62BDCA0-2F87-4BF5-A5F3-E2F3F28E9BCA}" destId="{EF2F2F1D-9E2B-429B-95F5-0A78BEC2A83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C30F9-6EC6-4667-9002-E8975E1D1EB8}">
      <dsp:nvSpPr>
        <dsp:cNvPr id="0" name=""/>
        <dsp:cNvSpPr/>
      </dsp:nvSpPr>
      <dsp:spPr>
        <a:xfrm rot="16200000">
          <a:off x="465" y="390"/>
          <a:ext cx="1828018" cy="1828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 smtClean="0">
              <a:cs typeface="Ali_K_Samik" pitchFamily="2" charset="-78"/>
            </a:rPr>
            <a:t>كردارى</a:t>
          </a:r>
          <a:r>
            <a:rPr lang="ar-IQ" sz="2100" kern="1200" dirty="0" smtClean="0">
              <a:cs typeface="Ali_K_Samik" pitchFamily="2" charset="-78"/>
            </a:rPr>
            <a:t> </a:t>
          </a:r>
          <a:r>
            <a:rPr lang="ar-IQ" sz="2800" kern="1200" dirty="0" smtClean="0">
              <a:cs typeface="Ali_K_Samik" pitchFamily="2" charset="-78"/>
            </a:rPr>
            <a:t>ثةروةردة</a:t>
          </a:r>
          <a:endParaRPr lang="en-US" sz="2800" kern="1200" dirty="0">
            <a:cs typeface="Ali_K_Samik" pitchFamily="2" charset="-78"/>
          </a:endParaRPr>
        </a:p>
      </dsp:txBody>
      <dsp:txXfrm rot="5400000">
        <a:off x="320368" y="457394"/>
        <a:ext cx="1508115" cy="914009"/>
      </dsp:txXfrm>
    </dsp:sp>
    <dsp:sp modelId="{52062316-83B0-4988-91CF-2B321E1F4D97}">
      <dsp:nvSpPr>
        <dsp:cNvPr id="0" name=""/>
        <dsp:cNvSpPr/>
      </dsp:nvSpPr>
      <dsp:spPr>
        <a:xfrm rot="5400000">
          <a:off x="2210116" y="390"/>
          <a:ext cx="1828018" cy="18280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3715622"/>
                <a:satOff val="3658"/>
                <a:lumOff val="8236"/>
                <a:alphaOff val="0"/>
                <a:tint val="96000"/>
                <a:lumMod val="102000"/>
              </a:schemeClr>
            </a:gs>
            <a:gs pos="100000">
              <a:schemeClr val="accent5">
                <a:hueOff val="-3715622"/>
                <a:satOff val="3658"/>
                <a:lumOff val="823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 smtClean="0">
              <a:cs typeface="Ali_K_Samik" pitchFamily="2" charset="-78"/>
            </a:rPr>
            <a:t>ثةروةردةى كرداريي</a:t>
          </a:r>
          <a:endParaRPr lang="en-US" sz="2800" kern="1200" dirty="0"/>
        </a:p>
      </dsp:txBody>
      <dsp:txXfrm rot="-5400000">
        <a:off x="2210116" y="457395"/>
        <a:ext cx="1508115" cy="914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F3BCE-8DCB-4EB0-9983-24FB6B1C1E3F}">
      <dsp:nvSpPr>
        <dsp:cNvPr id="0" name=""/>
        <dsp:cNvSpPr/>
      </dsp:nvSpPr>
      <dsp:spPr>
        <a:xfrm rot="16200000">
          <a:off x="842" y="411541"/>
          <a:ext cx="1950280" cy="195028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 smtClean="0">
              <a:cs typeface="Ali_K_Samik" pitchFamily="2" charset="-78"/>
            </a:rPr>
            <a:t>كردارى</a:t>
          </a:r>
          <a:r>
            <a:rPr lang="ar-IQ" sz="1900" kern="1200" dirty="0" smtClean="0">
              <a:cs typeface="Ali_K_Samik" pitchFamily="2" charset="-78"/>
            </a:rPr>
            <a:t> </a:t>
          </a:r>
          <a:r>
            <a:rPr lang="ar-IQ" sz="2800" kern="1200" dirty="0" smtClean="0">
              <a:cs typeface="Ali_K_Samik" pitchFamily="2" charset="-78"/>
            </a:rPr>
            <a:t>ثةروةردة</a:t>
          </a:r>
          <a:endParaRPr lang="en-US" sz="2800" kern="1200" dirty="0">
            <a:cs typeface="Ali_K_Samik" pitchFamily="2" charset="-78"/>
          </a:endParaRPr>
        </a:p>
      </dsp:txBody>
      <dsp:txXfrm rot="5400000">
        <a:off x="843" y="899111"/>
        <a:ext cx="1608981" cy="975140"/>
      </dsp:txXfrm>
    </dsp:sp>
    <dsp:sp modelId="{E18ABB05-6E2F-4A1E-8AD3-21A5E0C05633}">
      <dsp:nvSpPr>
        <dsp:cNvPr id="0" name=""/>
        <dsp:cNvSpPr/>
      </dsp:nvSpPr>
      <dsp:spPr>
        <a:xfrm rot="5400000">
          <a:off x="2087476" y="411541"/>
          <a:ext cx="1950280" cy="195028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800" kern="1200" dirty="0" smtClean="0">
              <a:cs typeface="Ali_K_Samik" pitchFamily="2" charset="-78"/>
            </a:rPr>
            <a:t>ثةروةردةى</a:t>
          </a:r>
          <a:r>
            <a:rPr lang="ar-IQ" sz="1900" kern="1200" dirty="0" smtClean="0">
              <a:cs typeface="Ali_K_Samik" pitchFamily="2" charset="-78"/>
            </a:rPr>
            <a:t> </a:t>
          </a:r>
          <a:r>
            <a:rPr lang="ar-IQ" sz="2800" kern="1200" dirty="0" smtClean="0">
              <a:cs typeface="Ali_K_Samik" pitchFamily="2" charset="-78"/>
            </a:rPr>
            <a:t>كرداريي</a:t>
          </a:r>
          <a:endParaRPr lang="en-US" sz="2800" kern="1200" dirty="0">
            <a:cs typeface="Ali_K_Samik" pitchFamily="2" charset="-78"/>
          </a:endParaRPr>
        </a:p>
      </dsp:txBody>
      <dsp:txXfrm rot="-5400000">
        <a:off x="2428776" y="899111"/>
        <a:ext cx="1608981" cy="975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AD7B-FFB7-4D36-9010-95B21E973504}">
      <dsp:nvSpPr>
        <dsp:cNvPr id="0" name=""/>
        <dsp:cNvSpPr/>
      </dsp:nvSpPr>
      <dsp:spPr>
        <a:xfrm>
          <a:off x="971861" y="71146"/>
          <a:ext cx="2593648" cy="211029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8996-4883-49B6-8A49-90150B44AC69}">
      <dsp:nvSpPr>
        <dsp:cNvPr id="0" name=""/>
        <dsp:cNvSpPr/>
      </dsp:nvSpPr>
      <dsp:spPr>
        <a:xfrm>
          <a:off x="1420485" y="640797"/>
          <a:ext cx="1691645" cy="97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kern="1200" dirty="0" smtClean="0">
              <a:cs typeface="Ali_K_Samik" pitchFamily="2" charset="-78"/>
            </a:rPr>
            <a:t>بينين</a:t>
          </a:r>
          <a:endParaRPr lang="en-US" sz="2900" kern="1200" dirty="0">
            <a:cs typeface="Ali_K_Samik" pitchFamily="2" charset="-78"/>
          </a:endParaRPr>
        </a:p>
      </dsp:txBody>
      <dsp:txXfrm>
        <a:off x="1420485" y="640797"/>
        <a:ext cx="1691645" cy="970558"/>
      </dsp:txXfrm>
    </dsp:sp>
    <dsp:sp modelId="{EB467481-6A24-42E0-90CE-0FFA9806DF32}">
      <dsp:nvSpPr>
        <dsp:cNvPr id="0" name=""/>
        <dsp:cNvSpPr/>
      </dsp:nvSpPr>
      <dsp:spPr>
        <a:xfrm>
          <a:off x="396889" y="1238899"/>
          <a:ext cx="2571514" cy="219983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C94BE-DE9D-486B-95D5-DEFFF4F0637B}">
      <dsp:nvSpPr>
        <dsp:cNvPr id="0" name=""/>
        <dsp:cNvSpPr/>
      </dsp:nvSpPr>
      <dsp:spPr>
        <a:xfrm>
          <a:off x="897148" y="1836993"/>
          <a:ext cx="1570998" cy="1017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kern="1200" dirty="0" smtClean="0">
              <a:cs typeface="Ali_K_Samik" pitchFamily="2" charset="-78"/>
            </a:rPr>
            <a:t>بةشداريكردن</a:t>
          </a:r>
          <a:endParaRPr lang="en-US" sz="3200" kern="1200" dirty="0">
            <a:cs typeface="Ali_K_Samik" pitchFamily="2" charset="-78"/>
          </a:endParaRPr>
        </a:p>
      </dsp:txBody>
      <dsp:txXfrm>
        <a:off x="897148" y="1836993"/>
        <a:ext cx="1570998" cy="1017241"/>
      </dsp:txXfrm>
    </dsp:sp>
    <dsp:sp modelId="{5B54EF94-477B-4ADC-B906-318EE6F87815}">
      <dsp:nvSpPr>
        <dsp:cNvPr id="0" name=""/>
        <dsp:cNvSpPr/>
      </dsp:nvSpPr>
      <dsp:spPr>
        <a:xfrm>
          <a:off x="1078401" y="2641292"/>
          <a:ext cx="2383738" cy="181352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2F1D-9E2B-429B-95F5-0A78BEC2A832}">
      <dsp:nvSpPr>
        <dsp:cNvPr id="0" name=""/>
        <dsp:cNvSpPr/>
      </dsp:nvSpPr>
      <dsp:spPr>
        <a:xfrm>
          <a:off x="1420486" y="3182714"/>
          <a:ext cx="1697191" cy="76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3200" kern="1200" dirty="0" smtClean="0">
              <a:cs typeface="Ali_K_Samik" pitchFamily="2" charset="-78"/>
            </a:rPr>
            <a:t>ثيادةكردن</a:t>
          </a:r>
          <a:endParaRPr lang="en-US" sz="3200" kern="1200" dirty="0">
            <a:cs typeface="Ali_K_Samik" pitchFamily="2" charset="-78"/>
          </a:endParaRPr>
        </a:p>
      </dsp:txBody>
      <dsp:txXfrm>
        <a:off x="1420486" y="3182714"/>
        <a:ext cx="1697191" cy="76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7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920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2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2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08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99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5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03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4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9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57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65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67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6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3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05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11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6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40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44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9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5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0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12/7/2020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5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54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1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05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0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A00B06-3FD1-4E0C-86D7-AC1B6341222E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0A8769-EAB8-44C7-B8DC-FBB82D8D8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85413"/>
            <a:ext cx="6815669" cy="1515533"/>
          </a:xfrm>
        </p:spPr>
        <p:txBody>
          <a:bodyPr/>
          <a:lstStyle/>
          <a:p>
            <a:r>
              <a:rPr lang="ar-IQ" dirty="0" smtClean="0">
                <a:cs typeface="Ali_K_Jiddah" pitchFamily="2" charset="-78"/>
              </a:rPr>
              <a:t>بابةتى بينين</a:t>
            </a:r>
            <a:endParaRPr lang="en-US" dirty="0">
              <a:cs typeface="Ali_K_Jiddah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14491"/>
          </a:xfrm>
        </p:spPr>
        <p:txBody>
          <a:bodyPr>
            <a:noAutofit/>
          </a:bodyPr>
          <a:lstStyle/>
          <a:p>
            <a:r>
              <a:rPr lang="ar-IQ" sz="2800" dirty="0" smtClean="0">
                <a:cs typeface="Ali_K_Sharif" pitchFamily="2" charset="-78"/>
              </a:rPr>
              <a:t>قؤناغى ضوارةم</a:t>
            </a:r>
          </a:p>
          <a:p>
            <a:r>
              <a:rPr lang="ar-IQ" sz="2800" dirty="0" smtClean="0">
                <a:cs typeface="Ali_K_Sharif" pitchFamily="2" charset="-78"/>
              </a:rPr>
              <a:t>بةشى زمانى كوردى/بةيانييان </a:t>
            </a:r>
          </a:p>
          <a:p>
            <a:r>
              <a:rPr lang="ar-IQ" sz="2800" dirty="0" smtClean="0">
                <a:cs typeface="Ali_K_Sharif" pitchFamily="2" charset="-78"/>
              </a:rPr>
              <a:t>م.خةلآت </a:t>
            </a:r>
            <a:endParaRPr lang="ar-IQ" sz="2800" dirty="0">
              <a:cs typeface="Ali_K_Sharif" pitchFamily="2" charset="-78"/>
            </a:endParaRPr>
          </a:p>
          <a:p>
            <a:endParaRPr lang="en-US" sz="2800" dirty="0">
              <a:cs typeface="Ali_K_Shari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872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4876800" cy="1143000"/>
          </a:xfrm>
        </p:spPr>
        <p:txBody>
          <a:bodyPr>
            <a:normAutofit/>
          </a:bodyPr>
          <a:lstStyle/>
          <a:p>
            <a:pPr rtl="1"/>
            <a:r>
              <a:rPr lang="ar-IQ" dirty="0" smtClean="0">
                <a:cs typeface="Ali_K_Samik" pitchFamily="2" charset="-78"/>
              </a:rPr>
              <a:t>وانةى بينين بؤ؟ لة ثيَناوى ضى؟</a:t>
            </a:r>
            <a:endParaRPr lang="en-US" dirty="0">
              <a:cs typeface="Ali_K_Samik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6" y="1471613"/>
            <a:ext cx="3443288" cy="4438269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14925" y="1471613"/>
            <a:ext cx="6757987" cy="546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هةنطاوى يةكةمى ثةروةردةى كرداريية.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تيَبينى كردن و سةرنجدانة.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ئامادةكاريي و دلَنيايية.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لةثيَناو ضةسثاندنى زانراوةكان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لةثيَناو مةيدانى بوونى ثيشةى فيَركارى.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IQ" sz="3600" dirty="0">
                <a:solidFill>
                  <a:prstClr val="black"/>
                </a:solidFill>
                <a:cs typeface="Ali_K_Alwand" pitchFamily="2" charset="-78"/>
              </a:rPr>
              <a:t>تاكو ئامادةى وانبيَذى بين.</a:t>
            </a:r>
          </a:p>
          <a:p>
            <a:pPr marL="742950" indent="-742950" algn="r" rtl="1">
              <a:buFont typeface="+mj-lt"/>
              <a:buAutoNum type="arabicPeriod"/>
            </a:pPr>
            <a:endParaRPr lang="ar-IQ" sz="3600" dirty="0">
              <a:solidFill>
                <a:prstClr val="black"/>
              </a:solidFill>
              <a:cs typeface="Ali_K_Alwand" pitchFamily="2" charset="-78"/>
            </a:endParaRPr>
          </a:p>
          <a:p>
            <a:pPr algn="r" rtl="1"/>
            <a:endParaRPr lang="ar-IQ" dirty="0">
              <a:solidFill>
                <a:prstClr val="black"/>
              </a:solidFill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7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529387" y="186150"/>
            <a:ext cx="5557837" cy="1143000"/>
          </a:xfrm>
        </p:spPr>
        <p:txBody>
          <a:bodyPr>
            <a:normAutofit fontScale="90000"/>
          </a:bodyPr>
          <a:lstStyle/>
          <a:p>
            <a:r>
              <a:rPr lang="ar-IQ" dirty="0" smtClean="0">
                <a:cs typeface="Ali_K_Samik" pitchFamily="2" charset="-78"/>
              </a:rPr>
              <a:t>ثةروةردةى كرداريى و</a:t>
            </a:r>
            <a:br>
              <a:rPr lang="ar-IQ" dirty="0" smtClean="0">
                <a:cs typeface="Ali_K_Samik" pitchFamily="2" charset="-78"/>
              </a:rPr>
            </a:br>
            <a:r>
              <a:rPr lang="ar-IQ" dirty="0" smtClean="0">
                <a:cs typeface="Ali_K_Samik" pitchFamily="2" charset="-78"/>
              </a:rPr>
              <a:t> كردارى ثةروةردة</a:t>
            </a:r>
            <a:endParaRPr lang="en-US" dirty="0">
              <a:cs typeface="Ali_K_Samik" pitchFamily="2" charset="-78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828800" y="2590800"/>
          <a:ext cx="4038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828800" y="1"/>
          <a:ext cx="4038600" cy="277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Users\High Max\Desktop\نوور\thinki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305" y="1496631"/>
            <a:ext cx="250231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811128" y="4706728"/>
            <a:ext cx="1922673" cy="1922673"/>
            <a:chOff x="167" y="305795"/>
            <a:chExt cx="1922673" cy="19226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Up Arrow 31"/>
            <p:cNvSpPr/>
            <p:nvPr/>
          </p:nvSpPr>
          <p:spPr>
            <a:xfrm rot="16200000">
              <a:off x="167" y="305795"/>
              <a:ext cx="1922673" cy="1922673"/>
            </a:xfrm>
            <a:prstGeom prst="upArrow">
              <a:avLst>
                <a:gd name="adj1" fmla="val 50000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Up Arrow 4"/>
            <p:cNvSpPr/>
            <p:nvPr/>
          </p:nvSpPr>
          <p:spPr>
            <a:xfrm rot="21600000">
              <a:off x="336635" y="786463"/>
              <a:ext cx="1586205" cy="9613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كردارى</a:t>
              </a:r>
              <a:r>
                <a:rPr lang="ar-IQ" sz="2100" dirty="0">
                  <a:solidFill>
                    <a:prstClr val="white"/>
                  </a:solidFill>
                  <a:cs typeface="Ali_K_Samik" pitchFamily="2" charset="-78"/>
                </a:rPr>
                <a:t> </a:t>
              </a: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ثةروةردة</a:t>
              </a:r>
              <a:endParaRPr lang="en-US" sz="2800" dirty="0">
                <a:solidFill>
                  <a:prstClr val="white"/>
                </a:solidFill>
                <a:cs typeface="Ali_K_Samik" pitchFamily="2" charset="-78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30922" y="4692445"/>
            <a:ext cx="1936478" cy="1936477"/>
            <a:chOff x="2101565" y="723242"/>
            <a:chExt cx="1936478" cy="1936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Down Arrow 34"/>
            <p:cNvSpPr/>
            <p:nvPr/>
          </p:nvSpPr>
          <p:spPr>
            <a:xfrm rot="5400000">
              <a:off x="2101565" y="723242"/>
              <a:ext cx="1936477" cy="1936477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Down Arrow 4"/>
            <p:cNvSpPr/>
            <p:nvPr/>
          </p:nvSpPr>
          <p:spPr>
            <a:xfrm>
              <a:off x="2440449" y="1207361"/>
              <a:ext cx="1597594" cy="968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ثةروةردةى</a:t>
              </a:r>
              <a:r>
                <a:rPr lang="ar-IQ" sz="1900" dirty="0">
                  <a:solidFill>
                    <a:prstClr val="white"/>
                  </a:solidFill>
                  <a:cs typeface="Ali_K_Samik" pitchFamily="2" charset="-78"/>
                </a:rPr>
                <a:t> </a:t>
              </a: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كرداريي</a:t>
              </a:r>
              <a:endParaRPr lang="en-US" sz="2800" dirty="0">
                <a:solidFill>
                  <a:prstClr val="white"/>
                </a:solidFill>
                <a:cs typeface="Ali_K_Samik" pitchFamily="2" charset="-7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36124" y="5068539"/>
            <a:ext cx="1936477" cy="1725550"/>
            <a:chOff x="2101566" y="723243"/>
            <a:chExt cx="1936477" cy="1936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Down Arrow 13"/>
            <p:cNvSpPr/>
            <p:nvPr/>
          </p:nvSpPr>
          <p:spPr>
            <a:xfrm rot="5400000">
              <a:off x="2101566" y="723243"/>
              <a:ext cx="1936477" cy="1936477"/>
            </a:xfrm>
            <a:prstGeom prst="downArrow">
              <a:avLst>
                <a:gd name="adj1" fmla="val 63675"/>
                <a:gd name="adj2" fmla="val 35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Down Arrow 4"/>
            <p:cNvSpPr/>
            <p:nvPr/>
          </p:nvSpPr>
          <p:spPr>
            <a:xfrm>
              <a:off x="2440449" y="1207361"/>
              <a:ext cx="1597594" cy="9682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ثةروةردةى</a:t>
              </a:r>
              <a:r>
                <a:rPr lang="ar-IQ" sz="1900" dirty="0">
                  <a:solidFill>
                    <a:prstClr val="white"/>
                  </a:solidFill>
                  <a:cs typeface="Ali_K_Samik" pitchFamily="2" charset="-78"/>
                </a:rPr>
                <a:t> </a:t>
              </a: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كرداريي</a:t>
              </a:r>
              <a:endParaRPr lang="en-US" sz="2800" dirty="0">
                <a:solidFill>
                  <a:prstClr val="white"/>
                </a:solidFill>
                <a:cs typeface="Ali_K_Samik" pitchFamily="2" charset="-7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3025" y="3416713"/>
            <a:ext cx="1922673" cy="1682195"/>
            <a:chOff x="167" y="305795"/>
            <a:chExt cx="1922673" cy="192267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Up Arrow 18"/>
            <p:cNvSpPr/>
            <p:nvPr/>
          </p:nvSpPr>
          <p:spPr>
            <a:xfrm rot="16200000">
              <a:off x="167" y="305795"/>
              <a:ext cx="1922673" cy="1922673"/>
            </a:xfrm>
            <a:prstGeom prst="upArrow">
              <a:avLst>
                <a:gd name="adj1" fmla="val 60521"/>
                <a:gd name="adj2" fmla="val 35877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Up Arrow 4"/>
            <p:cNvSpPr/>
            <p:nvPr/>
          </p:nvSpPr>
          <p:spPr>
            <a:xfrm rot="21600000">
              <a:off x="336635" y="786463"/>
              <a:ext cx="1586205" cy="9613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كردارى</a:t>
              </a:r>
              <a:r>
                <a:rPr lang="ar-IQ" sz="2100" dirty="0">
                  <a:solidFill>
                    <a:prstClr val="white"/>
                  </a:solidFill>
                  <a:cs typeface="Ali_K_Samik" pitchFamily="2" charset="-78"/>
                </a:rPr>
                <a:t> </a:t>
              </a:r>
              <a:r>
                <a:rPr lang="ar-IQ" sz="2800" dirty="0">
                  <a:solidFill>
                    <a:prstClr val="white"/>
                  </a:solidFill>
                  <a:cs typeface="Ali_K_Samik" pitchFamily="2" charset="-78"/>
                </a:rPr>
                <a:t>ثةروةردة</a:t>
              </a:r>
              <a:endParaRPr lang="en-US" sz="2800" dirty="0">
                <a:solidFill>
                  <a:prstClr val="white"/>
                </a:solidFill>
                <a:cs typeface="Ali_K_Samik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98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788" y="76200"/>
            <a:ext cx="6343650" cy="762000"/>
          </a:xfrm>
        </p:spPr>
        <p:txBody>
          <a:bodyPr>
            <a:normAutofit/>
          </a:bodyPr>
          <a:lstStyle/>
          <a:p>
            <a:pPr algn="ctr" rtl="1"/>
            <a:r>
              <a:rPr lang="ar-IQ" sz="4000" u="sng" dirty="0">
                <a:cs typeface="Ali_K_Samik" pitchFamily="2" charset="-78"/>
              </a:rPr>
              <a:t>ثيَناسةى ثةروةردةى كرداريى</a:t>
            </a:r>
            <a:endParaRPr lang="en-US" sz="4000" u="sng" dirty="0">
              <a:cs typeface="Ali_K_Samik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1975" y="981080"/>
            <a:ext cx="7658099" cy="5486400"/>
          </a:xfrm>
        </p:spPr>
        <p:txBody>
          <a:bodyPr>
            <a:noAutofit/>
          </a:bodyPr>
          <a:lstStyle/>
          <a:p>
            <a:pPr marL="280988" indent="-280988" algn="just" rtl="1">
              <a:buFont typeface="Arial" pitchFamily="34" charset="0"/>
              <a:buChar char="•"/>
            </a:pP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ثةروةردةى كرداريى يةكيَكة لة توخمة بنةرِةتي و بةشداربووةكان لةثرؤسةى ثيَطةياندن و ئامادةكردنى مامؤستايان تاكو بةباشى رابهيَنريَن و رِيَز لةثيشةكةى خؤيان </a:t>
            </a: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بطرن</a:t>
            </a:r>
            <a:r>
              <a:rPr lang="ar-IQ" sz="2800" dirty="0" smtClean="0">
                <a:solidFill>
                  <a:schemeClr val="tx1"/>
                </a:solidFill>
                <a:cs typeface="Ali_K_Alwand" pitchFamily="2" charset="-78"/>
              </a:rPr>
              <a:t>.</a:t>
            </a:r>
            <a:endParaRPr lang="en-US" sz="1200" dirty="0">
              <a:solidFill>
                <a:schemeClr val="tx1"/>
              </a:solidFill>
              <a:cs typeface="Ali_K_Alwand" pitchFamily="2" charset="-78"/>
            </a:endParaRPr>
          </a:p>
          <a:p>
            <a:pPr marL="280988" indent="-280988" algn="just" rtl="1">
              <a:buFont typeface="Arial" pitchFamily="34" charset="0"/>
              <a:buChar char="•"/>
            </a:pP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ثةروةردةى كرداريى لايةني جيَبةجيَكاريية لة ثةروةردةو ثيَطةياندنى مامؤستايان و ئامادةكردنييان بؤ ئةو ضالاكييانةى لةناوثؤلدا ئةنجام </a:t>
            </a: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دةدريَت</a:t>
            </a:r>
          </a:p>
          <a:p>
            <a:pPr marL="280988" indent="-280988" algn="just" rtl="1">
              <a:buFont typeface="Arial" pitchFamily="34" charset="0"/>
              <a:buChar char="•"/>
            </a:pPr>
            <a:r>
              <a:rPr lang="ar-IQ" sz="2800" dirty="0" smtClean="0">
                <a:solidFill>
                  <a:schemeClr val="tx1"/>
                </a:solidFill>
                <a:cs typeface="Ali_K_Alwand" pitchFamily="2" charset="-78"/>
              </a:rPr>
              <a:t>ثةروةردةى </a:t>
            </a: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كرداريى يةكيًكة لةبوارةكانى رِاهيَنانى مامؤستاو ئامادةكردنى بؤ مةيدانى </a:t>
            </a: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جيَبةجيَكارى.</a:t>
            </a:r>
            <a:endParaRPr lang="en-US" sz="2800" dirty="0">
              <a:solidFill>
                <a:schemeClr val="tx1"/>
              </a:solidFill>
              <a:cs typeface="Ali_K_Alwand" pitchFamily="2" charset="-78"/>
            </a:endParaRPr>
          </a:p>
          <a:p>
            <a:pPr marL="280988" indent="-280988" algn="just" rtl="1">
              <a:buFont typeface="Arial" pitchFamily="34" charset="0"/>
              <a:buChar char="•"/>
            </a:pPr>
            <a:r>
              <a:rPr lang="ar-IQ" sz="2800" dirty="0" smtClean="0">
                <a:solidFill>
                  <a:schemeClr val="tx1"/>
                </a:solidFill>
                <a:cs typeface="Ali_K_Alwand" pitchFamily="2" charset="-78"/>
              </a:rPr>
              <a:t>كةواتة</a:t>
            </a:r>
            <a:r>
              <a:rPr lang="ar-IQ" sz="2800" dirty="0">
                <a:solidFill>
                  <a:schemeClr val="tx1"/>
                </a:solidFill>
                <a:cs typeface="Ali_K_Alwand" pitchFamily="2" charset="-78"/>
              </a:rPr>
              <a:t>: ثةروةردةى كرداريى يةكيَكة لة ثيَداويستيية سةرةكيى و لةثيَشينةكانى ضوونة نيَو كردارى ثةروةردةوة، كة بينين هةنطاوى يةكةمييةتى.</a:t>
            </a:r>
            <a:endParaRPr lang="en-US" sz="2800" dirty="0">
              <a:solidFill>
                <a:schemeClr val="tx1"/>
              </a:solidFill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72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914400"/>
          </a:xfrm>
        </p:spPr>
        <p:txBody>
          <a:bodyPr/>
          <a:lstStyle/>
          <a:p>
            <a:pPr rtl="1"/>
            <a:r>
              <a:rPr lang="ar-IQ" dirty="0" smtClean="0">
                <a:cs typeface="Ali_K_Samik" pitchFamily="2" charset="-78"/>
              </a:rPr>
              <a:t>قؤناغةكانى ثةروةردةى كردارى</a:t>
            </a:r>
            <a:endParaRPr lang="en-US" dirty="0">
              <a:cs typeface="Ali_K_Samik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6800" y="1905001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799" y="1828800"/>
            <a:ext cx="7491413" cy="4876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IQ" sz="2400" u="sng" dirty="0">
                <a:cs typeface="Ali_K_Alwand" pitchFamily="2" charset="-78"/>
              </a:rPr>
              <a:t>يةكةم/ بينين (المشاهدة): </a:t>
            </a:r>
            <a:endParaRPr lang="ar-IQ" sz="2400" u="sng" dirty="0">
              <a:cs typeface="Ali_K_Alwand" pitchFamily="2" charset="-78"/>
            </a:endParaRPr>
          </a:p>
          <a:p>
            <a:pPr lvl="0" algn="r" rtl="1"/>
            <a:r>
              <a:rPr lang="ar-IQ" sz="2400" dirty="0">
                <a:cs typeface="Ali_K_Alwand" pitchFamily="2" charset="-78"/>
              </a:rPr>
              <a:t>هةبوونى ئامانجيَكى رِؤشن و ديار.</a:t>
            </a:r>
            <a:endParaRPr lang="en-US" sz="2400" dirty="0">
              <a:cs typeface="Ali_K_Alwand" pitchFamily="2" charset="-78"/>
            </a:endParaRPr>
          </a:p>
          <a:p>
            <a:pPr lvl="0" algn="r" rtl="1"/>
            <a:r>
              <a:rPr lang="ar-IQ" sz="2400" dirty="0">
                <a:cs typeface="Ali_K_Alwand" pitchFamily="2" charset="-78"/>
              </a:rPr>
              <a:t>بةرنامةرِيَذى ثيَش وةختة.</a:t>
            </a:r>
            <a:endParaRPr lang="en-US" sz="2400" dirty="0">
              <a:cs typeface="Ali_K_Alwand" pitchFamily="2" charset="-78"/>
            </a:endParaRPr>
          </a:p>
          <a:p>
            <a:pPr lvl="0" algn="r" rtl="1"/>
            <a:r>
              <a:rPr lang="ar-IQ" sz="2400" dirty="0">
                <a:cs typeface="Ali_K_Alwand" pitchFamily="2" charset="-78"/>
              </a:rPr>
              <a:t>ضاوديَريكردن.</a:t>
            </a:r>
            <a:endParaRPr lang="en-US" sz="2400" dirty="0">
              <a:cs typeface="Ali_K_Alwand" pitchFamily="2" charset="-78"/>
            </a:endParaRPr>
          </a:p>
          <a:p>
            <a:pPr lvl="0" algn="r" rtl="1"/>
            <a:r>
              <a:rPr lang="ar-IQ" sz="2400" dirty="0">
                <a:cs typeface="Ali_K_Alwand" pitchFamily="2" charset="-78"/>
              </a:rPr>
              <a:t>بةدواداضوون. </a:t>
            </a:r>
            <a:endParaRPr lang="en-US" sz="2400" dirty="0">
              <a:cs typeface="Ali_K_Alwand" pitchFamily="2" charset="-78"/>
            </a:endParaRPr>
          </a:p>
          <a:p>
            <a:pPr marL="0" indent="0" algn="r" rtl="1">
              <a:buNone/>
            </a:pPr>
            <a:r>
              <a:rPr lang="ar-IQ" sz="2400" u="sng" dirty="0">
                <a:cs typeface="Ali_K_Alwand" pitchFamily="2" charset="-78"/>
              </a:rPr>
              <a:t>دووةم</a:t>
            </a:r>
            <a:r>
              <a:rPr lang="ar-IQ" sz="2400" u="sng" dirty="0">
                <a:cs typeface="Ali_K_Alwand" pitchFamily="2" charset="-78"/>
              </a:rPr>
              <a:t>/ بةشداريكردن (المشاركة)</a:t>
            </a:r>
            <a:r>
              <a:rPr lang="ar-IQ" sz="2400" dirty="0">
                <a:cs typeface="Ali_K_Alwand" pitchFamily="2" charset="-78"/>
              </a:rPr>
              <a:t>: </a:t>
            </a:r>
            <a:r>
              <a:rPr lang="ar-IQ" sz="2400" dirty="0">
                <a:cs typeface="Ali_K_Alwand" pitchFamily="2" charset="-78"/>
              </a:rPr>
              <a:t> قؤناغى </a:t>
            </a:r>
            <a:r>
              <a:rPr lang="ar-IQ" sz="2400" dirty="0">
                <a:cs typeface="Ali_K_Alwand" pitchFamily="2" charset="-78"/>
              </a:rPr>
              <a:t>طواستنةوة لةنيَوان ثةروةردةى كرداريى و كردارى ثةروةرد</a:t>
            </a:r>
            <a:endParaRPr lang="ar-IQ" sz="2400" dirty="0">
              <a:cs typeface="Ali_K_Alwand" pitchFamily="2" charset="-78"/>
            </a:endParaRPr>
          </a:p>
          <a:p>
            <a:pPr marL="0" indent="0" algn="r" rtl="1">
              <a:buNone/>
            </a:pPr>
            <a:r>
              <a:rPr lang="ar-IQ" sz="2400" u="sng" dirty="0">
                <a:cs typeface="Ali_K_Alwand" pitchFamily="2" charset="-78"/>
              </a:rPr>
              <a:t>سيَيةم/ ثيادةكردن (الممارسة): </a:t>
            </a:r>
            <a:endParaRPr lang="ar-IQ" sz="2400" u="sng" dirty="0">
              <a:cs typeface="Ali_K_Alwand" pitchFamily="2" charset="-78"/>
            </a:endParaRPr>
          </a:p>
          <a:p>
            <a:pPr marL="0" indent="0" algn="r" rtl="1">
              <a:buNone/>
            </a:pPr>
            <a:r>
              <a:rPr lang="ar-IQ" sz="2400" dirty="0">
                <a:cs typeface="Ali_K_Alwand" pitchFamily="2" charset="-78"/>
              </a:rPr>
              <a:t>ئةطةر لةو دوو قؤناغةى ثيَشةوةدا قوتابى رِاهيَنراو سةركةوتوو بيَت، ئةو لةم قؤناغةدا مامؤستايةكى سةركةوتوو دةردةضيَت</a:t>
            </a:r>
            <a:endParaRPr lang="en-US" sz="2400" dirty="0">
              <a:cs typeface="Ali_K_Alwand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981200" y="914400"/>
            <a:ext cx="2133600" cy="11430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>
                <a:solidFill>
                  <a:prstClr val="white"/>
                </a:solidFill>
                <a:cs typeface="Ali-A-Samik" pitchFamily="2" charset="-78"/>
              </a:rPr>
              <a:t>الممارسة</a:t>
            </a:r>
            <a:endParaRPr lang="en-US" sz="3600" dirty="0">
              <a:solidFill>
                <a:prstClr val="white"/>
              </a:solidFill>
              <a:cs typeface="Ali-A-Samik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876800" y="914400"/>
            <a:ext cx="2133600" cy="1143000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>
                <a:solidFill>
                  <a:prstClr val="white"/>
                </a:solidFill>
                <a:cs typeface="Ali-A-Samik" pitchFamily="2" charset="-78"/>
              </a:rPr>
              <a:t>المشاركة</a:t>
            </a:r>
            <a:endParaRPr lang="en-US" sz="3600" dirty="0">
              <a:solidFill>
                <a:prstClr val="white"/>
              </a:solidFill>
              <a:cs typeface="Ali-A-Samik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696200" y="914400"/>
            <a:ext cx="2133600" cy="11430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>
                <a:solidFill>
                  <a:prstClr val="white"/>
                </a:solidFill>
                <a:cs typeface="Ali-A-Samik" pitchFamily="2" charset="-78"/>
              </a:rPr>
              <a:t>المشاهدة</a:t>
            </a:r>
            <a:endParaRPr lang="en-US" sz="4400" dirty="0">
              <a:solidFill>
                <a:prstClr val="white"/>
              </a:solidFill>
              <a:cs typeface="Ali-A-Sami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2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14824" y="228601"/>
            <a:ext cx="7300913" cy="9144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dirty="0">
                <a:cs typeface="Ali_K_Samik" pitchFamily="2" charset="-78"/>
              </a:rPr>
              <a:t>ئامانجةكانى ثةروةردةي </a:t>
            </a:r>
            <a:r>
              <a:rPr lang="ar-IQ" dirty="0" smtClean="0">
                <a:cs typeface="Ali_K_Samik" pitchFamily="2" charset="-78"/>
              </a:rPr>
              <a:t>كرداريى</a:t>
            </a:r>
            <a:endParaRPr lang="en-US" dirty="0">
              <a:cs typeface="Ali_K_Samik" pitchFamily="2" charset="-78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75" y="1295400"/>
            <a:ext cx="9072563" cy="5257800"/>
          </a:xfrm>
        </p:spPr>
        <p:txBody>
          <a:bodyPr>
            <a:noAutofit/>
          </a:bodyPr>
          <a:lstStyle/>
          <a:p>
            <a:pPr marL="457200" indent="-457200" algn="just" rtl="1">
              <a:buFont typeface="Wingdings" pitchFamily="2" charset="2"/>
              <a:buChar char="Ø"/>
            </a:pPr>
            <a:r>
              <a:rPr lang="ar-IQ" sz="3200" dirty="0">
                <a:solidFill>
                  <a:schemeClr val="tx1"/>
                </a:solidFill>
                <a:cs typeface="Ali_K_Alwand" pitchFamily="2" charset="-78"/>
              </a:rPr>
              <a:t>رِةخساندنى هةلى رِاستةو خؤ بؤ قوتابييانى رِاهيَنراو بؤ ضةسثاندنى هةموو ئةوانةى سةبارةت بة كردارى وانةبيَذى فيَرى بوونة</a:t>
            </a:r>
            <a:r>
              <a:rPr lang="ar-IQ" sz="3200" dirty="0" smtClean="0">
                <a:solidFill>
                  <a:schemeClr val="tx1"/>
                </a:solidFill>
                <a:cs typeface="Ali_K_Alwand" pitchFamily="2" charset="-78"/>
              </a:rPr>
              <a:t>.</a:t>
            </a:r>
            <a:endParaRPr lang="en-US" sz="3200" dirty="0">
              <a:solidFill>
                <a:schemeClr val="tx1"/>
              </a:solidFill>
              <a:cs typeface="Ali_K_Alwand" pitchFamily="2" charset="-78"/>
            </a:endParaRPr>
          </a:p>
          <a:p>
            <a:pPr marL="457200" indent="-457200" algn="just" rtl="1">
              <a:buFont typeface="Wingdings" pitchFamily="2" charset="2"/>
              <a:buChar char="Ø"/>
            </a:pPr>
            <a:r>
              <a:rPr lang="ar-IQ" sz="3200" dirty="0">
                <a:solidFill>
                  <a:schemeClr val="tx1"/>
                </a:solidFill>
                <a:cs typeface="Ali_K_Alwand" pitchFamily="2" charset="-78"/>
              </a:rPr>
              <a:t>يارمةتيدانى قوتابى رِاهيَنراو ئاشناكردنى بة رِيَطاكانى وانة وتنةوةو شيَوازةكانى لةرِيَى بينينى مامؤستايانى هاوكارةوة.</a:t>
            </a:r>
            <a:endParaRPr lang="en-US" sz="3200" dirty="0">
              <a:solidFill>
                <a:schemeClr val="tx1"/>
              </a:solidFill>
              <a:cs typeface="Ali_K_Alwand" pitchFamily="2" charset="-78"/>
            </a:endParaRPr>
          </a:p>
          <a:p>
            <a:pPr marL="457200" indent="-457200" algn="just" rtl="1">
              <a:buFont typeface="Wingdings" pitchFamily="2" charset="2"/>
              <a:buChar char="Ø"/>
            </a:pPr>
            <a:r>
              <a:rPr lang="ar-IQ" sz="3200" dirty="0">
                <a:solidFill>
                  <a:schemeClr val="tx1"/>
                </a:solidFill>
                <a:cs typeface="Ali_K_Alwand" pitchFamily="2" charset="-78"/>
              </a:rPr>
              <a:t>كةلَك وةرطرتن لة ئةزموون و داهيَنانى نويَى مامؤستايان و ئاويَتةكردنى بة زانراوةكانى سةبارةت بة ثيشةى وانةبيَذى.</a:t>
            </a:r>
            <a:endParaRPr lang="en-US" sz="3200" dirty="0">
              <a:solidFill>
                <a:schemeClr val="tx1"/>
              </a:solidFill>
              <a:cs typeface="Ali_K_Alwand" pitchFamily="2" charset="-78"/>
            </a:endParaRPr>
          </a:p>
          <a:p>
            <a:pPr marL="457200" indent="-457200" algn="just" rtl="1">
              <a:buFont typeface="Wingdings" pitchFamily="2" charset="2"/>
              <a:buChar char="Ø"/>
            </a:pPr>
            <a:r>
              <a:rPr lang="ar-IQ" sz="3200" dirty="0">
                <a:solidFill>
                  <a:schemeClr val="tx1"/>
                </a:solidFill>
                <a:cs typeface="Ali_K_Alwand" pitchFamily="2" charset="-78"/>
              </a:rPr>
              <a:t>قؤناغى طواستنةوةى قوتابيى لة زانينةوة بؤ ثيَرِةويكردن</a:t>
            </a:r>
            <a:r>
              <a:rPr lang="ar-IQ" sz="3200" dirty="0" smtClean="0">
                <a:solidFill>
                  <a:schemeClr val="tx1"/>
                </a:solidFill>
                <a:cs typeface="Ali_K_Alwand" pitchFamily="2" charset="-78"/>
              </a:rPr>
              <a:t>.</a:t>
            </a:r>
            <a:endParaRPr lang="en-US" sz="3200" dirty="0">
              <a:solidFill>
                <a:schemeClr val="tx1"/>
              </a:solidFill>
              <a:cs typeface="Ali_K_Alwan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3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5" y="685800"/>
            <a:ext cx="10429875" cy="586740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Ø"/>
            </a:pPr>
            <a:r>
              <a:rPr lang="ar-IQ" sz="3600" dirty="0">
                <a:cs typeface="Ali_K_Alwand" pitchFamily="2" charset="-78"/>
              </a:rPr>
              <a:t> شكاندنى </a:t>
            </a:r>
            <a:r>
              <a:rPr lang="ar-IQ" sz="3600" dirty="0">
                <a:cs typeface="Ali_K_Alwand" pitchFamily="2" charset="-78"/>
              </a:rPr>
              <a:t>تةمى ترس و بةربةستةكانى بةردةم ئامادةبوون و دةربرِين، لةبةرامبةردا دروستكردنى طيانى متمانة بةخؤبوون و ضاندنى بويَرى لة دةروونى قوتابى رِاهيَنراودا.</a:t>
            </a:r>
            <a:endParaRPr lang="en-US" sz="3600" dirty="0">
              <a:cs typeface="Ali_K_Alwand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ar-IQ" sz="3600" dirty="0">
                <a:cs typeface="Ali_K_Alwand" pitchFamily="2" charset="-78"/>
              </a:rPr>
              <a:t> ئاشنابوون </a:t>
            </a:r>
            <a:r>
              <a:rPr lang="ar-IQ" sz="3600" dirty="0">
                <a:cs typeface="Ali_K_Alwand" pitchFamily="2" charset="-78"/>
              </a:rPr>
              <a:t>بة هةلَوةستة جؤراوجؤرةكانى قوتابي لةناو ثؤلداو فيَربوونى ضؤنييةتى مامةلَةكردنى دروست و ثةروةردةييانة لةطةلَياندا لةلايةن مامؤستايانى ئةزمووندارةوة.</a:t>
            </a:r>
            <a:endParaRPr lang="en-US" sz="3600" dirty="0">
              <a:cs typeface="Ali_K_Alwand" pitchFamily="2" charset="-78"/>
            </a:endParaRPr>
          </a:p>
          <a:p>
            <a:pPr algn="just" rtl="1">
              <a:buFont typeface="Wingdings" pitchFamily="2" charset="2"/>
              <a:buChar char="Ø"/>
            </a:pPr>
            <a:r>
              <a:rPr lang="ar-IQ" sz="3600" dirty="0">
                <a:cs typeface="Ali_K_Alwand" pitchFamily="2" charset="-78"/>
              </a:rPr>
              <a:t> ئاشناكردنى </a:t>
            </a:r>
            <a:r>
              <a:rPr lang="ar-IQ" sz="3600" dirty="0">
                <a:cs typeface="Ali_K_Alwand" pitchFamily="2" charset="-78"/>
              </a:rPr>
              <a:t>قوتابي رِاهيَنراو بة رِةطةز و ثيَكهاتةكانى سيستةمى فيَركاريى و قوتابخانةكان.</a:t>
            </a:r>
            <a:endParaRPr lang="en-US" sz="3600" dirty="0">
              <a:cs typeface="Ali_K_Alwand" pitchFamily="2" charset="-78"/>
            </a:endParaRPr>
          </a:p>
          <a:p>
            <a:pPr algn="just" rt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43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</TotalTime>
  <Words>316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Ali_K_Alwand</vt:lpstr>
      <vt:lpstr>Ali_K_Jiddah</vt:lpstr>
      <vt:lpstr>Ali_K_Samik</vt:lpstr>
      <vt:lpstr>Ali_K_Sharif</vt:lpstr>
      <vt:lpstr>Ali-A-Samik</vt:lpstr>
      <vt:lpstr>Arial</vt:lpstr>
      <vt:lpstr>Corbel</vt:lpstr>
      <vt:lpstr>Garamond</vt:lpstr>
      <vt:lpstr>Wingdings</vt:lpstr>
      <vt:lpstr>Organic</vt:lpstr>
      <vt:lpstr>Parallax</vt:lpstr>
      <vt:lpstr>بابةتى بينين</vt:lpstr>
      <vt:lpstr>وانةى بينين بؤ؟ لة ثيَناوى ضى؟</vt:lpstr>
      <vt:lpstr>ثةروةردةى كرداريى و  كردارى ثةروةردة</vt:lpstr>
      <vt:lpstr>ثيَناسةى ثةروةردةى كرداريى</vt:lpstr>
      <vt:lpstr>قؤناغةكانى ثةروةردةى كردارى</vt:lpstr>
      <vt:lpstr>ئامانجةكانى ثةروةردةي كرداريى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بابةتى بينين</dc:title>
  <dc:creator>Microsoft account</dc:creator>
  <cp:lastModifiedBy>Microsoft account</cp:lastModifiedBy>
  <cp:revision>8</cp:revision>
  <dcterms:created xsi:type="dcterms:W3CDTF">2020-11-08T22:12:01Z</dcterms:created>
  <dcterms:modified xsi:type="dcterms:W3CDTF">2020-12-06T23:11:14Z</dcterms:modified>
</cp:coreProperties>
</file>