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2" roundtripDataSignature="AMtx7mjQhzwLjSqrlZn3QULcVv29OV04f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70F9FBE-4627-4616-85D9-4A4B1C9FF48C}">
  <a:tblStyle styleId="{D70F9FBE-4627-4616-85D9-4A4B1C9FF48C}" styleName="Table_0">
    <a:wholeTbl>
      <a:tcTxStyle b="off" i="off">
        <a:font>
          <a:latin typeface="Trebuchet MS"/>
          <a:ea typeface="Trebuchet MS"/>
          <a:cs typeface="Trebuchet MS"/>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EF4E7"/>
          </a:solidFill>
        </a:fill>
      </a:tcStyle>
    </a:wholeTbl>
    <a:band1H>
      <a:tcTxStyle/>
      <a:tcStyle>
        <a:tcBdr/>
        <a:fill>
          <a:solidFill>
            <a:srgbClr val="DBE9CB"/>
          </a:solidFill>
        </a:fill>
      </a:tcStyle>
    </a:band1H>
    <a:band2H>
      <a:tcTxStyle/>
      <a:tcStyle>
        <a:tcBdr/>
      </a:tcStyle>
    </a:band2H>
    <a:band1V>
      <a:tcTxStyle/>
      <a:tcStyle>
        <a:tcBdr/>
        <a:fill>
          <a:solidFill>
            <a:srgbClr val="DBE9CB"/>
          </a:solidFill>
        </a:fill>
      </a:tcStyle>
    </a:band1V>
    <a:band2V>
      <a:tcTxStyle/>
      <a:tcStyle>
        <a:tcBdr/>
      </a:tcStyle>
    </a:band2V>
    <a:lastCol>
      <a:tcTxStyle b="on" i="off">
        <a:font>
          <a:latin typeface="Trebuchet MS"/>
          <a:ea typeface="Trebuchet MS"/>
          <a:cs typeface="Trebuchet MS"/>
        </a:font>
        <a:schemeClr val="lt1"/>
      </a:tcTxStyle>
      <a:tcStyle>
        <a:tcBdr/>
        <a:fill>
          <a:solidFill>
            <a:schemeClr val="accent1"/>
          </a:solidFill>
        </a:fill>
      </a:tcStyle>
    </a:lastCol>
    <a:firstCol>
      <a:tcTxStyle b="on" i="off">
        <a:font>
          <a:latin typeface="Trebuchet MS"/>
          <a:ea typeface="Trebuchet MS"/>
          <a:cs typeface="Trebuchet MS"/>
        </a:font>
        <a:schemeClr val="lt1"/>
      </a:tcTxStyle>
      <a:tcStyle>
        <a:tcBdr/>
        <a:fill>
          <a:solidFill>
            <a:schemeClr val="accent1"/>
          </a:solidFill>
        </a:fill>
      </a:tcStyle>
    </a:firstCol>
    <a:lastRow>
      <a:tcTxStyle b="on" i="off">
        <a:font>
          <a:latin typeface="Trebuchet MS"/>
          <a:ea typeface="Trebuchet MS"/>
          <a:cs typeface="Trebuchet MS"/>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Trebuchet MS"/>
          <a:ea typeface="Trebuchet MS"/>
          <a:cs typeface="Trebuchet MS"/>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1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05627308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747275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9" name="Google Shape;209;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874108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6" name="Google Shape;216;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89508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3" name="Google Shape;223;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77212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0" name="Google Shape;230;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933297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3" name="Google Shape;263;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61130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1" name="Google Shape;15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36302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6" name="Google Shape;15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88983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18243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9" name="Google Shape;16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35471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6" name="Google Shape;17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61204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3" name="Google Shape;183;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986189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7" name="Google Shape;197;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3450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44073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22"/>
        <p:cNvGrpSpPr/>
        <p:nvPr/>
      </p:nvGrpSpPr>
      <p:grpSpPr>
        <a:xfrm>
          <a:off x="0" y="0"/>
          <a:ext cx="0" cy="0"/>
          <a:chOff x="0" y="0"/>
          <a:chExt cx="0" cy="0"/>
        </a:xfrm>
      </p:grpSpPr>
      <p:grpSp>
        <p:nvGrpSpPr>
          <p:cNvPr id="23" name="Google Shape;23;p18"/>
          <p:cNvGrpSpPr/>
          <p:nvPr/>
        </p:nvGrpSpPr>
        <p:grpSpPr>
          <a:xfrm>
            <a:off x="0" y="-8467"/>
            <a:ext cx="12192000" cy="6866467"/>
            <a:chOff x="0" y="-8467"/>
            <a:chExt cx="12192000" cy="6866467"/>
          </a:xfrm>
        </p:grpSpPr>
        <p:cxnSp>
          <p:nvCxnSpPr>
            <p:cNvPr id="24" name="Google Shape;24;p18"/>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25" name="Google Shape;25;p18"/>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26" name="Google Shape;26;p18"/>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27" name="Google Shape;27;p18"/>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8" name="Google Shape;28;p18"/>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18"/>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30" name="Google Shape;30;p18"/>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31" name="Google Shape;31;p18"/>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2" name="Google Shape;32;p18"/>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18"/>
            <p:cNvSpPr/>
            <p:nvPr/>
          </p:nvSpPr>
          <p:spPr>
            <a:xfrm rot="10800000">
              <a:off x="0" y="0"/>
              <a:ext cx="842596" cy="5666154"/>
            </a:xfrm>
            <a:prstGeom prst="triangle">
              <a:avLst>
                <a:gd name="adj" fmla="val 10000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18"/>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8"/>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a:endParaRPr/>
          </a:p>
        </p:txBody>
      </p:sp>
      <p:sp>
        <p:nvSpPr>
          <p:cNvPr id="36" name="Google Shape;36;p1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90"/>
        <p:cNvGrpSpPr/>
        <p:nvPr/>
      </p:nvGrpSpPr>
      <p:grpSpPr>
        <a:xfrm>
          <a:off x="0" y="0"/>
          <a:ext cx="0" cy="0"/>
          <a:chOff x="0" y="0"/>
          <a:chExt cx="0" cy="0"/>
        </a:xfrm>
      </p:grpSpPr>
      <p:sp>
        <p:nvSpPr>
          <p:cNvPr id="91" name="Google Shape;91;p27"/>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27"/>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93" name="Google Shape;93;p2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2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2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96"/>
        <p:cNvGrpSpPr/>
        <p:nvPr/>
      </p:nvGrpSpPr>
      <p:grpSpPr>
        <a:xfrm>
          <a:off x="0" y="0"/>
          <a:ext cx="0" cy="0"/>
          <a:chOff x="0" y="0"/>
          <a:chExt cx="0" cy="0"/>
        </a:xfrm>
      </p:grpSpPr>
      <p:sp>
        <p:nvSpPr>
          <p:cNvPr id="97" name="Google Shape;97;p28"/>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28"/>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280"/>
              <a:buFont typeface="Trebuchet MS"/>
              <a:buNone/>
              <a:defRPr sz="1600">
                <a:solidFill>
                  <a:srgbClr val="7F7F7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99" name="Google Shape;99;p28"/>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0" name="Google Shape;100;p2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2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2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IQ"/>
              <a:t>‹#›</a:t>
            </a:fld>
            <a:endParaRPr/>
          </a:p>
        </p:txBody>
      </p:sp>
      <p:sp>
        <p:nvSpPr>
          <p:cNvPr id="103" name="Google Shape;103;p28"/>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ar-IQ" sz="8000" b="0" i="0" u="none" strike="noStrike" cap="none">
                <a:solidFill>
                  <a:srgbClr val="BFE471"/>
                </a:solidFill>
                <a:latin typeface="Arial"/>
                <a:ea typeface="Arial"/>
                <a:cs typeface="Arial"/>
                <a:sym typeface="Arial"/>
              </a:rPr>
              <a:t>“</a:t>
            </a:r>
            <a:endParaRPr/>
          </a:p>
        </p:txBody>
      </p:sp>
      <p:sp>
        <p:nvSpPr>
          <p:cNvPr id="104" name="Google Shape;104;p28"/>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ar-IQ" sz="8000" b="0" i="0" u="none" strike="noStrike" cap="none">
                <a:solidFill>
                  <a:srgbClr val="BFE471"/>
                </a:solidFill>
                <a:latin typeface="Arial"/>
                <a:ea typeface="Arial"/>
                <a:cs typeface="Arial"/>
                <a:sym typeface="Arial"/>
              </a:rPr>
              <a:t>”</a:t>
            </a:r>
            <a:endParaRPr sz="1800" b="0" i="0" u="none" strike="noStrike" cap="none">
              <a:solidFill>
                <a:srgbClr val="BFE47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05"/>
        <p:cNvGrpSpPr/>
        <p:nvPr/>
      </p:nvGrpSpPr>
      <p:grpSpPr>
        <a:xfrm>
          <a:off x="0" y="0"/>
          <a:ext cx="0" cy="0"/>
          <a:chOff x="0" y="0"/>
          <a:chExt cx="0" cy="0"/>
        </a:xfrm>
      </p:grpSpPr>
      <p:sp>
        <p:nvSpPr>
          <p:cNvPr id="106" name="Google Shape;106;p29"/>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29"/>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8" name="Google Shape;108;p2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2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2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11"/>
        <p:cNvGrpSpPr/>
        <p:nvPr/>
      </p:nvGrpSpPr>
      <p:grpSpPr>
        <a:xfrm>
          <a:off x="0" y="0"/>
          <a:ext cx="0" cy="0"/>
          <a:chOff x="0" y="0"/>
          <a:chExt cx="0" cy="0"/>
        </a:xfrm>
      </p:grpSpPr>
      <p:sp>
        <p:nvSpPr>
          <p:cNvPr id="112" name="Google Shape;112;p30"/>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30"/>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rgbClr val="3F3F3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14" name="Google Shape;114;p30"/>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5" name="Google Shape;115;p3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3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3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IQ"/>
              <a:t>‹#›</a:t>
            </a:fld>
            <a:endParaRPr/>
          </a:p>
        </p:txBody>
      </p:sp>
      <p:sp>
        <p:nvSpPr>
          <p:cNvPr id="118" name="Google Shape;118;p30"/>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ar-IQ" sz="8000" b="0" i="0" u="none" strike="noStrike" cap="none">
                <a:solidFill>
                  <a:srgbClr val="BFE471"/>
                </a:solidFill>
                <a:latin typeface="Arial"/>
                <a:ea typeface="Arial"/>
                <a:cs typeface="Arial"/>
                <a:sym typeface="Arial"/>
              </a:rPr>
              <a:t>“</a:t>
            </a:r>
            <a:endParaRPr/>
          </a:p>
        </p:txBody>
      </p:sp>
      <p:sp>
        <p:nvSpPr>
          <p:cNvPr id="119" name="Google Shape;119;p30"/>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ar-IQ" sz="8000" b="0" i="0" u="none" strike="noStrike" cap="none">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20"/>
        <p:cNvGrpSpPr/>
        <p:nvPr/>
      </p:nvGrpSpPr>
      <p:grpSpPr>
        <a:xfrm>
          <a:off x="0" y="0"/>
          <a:ext cx="0" cy="0"/>
          <a:chOff x="0" y="0"/>
          <a:chExt cx="0" cy="0"/>
        </a:xfrm>
      </p:grpSpPr>
      <p:sp>
        <p:nvSpPr>
          <p:cNvPr id="121" name="Google Shape;121;p31"/>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31"/>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chemeClr val="accent1"/>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23" name="Google Shape;123;p31"/>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24" name="Google Shape;124;p3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3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3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27"/>
        <p:cNvGrpSpPr/>
        <p:nvPr/>
      </p:nvGrpSpPr>
      <p:grpSpPr>
        <a:xfrm>
          <a:off x="0" y="0"/>
          <a:ext cx="0" cy="0"/>
          <a:chOff x="0" y="0"/>
          <a:chExt cx="0" cy="0"/>
        </a:xfrm>
      </p:grpSpPr>
      <p:sp>
        <p:nvSpPr>
          <p:cNvPr id="128" name="Google Shape;128;p3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32"/>
          <p:cNvSpPr txBox="1">
            <a:spLocks noGrp="1"/>
          </p:cNvSpPr>
          <p:nvPr>
            <p:ph type="body" idx="1"/>
          </p:nvPr>
        </p:nvSpPr>
        <p:spPr>
          <a:xfrm rot="5400000">
            <a:off x="3035281" y="-197358"/>
            <a:ext cx="3880773" cy="8596668"/>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0" name="Google Shape;130;p3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3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3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33"/>
        <p:cNvGrpSpPr/>
        <p:nvPr/>
      </p:nvGrpSpPr>
      <p:grpSpPr>
        <a:xfrm>
          <a:off x="0" y="0"/>
          <a:ext cx="0" cy="0"/>
          <a:chOff x="0" y="0"/>
          <a:chExt cx="0" cy="0"/>
        </a:xfrm>
      </p:grpSpPr>
      <p:sp>
        <p:nvSpPr>
          <p:cNvPr id="134" name="Google Shape;134;p33"/>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5" name="Google Shape;135;p33"/>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6" name="Google Shape;136;p3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3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3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9"/>
        <p:cNvGrpSpPr/>
        <p:nvPr/>
      </p:nvGrpSpPr>
      <p:grpSpPr>
        <a:xfrm>
          <a:off x="0" y="0"/>
          <a:ext cx="0" cy="0"/>
          <a:chOff x="0" y="0"/>
          <a:chExt cx="0" cy="0"/>
        </a:xfrm>
      </p:grpSpPr>
      <p:sp>
        <p:nvSpPr>
          <p:cNvPr id="40" name="Google Shape;40;p19"/>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19"/>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42" name="Google Shape;42;p1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5"/>
        <p:cNvGrpSpPr/>
        <p:nvPr/>
      </p:nvGrpSpPr>
      <p:grpSpPr>
        <a:xfrm>
          <a:off x="0" y="0"/>
          <a:ext cx="0" cy="0"/>
          <a:chOff x="0" y="0"/>
          <a:chExt cx="0" cy="0"/>
        </a:xfrm>
      </p:grpSpPr>
      <p:sp>
        <p:nvSpPr>
          <p:cNvPr id="46" name="Google Shape;46;p20"/>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000"/>
              <a:buFont typeface="Trebuchet MS"/>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0"/>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600"/>
              <a:buNone/>
              <a:defRPr sz="20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48" name="Google Shape;48;p2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2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1"/>
        <p:cNvGrpSpPr/>
        <p:nvPr/>
      </p:nvGrpSpPr>
      <p:grpSpPr>
        <a:xfrm>
          <a:off x="0" y="0"/>
          <a:ext cx="0" cy="0"/>
          <a:chOff x="0" y="0"/>
          <a:chExt cx="0" cy="0"/>
        </a:xfrm>
      </p:grpSpPr>
      <p:sp>
        <p:nvSpPr>
          <p:cNvPr id="52" name="Google Shape;52;p21"/>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1"/>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4" name="Google Shape;54;p21"/>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5" name="Google Shape;55;p2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8"/>
        <p:cNvGrpSpPr/>
        <p:nvPr/>
      </p:nvGrpSpPr>
      <p:grpSpPr>
        <a:xfrm>
          <a:off x="0" y="0"/>
          <a:ext cx="0" cy="0"/>
          <a:chOff x="0" y="0"/>
          <a:chExt cx="0" cy="0"/>
        </a:xfrm>
      </p:grpSpPr>
      <p:sp>
        <p:nvSpPr>
          <p:cNvPr id="59" name="Google Shape;59;p2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2"/>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1" name="Google Shape;61;p22"/>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2" name="Google Shape;62;p22"/>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3" name="Google Shape;63;p22"/>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4" name="Google Shape;64;p2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2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7"/>
        <p:cNvGrpSpPr/>
        <p:nvPr/>
      </p:nvGrpSpPr>
      <p:grpSpPr>
        <a:xfrm>
          <a:off x="0" y="0"/>
          <a:ext cx="0" cy="0"/>
          <a:chOff x="0" y="0"/>
          <a:chExt cx="0" cy="0"/>
        </a:xfrm>
      </p:grpSpPr>
      <p:sp>
        <p:nvSpPr>
          <p:cNvPr id="68" name="Google Shape;68;p2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2"/>
        <p:cNvGrpSpPr/>
        <p:nvPr/>
      </p:nvGrpSpPr>
      <p:grpSpPr>
        <a:xfrm>
          <a:off x="0" y="0"/>
          <a:ext cx="0" cy="0"/>
          <a:chOff x="0" y="0"/>
          <a:chExt cx="0" cy="0"/>
        </a:xfrm>
      </p:grpSpPr>
      <p:sp>
        <p:nvSpPr>
          <p:cNvPr id="73" name="Google Shape;73;p2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2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6"/>
        <p:cNvGrpSpPr/>
        <p:nvPr/>
      </p:nvGrpSpPr>
      <p:grpSpPr>
        <a:xfrm>
          <a:off x="0" y="0"/>
          <a:ext cx="0" cy="0"/>
          <a:chOff x="0" y="0"/>
          <a:chExt cx="0" cy="0"/>
        </a:xfrm>
      </p:grpSpPr>
      <p:sp>
        <p:nvSpPr>
          <p:cNvPr id="77" name="Google Shape;77;p25"/>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5"/>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79" name="Google Shape;79;p25"/>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120"/>
              <a:buNone/>
              <a:defRPr sz="1400"/>
            </a:lvl1pPr>
            <a:lvl2pPr marL="914400" lvl="1" indent="-228600" algn="l">
              <a:spcBef>
                <a:spcPts val="1000"/>
              </a:spcBef>
              <a:spcAft>
                <a:spcPts val="0"/>
              </a:spcAft>
              <a:buSzPts val="1120"/>
              <a:buNone/>
              <a:defRPr sz="1400"/>
            </a:lvl2pPr>
            <a:lvl3pPr marL="1371600" lvl="2" indent="-228600" algn="l">
              <a:spcBef>
                <a:spcPts val="1000"/>
              </a:spcBef>
              <a:spcAft>
                <a:spcPts val="0"/>
              </a:spcAft>
              <a:buSzPts val="960"/>
              <a:buNone/>
              <a:defRPr sz="1200"/>
            </a:lvl3pPr>
            <a:lvl4pPr marL="1828800" lvl="3" indent="-228600" algn="l">
              <a:spcBef>
                <a:spcPts val="1000"/>
              </a:spcBef>
              <a:spcAft>
                <a:spcPts val="0"/>
              </a:spcAft>
              <a:buSzPts val="800"/>
              <a:buNone/>
              <a:defRPr sz="1000"/>
            </a:lvl4pPr>
            <a:lvl5pPr marL="2286000" lvl="4" indent="-228600" algn="l">
              <a:spcBef>
                <a:spcPts val="1000"/>
              </a:spcBef>
              <a:spcAft>
                <a:spcPts val="0"/>
              </a:spcAft>
              <a:buSzPts val="800"/>
              <a:buNone/>
              <a:defRPr sz="1000"/>
            </a:lvl5pPr>
            <a:lvl6pPr marL="2743200" lvl="5" indent="-228600" algn="l">
              <a:spcBef>
                <a:spcPts val="1000"/>
              </a:spcBef>
              <a:spcAft>
                <a:spcPts val="0"/>
              </a:spcAft>
              <a:buSzPts val="800"/>
              <a:buNone/>
              <a:defRPr sz="1000"/>
            </a:lvl6pPr>
            <a:lvl7pPr marL="3200400" lvl="6" indent="-228600" algn="l">
              <a:spcBef>
                <a:spcPts val="1000"/>
              </a:spcBef>
              <a:spcAft>
                <a:spcPts val="0"/>
              </a:spcAft>
              <a:buSzPts val="800"/>
              <a:buNone/>
              <a:defRPr sz="1000"/>
            </a:lvl7pPr>
            <a:lvl8pPr marL="3657600" lvl="7" indent="-228600" algn="l">
              <a:spcBef>
                <a:spcPts val="1000"/>
              </a:spcBef>
              <a:spcAft>
                <a:spcPts val="0"/>
              </a:spcAft>
              <a:buSzPts val="800"/>
              <a:buNone/>
              <a:defRPr sz="1000"/>
            </a:lvl8pPr>
            <a:lvl9pPr marL="4114800" lvl="8" indent="-228600" algn="l">
              <a:spcBef>
                <a:spcPts val="1000"/>
              </a:spcBef>
              <a:spcAft>
                <a:spcPts val="0"/>
              </a:spcAft>
              <a:buSzPts val="800"/>
              <a:buNone/>
              <a:defRPr sz="1000"/>
            </a:lvl9pPr>
          </a:lstStyle>
          <a:p>
            <a:endParaRPr/>
          </a:p>
        </p:txBody>
      </p:sp>
      <p:sp>
        <p:nvSpPr>
          <p:cNvPr id="80" name="Google Shape;80;p2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2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3"/>
        <p:cNvGrpSpPr/>
        <p:nvPr/>
      </p:nvGrpSpPr>
      <p:grpSpPr>
        <a:xfrm>
          <a:off x="0" y="0"/>
          <a:ext cx="0" cy="0"/>
          <a:chOff x="0" y="0"/>
          <a:chExt cx="0" cy="0"/>
        </a:xfrm>
      </p:grpSpPr>
      <p:sp>
        <p:nvSpPr>
          <p:cNvPr id="84" name="Google Shape;84;p26"/>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400"/>
              <a:buFont typeface="Trebuchet MS"/>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6"/>
          <p:cNvSpPr>
            <a:spLocks noGrp="1"/>
          </p:cNvSpPr>
          <p:nvPr>
            <p:ph type="pic" idx="2"/>
          </p:nvPr>
        </p:nvSpPr>
        <p:spPr>
          <a:xfrm>
            <a:off x="677334" y="609600"/>
            <a:ext cx="8596668" cy="3845718"/>
          </a:xfrm>
          <a:prstGeom prst="rect">
            <a:avLst/>
          </a:prstGeom>
          <a:noFill/>
          <a:ln>
            <a:noFill/>
          </a:ln>
        </p:spPr>
      </p:sp>
      <p:sp>
        <p:nvSpPr>
          <p:cNvPr id="86" name="Google Shape;86;p26"/>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960"/>
              <a:buNone/>
              <a:defRPr sz="1200"/>
            </a:lvl1pPr>
            <a:lvl2pPr marL="914400" lvl="1" indent="-228600" algn="l">
              <a:spcBef>
                <a:spcPts val="1000"/>
              </a:spcBef>
              <a:spcAft>
                <a:spcPts val="0"/>
              </a:spcAft>
              <a:buSzPts val="960"/>
              <a:buNone/>
              <a:defRPr sz="1200"/>
            </a:lvl2pPr>
            <a:lvl3pPr marL="1371600" lvl="2" indent="-228600" algn="l">
              <a:spcBef>
                <a:spcPts val="1000"/>
              </a:spcBef>
              <a:spcAft>
                <a:spcPts val="0"/>
              </a:spcAft>
              <a:buSzPts val="800"/>
              <a:buNone/>
              <a:defRPr sz="1000"/>
            </a:lvl3pPr>
            <a:lvl4pPr marL="1828800" lvl="3" indent="-228600" algn="l">
              <a:spcBef>
                <a:spcPts val="1000"/>
              </a:spcBef>
              <a:spcAft>
                <a:spcPts val="0"/>
              </a:spcAft>
              <a:buSzPts val="720"/>
              <a:buNone/>
              <a:defRPr sz="900"/>
            </a:lvl4pPr>
            <a:lvl5pPr marL="2286000" lvl="4" indent="-228600" algn="l">
              <a:spcBef>
                <a:spcPts val="1000"/>
              </a:spcBef>
              <a:spcAft>
                <a:spcPts val="0"/>
              </a:spcAft>
              <a:buSzPts val="720"/>
              <a:buNone/>
              <a:defRPr sz="900"/>
            </a:lvl5pPr>
            <a:lvl6pPr marL="2743200" lvl="5" indent="-228600" algn="l">
              <a:spcBef>
                <a:spcPts val="1000"/>
              </a:spcBef>
              <a:spcAft>
                <a:spcPts val="0"/>
              </a:spcAft>
              <a:buSzPts val="720"/>
              <a:buNone/>
              <a:defRPr sz="900"/>
            </a:lvl6pPr>
            <a:lvl7pPr marL="3200400" lvl="6" indent="-228600" algn="l">
              <a:spcBef>
                <a:spcPts val="1000"/>
              </a:spcBef>
              <a:spcAft>
                <a:spcPts val="0"/>
              </a:spcAft>
              <a:buSzPts val="720"/>
              <a:buNone/>
              <a:defRPr sz="900"/>
            </a:lvl7pPr>
            <a:lvl8pPr marL="3657600" lvl="7" indent="-228600" algn="l">
              <a:spcBef>
                <a:spcPts val="1000"/>
              </a:spcBef>
              <a:spcAft>
                <a:spcPts val="0"/>
              </a:spcAft>
              <a:buSzPts val="720"/>
              <a:buNone/>
              <a:defRPr sz="900"/>
            </a:lvl8pPr>
            <a:lvl9pPr marL="4114800" lvl="8" indent="-228600" algn="l">
              <a:spcBef>
                <a:spcPts val="1000"/>
              </a:spcBef>
              <a:spcAft>
                <a:spcPts val="0"/>
              </a:spcAft>
              <a:buSzPts val="720"/>
              <a:buNone/>
              <a:defRPr sz="900"/>
            </a:lvl9pPr>
          </a:lstStyle>
          <a:p>
            <a:endParaRPr/>
          </a:p>
        </p:txBody>
      </p:sp>
      <p:sp>
        <p:nvSpPr>
          <p:cNvPr id="87" name="Google Shape;87;p2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2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2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IQ"/>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grpSp>
        <p:nvGrpSpPr>
          <p:cNvPr id="6" name="Google Shape;6;p17"/>
          <p:cNvGrpSpPr/>
          <p:nvPr/>
        </p:nvGrpSpPr>
        <p:grpSpPr>
          <a:xfrm>
            <a:off x="0" y="-8467"/>
            <a:ext cx="12192000" cy="6866467"/>
            <a:chOff x="0" y="-8467"/>
            <a:chExt cx="12192000" cy="6866467"/>
          </a:xfrm>
        </p:grpSpPr>
        <p:cxnSp>
          <p:nvCxnSpPr>
            <p:cNvPr id="7" name="Google Shape;7;p17"/>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8" name="Google Shape;8;p17"/>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9" name="Google Shape;9;p17"/>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0" name="Google Shape;10;p17"/>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17"/>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17"/>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3" name="Google Shape;13;p17"/>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4" name="Google Shape;14;p17"/>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5" name="Google Shape;15;p17"/>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17"/>
            <p:cNvSpPr/>
            <p:nvPr/>
          </p:nvSpPr>
          <p:spPr>
            <a:xfrm>
              <a:off x="0" y="4013200"/>
              <a:ext cx="448733" cy="2844800"/>
            </a:xfrm>
            <a:prstGeom prst="triangle">
              <a:avLst>
                <a:gd name="adj" fmla="val 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 name="Google Shape;17;p1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8" name="Google Shape;18;p17"/>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9" name="Google Shape;19;p1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0" name="Google Shape;20;p1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1" name="Google Shape;21;p1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ar-IQ"/>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5" name="Google Shape;145;p1"/>
          <p:cNvSpPr txBox="1"/>
          <p:nvPr/>
        </p:nvSpPr>
        <p:spPr>
          <a:xfrm>
            <a:off x="1424329" y="1208719"/>
            <a:ext cx="7326313" cy="1015622"/>
          </a:xfrm>
          <a:prstGeom prst="rect">
            <a:avLst/>
          </a:prstGeom>
          <a:noFill/>
          <a:ln>
            <a:noFill/>
          </a:ln>
        </p:spPr>
        <p:txBody>
          <a:bodyPr spcFirstLastPara="1" wrap="square" lIns="91425" tIns="45700" rIns="91425" bIns="45700" anchor="t" anchorCtr="0">
            <a:spAutoFit/>
          </a:bodyPr>
          <a:lstStyle/>
          <a:p>
            <a:pPr marL="0" marR="0" lvl="0" indent="0" algn="ctr" rtl="1">
              <a:spcBef>
                <a:spcPts val="0"/>
              </a:spcBef>
              <a:spcAft>
                <a:spcPts val="0"/>
              </a:spcAft>
              <a:buNone/>
            </a:pPr>
            <a:r>
              <a:rPr lang="ar-IQ" sz="6000" b="1" i="0" u="none" strike="noStrike" cap="none" dirty="0">
                <a:solidFill>
                  <a:srgbClr val="C00000"/>
                </a:solidFill>
                <a:latin typeface="Trebuchet MS"/>
                <a:ea typeface="Trebuchet MS"/>
                <a:cs typeface="Ali_K_Jiddah" pitchFamily="2" charset="-78"/>
                <a:sym typeface="Trebuchet MS"/>
              </a:rPr>
              <a:t>دةروونزانى ثةروةردةيى</a:t>
            </a:r>
            <a:endParaRPr sz="6000" b="1" i="0" u="none" strike="noStrike" cap="none" dirty="0">
              <a:solidFill>
                <a:srgbClr val="C00000"/>
              </a:solidFill>
              <a:latin typeface="Trebuchet MS"/>
              <a:ea typeface="Trebuchet MS"/>
              <a:cs typeface="Ali_K_Jiddah" pitchFamily="2" charset="-78"/>
              <a:sym typeface="Trebuchet MS"/>
            </a:endParaRPr>
          </a:p>
        </p:txBody>
      </p:sp>
      <p:sp>
        <p:nvSpPr>
          <p:cNvPr id="146" name="Google Shape;146;p1"/>
          <p:cNvSpPr txBox="1"/>
          <p:nvPr/>
        </p:nvSpPr>
        <p:spPr>
          <a:xfrm>
            <a:off x="1424329" y="3383691"/>
            <a:ext cx="7326313" cy="1200288"/>
          </a:xfrm>
          <a:prstGeom prst="rect">
            <a:avLst/>
          </a:prstGeom>
          <a:noFill/>
          <a:ln>
            <a:noFill/>
          </a:ln>
        </p:spPr>
        <p:txBody>
          <a:bodyPr spcFirstLastPara="1" wrap="square" lIns="91425" tIns="45700" rIns="91425" bIns="45700" anchor="t" anchorCtr="0">
            <a:spAutoFit/>
          </a:bodyPr>
          <a:lstStyle/>
          <a:p>
            <a:pPr marL="0" marR="0" lvl="0" indent="0" algn="ctr" rtl="1">
              <a:spcBef>
                <a:spcPts val="0"/>
              </a:spcBef>
              <a:spcAft>
                <a:spcPts val="0"/>
              </a:spcAft>
              <a:buNone/>
            </a:pPr>
            <a:r>
              <a:rPr lang="ar-IQ" sz="3600" b="1" i="0" u="none" strike="noStrike" cap="none" dirty="0">
                <a:solidFill>
                  <a:srgbClr val="C00000"/>
                </a:solidFill>
                <a:latin typeface="SimSun" panose="02010600030101010101" pitchFamily="2" charset="-122"/>
                <a:ea typeface="SimSun" panose="02010600030101010101" pitchFamily="2" charset="-122"/>
                <a:cs typeface="Ali_K_Jiddah" pitchFamily="2" charset="-78"/>
                <a:sym typeface="Trebuchet MS"/>
              </a:rPr>
              <a:t>مامؤستاي بابةت: </a:t>
            </a:r>
            <a:r>
              <a:rPr lang="ar-IQ" sz="3600" b="1" i="0" u="none" strike="noStrike" cap="none" dirty="0" smtClean="0">
                <a:solidFill>
                  <a:srgbClr val="C00000"/>
                </a:solidFill>
                <a:latin typeface="SimSun" panose="02010600030101010101" pitchFamily="2" charset="-122"/>
                <a:ea typeface="SimSun" panose="02010600030101010101" pitchFamily="2" charset="-122"/>
                <a:cs typeface="Ali_K_Jiddah" pitchFamily="2" charset="-78"/>
                <a:sym typeface="Trebuchet MS"/>
              </a:rPr>
              <a:t> </a:t>
            </a:r>
            <a:r>
              <a:rPr lang="ar-IQ" sz="3600" b="1" i="0" u="none" strike="noStrike" cap="none" dirty="0" smtClean="0">
                <a:solidFill>
                  <a:srgbClr val="C00000"/>
                </a:solidFill>
                <a:latin typeface="SimSun" panose="02010600030101010101" pitchFamily="2" charset="-122"/>
                <a:ea typeface="SimSun" panose="02010600030101010101" pitchFamily="2" charset="-122"/>
                <a:cs typeface="Ali_K_Jiddah" pitchFamily="2" charset="-78"/>
                <a:sym typeface="Trebuchet MS"/>
              </a:rPr>
              <a:t>خةلآت </a:t>
            </a:r>
            <a:r>
              <a:rPr lang="ar-IQ" sz="3600" b="1" i="0" u="none" strike="noStrike" cap="none" dirty="0" smtClean="0">
                <a:solidFill>
                  <a:srgbClr val="C00000"/>
                </a:solidFill>
                <a:latin typeface="SimSun" panose="02010600030101010101" pitchFamily="2" charset="-122"/>
                <a:ea typeface="SimSun" panose="02010600030101010101" pitchFamily="2" charset="-122"/>
                <a:cs typeface="Ali_K_Jiddah" pitchFamily="2" charset="-78"/>
                <a:sym typeface="Trebuchet MS"/>
              </a:rPr>
              <a:t>عبدالقهار </a:t>
            </a:r>
            <a:r>
              <a:rPr lang="ar-IQ" sz="3600" b="1" i="0" u="none" strike="noStrike" cap="none" dirty="0" smtClean="0">
                <a:solidFill>
                  <a:srgbClr val="C00000"/>
                </a:solidFill>
                <a:latin typeface="SimSun" panose="02010600030101010101" pitchFamily="2" charset="-122"/>
                <a:ea typeface="SimSun" panose="02010600030101010101" pitchFamily="2" charset="-122"/>
                <a:cs typeface="Ali_K_Jiddah" pitchFamily="2" charset="-78"/>
                <a:sym typeface="Trebuchet MS"/>
              </a:rPr>
              <a:t>محمد</a:t>
            </a:r>
          </a:p>
          <a:p>
            <a:pPr marL="0" marR="0" lvl="0" indent="0" algn="ctr" rtl="1">
              <a:spcBef>
                <a:spcPts val="0"/>
              </a:spcBef>
              <a:spcAft>
                <a:spcPts val="0"/>
              </a:spcAft>
              <a:buNone/>
            </a:pPr>
            <a:r>
              <a:rPr lang="ar-IQ" sz="3600" b="1" dirty="0" smtClean="0">
                <a:solidFill>
                  <a:srgbClr val="C00000"/>
                </a:solidFill>
                <a:latin typeface="SimSun" panose="02010600030101010101" pitchFamily="2" charset="-122"/>
                <a:ea typeface="SimSun" panose="02010600030101010101" pitchFamily="2" charset="-122"/>
                <a:cs typeface="Ali_K_Jiddah" pitchFamily="2" charset="-78"/>
                <a:sym typeface="Trebuchet MS"/>
              </a:rPr>
              <a:t>قؤناغى دووةم</a:t>
            </a:r>
            <a:endParaRPr sz="3600" b="1" i="0" u="none" strike="noStrike" cap="none" dirty="0">
              <a:solidFill>
                <a:srgbClr val="C00000"/>
              </a:solidFill>
              <a:latin typeface="SimSun" panose="02010600030101010101" pitchFamily="2" charset="-122"/>
              <a:ea typeface="SimSun" panose="02010600030101010101" pitchFamily="2" charset="-122"/>
              <a:cs typeface="Ali_K_Jiddah" pitchFamily="2" charset="-78"/>
              <a:sym typeface="Trebuchet MS"/>
            </a:endParaRPr>
          </a:p>
        </p:txBody>
      </p:sp>
      <p:sp>
        <p:nvSpPr>
          <p:cNvPr id="148" name="Google Shape;148;p1"/>
          <p:cNvSpPr txBox="1"/>
          <p:nvPr/>
        </p:nvSpPr>
        <p:spPr>
          <a:xfrm>
            <a:off x="1719750" y="4730456"/>
            <a:ext cx="7326313" cy="523220"/>
          </a:xfrm>
          <a:prstGeom prst="rect">
            <a:avLst/>
          </a:prstGeom>
          <a:noFill/>
          <a:ln>
            <a:noFill/>
          </a:ln>
        </p:spPr>
        <p:txBody>
          <a:bodyPr spcFirstLastPara="1" wrap="square" lIns="91425" tIns="45700" rIns="91425" bIns="45700" anchor="t" anchorCtr="0">
            <a:spAutoFit/>
          </a:bodyPr>
          <a:lstStyle/>
          <a:p>
            <a:pPr marL="0" marR="0" lvl="0" indent="0" algn="ctr" rtl="1">
              <a:spcBef>
                <a:spcPts val="0"/>
              </a:spcBef>
              <a:spcAft>
                <a:spcPts val="0"/>
              </a:spcAft>
              <a:buNone/>
            </a:pPr>
            <a:r>
              <a:rPr lang="ar-IQ" sz="2800" b="1" i="0" u="none" strike="noStrike" cap="none" dirty="0">
                <a:solidFill>
                  <a:srgbClr val="C00000"/>
                </a:solidFill>
                <a:latin typeface="Trebuchet MS"/>
                <a:ea typeface="Trebuchet MS"/>
                <a:cs typeface="Ali-A-Alwand" pitchFamily="2" charset="-78"/>
                <a:sym typeface="Trebuchet MS"/>
              </a:rPr>
              <a:t>سالَى </a:t>
            </a:r>
            <a:r>
              <a:rPr lang="ar-IQ" sz="2800" b="1" i="0" u="none" strike="noStrike" cap="none" dirty="0" smtClean="0">
                <a:solidFill>
                  <a:srgbClr val="C00000"/>
                </a:solidFill>
                <a:latin typeface="Trebuchet MS"/>
                <a:ea typeface="Trebuchet MS"/>
                <a:cs typeface="Ali-A-Alwand" pitchFamily="2" charset="-78"/>
                <a:sym typeface="Trebuchet MS"/>
              </a:rPr>
              <a:t>خويندن</a:t>
            </a:r>
            <a:r>
              <a:rPr lang="ar-IQ" sz="2800" b="1" i="0" u="none" strike="noStrike" cap="none" dirty="0">
                <a:solidFill>
                  <a:srgbClr val="C00000"/>
                </a:solidFill>
                <a:latin typeface="Trebuchet MS"/>
                <a:ea typeface="Trebuchet MS"/>
                <a:cs typeface="Ali-A-Alwand" pitchFamily="2" charset="-78"/>
                <a:sym typeface="Trebuchet MS"/>
              </a:rPr>
              <a:t>: 2021 - </a:t>
            </a:r>
            <a:r>
              <a:rPr lang="ar-IQ" sz="2800" b="1" i="0" u="none" strike="noStrike" cap="none" dirty="0" smtClean="0">
                <a:solidFill>
                  <a:srgbClr val="C00000"/>
                </a:solidFill>
                <a:latin typeface="Trebuchet MS"/>
                <a:ea typeface="Trebuchet MS"/>
                <a:cs typeface="Ali-A-Alwand" pitchFamily="2" charset="-78"/>
                <a:sym typeface="Trebuchet MS"/>
              </a:rPr>
              <a:t>2022</a:t>
            </a:r>
            <a:endParaRPr dirty="0">
              <a:cs typeface="Ali-A-Alwand"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2" name="Google Shape;212;p11"/>
          <p:cNvSpPr txBox="1">
            <a:spLocks noGrp="1"/>
          </p:cNvSpPr>
          <p:nvPr>
            <p:ph type="body" idx="1"/>
          </p:nvPr>
        </p:nvSpPr>
        <p:spPr>
          <a:xfrm>
            <a:off x="318053" y="407963"/>
            <a:ext cx="9236764" cy="5331655"/>
          </a:xfrm>
          <a:prstGeom prst="rect">
            <a:avLst/>
          </a:prstGeom>
          <a:noFill/>
          <a:ln>
            <a:noFill/>
          </a:ln>
        </p:spPr>
        <p:txBody>
          <a:bodyPr spcFirstLastPara="1" wrap="square" lIns="91425" tIns="45700" rIns="91425" bIns="45700" anchor="t" anchorCtr="0">
            <a:normAutofit/>
          </a:bodyPr>
          <a:lstStyle/>
          <a:p>
            <a:pPr marL="342900" lvl="0" indent="-342900" algn="just" rtl="1">
              <a:lnSpc>
                <a:spcPct val="150000"/>
              </a:lnSpc>
              <a:spcBef>
                <a:spcPts val="0"/>
              </a:spcBef>
              <a:spcAft>
                <a:spcPts val="0"/>
              </a:spcAft>
              <a:buSzPts val="1920"/>
              <a:buNone/>
            </a:pPr>
            <a:r>
              <a:rPr lang="ar-IQ" sz="2800" b="1" u="sng" dirty="0">
                <a:solidFill>
                  <a:schemeClr val="accent4"/>
                </a:solidFill>
                <a:cs typeface="Ali_K_Alwand" pitchFamily="2" charset="-78"/>
              </a:rPr>
              <a:t>4-ئامرازو تةكنةلؤذياى روونكردنةوةو فيَربوون:</a:t>
            </a:r>
            <a:endParaRPr sz="2800" b="1" dirty="0">
              <a:solidFill>
                <a:schemeClr val="accent4"/>
              </a:solidFill>
              <a:cs typeface="Ali_K_Alwand" pitchFamily="2" charset="-78"/>
            </a:endParaRPr>
          </a:p>
          <a:p>
            <a:pPr marL="0" lvl="0" indent="0" algn="just" rtl="1">
              <a:lnSpc>
                <a:spcPct val="150000"/>
              </a:lnSpc>
              <a:spcBef>
                <a:spcPts val="1000"/>
              </a:spcBef>
              <a:spcAft>
                <a:spcPts val="0"/>
              </a:spcAft>
              <a:buSzPts val="1920"/>
              <a:buNone/>
            </a:pPr>
            <a:r>
              <a:rPr lang="ar-IQ" sz="2800" b="1" u="sng" dirty="0">
                <a:solidFill>
                  <a:schemeClr val="accent4"/>
                </a:solidFill>
                <a:cs typeface="Ali_K_Alwand" pitchFamily="2" charset="-78"/>
              </a:rPr>
              <a:t>1. </a:t>
            </a:r>
            <a:r>
              <a:rPr lang="ar-IQ" sz="2800" dirty="0">
                <a:cs typeface="Ali_K_Alwand" pitchFamily="2" charset="-78"/>
              </a:rPr>
              <a:t>بةكارهيَنانى كةرةستةو ئامرازةكانى روونكردنةوة (كؤمثيوتةر،كاسيَت و سى دى، نةخشة، TV، ...هتد) سووديان بؤ فيَرخواز هةية و باشتر فيَردةبيَت لةئةوةى ئةطةر بةكاريان نةهيَنيَت.</a:t>
            </a:r>
            <a:endParaRPr sz="2800" dirty="0">
              <a:cs typeface="Ali_K_Alwand" pitchFamily="2" charset="-78"/>
            </a:endParaRPr>
          </a:p>
          <a:p>
            <a:pPr marL="0" lvl="0" indent="0" algn="just" rtl="1">
              <a:lnSpc>
                <a:spcPct val="150000"/>
              </a:lnSpc>
              <a:spcBef>
                <a:spcPts val="1000"/>
              </a:spcBef>
              <a:spcAft>
                <a:spcPts val="0"/>
              </a:spcAft>
              <a:buSzPts val="1920"/>
              <a:buNone/>
            </a:pPr>
            <a:r>
              <a:rPr lang="ar-IQ" sz="2800" b="1" u="sng" dirty="0">
                <a:solidFill>
                  <a:schemeClr val="accent4"/>
                </a:solidFill>
                <a:cs typeface="Ali_K_Alwand" pitchFamily="2" charset="-78"/>
              </a:rPr>
              <a:t>2. </a:t>
            </a:r>
            <a:r>
              <a:rPr lang="ar-IQ" sz="2800" dirty="0">
                <a:cs typeface="Ali_K_Alwand" pitchFamily="2" charset="-78"/>
              </a:rPr>
              <a:t>مامؤستا تا دةتوانيَت با سوود لة هةستةوةرةكانى فيَرخواز وةربطريَت لة رِيَطةيانةوة زانيارى و      شارةزاى يةكان بطةيةنيَتة ميَشكي قوتابي . </a:t>
            </a:r>
            <a:endParaRPr sz="2800" dirty="0">
              <a:cs typeface="Ali_K_Alwand" pitchFamily="2" charset="-78"/>
            </a:endParaRPr>
          </a:p>
          <a:p>
            <a:pPr marL="342900" lvl="0" indent="-342900" algn="just" rtl="1">
              <a:lnSpc>
                <a:spcPct val="150000"/>
              </a:lnSpc>
              <a:spcBef>
                <a:spcPts val="1000"/>
              </a:spcBef>
              <a:spcAft>
                <a:spcPts val="0"/>
              </a:spcAft>
              <a:buSzPts val="1920"/>
              <a:buNone/>
            </a:pPr>
            <a:endParaRPr sz="2800" dirty="0">
              <a:cs typeface="Ali_K_Alwan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2">
                                            <p:txEl>
                                              <p:pRg st="0" end="0"/>
                                            </p:txEl>
                                          </p:spTgt>
                                        </p:tgtEl>
                                        <p:attrNameLst>
                                          <p:attrName>style.visibility</p:attrName>
                                        </p:attrNameLst>
                                      </p:cBhvr>
                                      <p:to>
                                        <p:strVal val="visible"/>
                                      </p:to>
                                    </p:set>
                                    <p:animEffect transition="in" filter="fade">
                                      <p:cBhvr>
                                        <p:cTn id="7" dur="1822"/>
                                        <p:tgtEl>
                                          <p:spTgt spid="2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2">
                                            <p:txEl>
                                              <p:pRg st="1" end="1"/>
                                            </p:txEl>
                                          </p:spTgt>
                                        </p:tgtEl>
                                        <p:attrNameLst>
                                          <p:attrName>style.visibility</p:attrName>
                                        </p:attrNameLst>
                                      </p:cBhvr>
                                      <p:to>
                                        <p:strVal val="visible"/>
                                      </p:to>
                                    </p:set>
                                    <p:animEffect transition="in" filter="fade">
                                      <p:cBhvr>
                                        <p:cTn id="12" dur="1822"/>
                                        <p:tgtEl>
                                          <p:spTgt spid="2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2">
                                            <p:txEl>
                                              <p:pRg st="2" end="2"/>
                                            </p:txEl>
                                          </p:spTgt>
                                        </p:tgtEl>
                                        <p:attrNameLst>
                                          <p:attrName>style.visibility</p:attrName>
                                        </p:attrNameLst>
                                      </p:cBhvr>
                                      <p:to>
                                        <p:strVal val="visible"/>
                                      </p:to>
                                    </p:set>
                                    <p:animEffect transition="in" filter="fade">
                                      <p:cBhvr>
                                        <p:cTn id="17" dur="1822"/>
                                        <p:tgtEl>
                                          <p:spTgt spid="2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2">
                                            <p:txEl>
                                              <p:pRg st="3" end="3"/>
                                            </p:txEl>
                                          </p:spTgt>
                                        </p:tgtEl>
                                        <p:attrNameLst>
                                          <p:attrName>style.visibility</p:attrName>
                                        </p:attrNameLst>
                                      </p:cBhvr>
                                      <p:to>
                                        <p:strVal val="visible"/>
                                      </p:to>
                                    </p:set>
                                    <p:animEffect transition="in" filter="fade">
                                      <p:cBhvr>
                                        <p:cTn id="22" dur="1822"/>
                                        <p:tgtEl>
                                          <p:spTgt spid="2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9" name="Google Shape;219;p12"/>
          <p:cNvSpPr txBox="1">
            <a:spLocks noGrp="1"/>
          </p:cNvSpPr>
          <p:nvPr>
            <p:ph type="body" idx="1"/>
          </p:nvPr>
        </p:nvSpPr>
        <p:spPr>
          <a:xfrm>
            <a:off x="318053" y="636104"/>
            <a:ext cx="9236764" cy="5963479"/>
          </a:xfrm>
          <a:prstGeom prst="rect">
            <a:avLst/>
          </a:prstGeom>
          <a:noFill/>
          <a:ln>
            <a:noFill/>
          </a:ln>
        </p:spPr>
        <p:txBody>
          <a:bodyPr spcFirstLastPara="1" wrap="square" lIns="91425" tIns="45700" rIns="91425" bIns="45700" anchor="t" anchorCtr="0">
            <a:normAutofit/>
          </a:bodyPr>
          <a:lstStyle/>
          <a:p>
            <a:pPr marL="342900" lvl="0" indent="-342900" algn="just" rtl="1">
              <a:lnSpc>
                <a:spcPct val="150000"/>
              </a:lnSpc>
              <a:spcBef>
                <a:spcPts val="0"/>
              </a:spcBef>
              <a:spcAft>
                <a:spcPts val="0"/>
              </a:spcAft>
              <a:buSzPts val="1920"/>
              <a:buNone/>
            </a:pPr>
            <a:r>
              <a:rPr lang="ar-IQ" sz="3200" b="1" u="sng" dirty="0">
                <a:solidFill>
                  <a:srgbClr val="00B050"/>
                </a:solidFill>
                <a:cs typeface="Ali_K_Alwand" pitchFamily="2" charset="-78"/>
              </a:rPr>
              <a:t>5-ثاداشت و هاندان و فيَربوون:</a:t>
            </a:r>
            <a:endParaRPr sz="3200" dirty="0">
              <a:cs typeface="Ali_K_Alwand" pitchFamily="2" charset="-78"/>
            </a:endParaRPr>
          </a:p>
          <a:p>
            <a:pPr marL="342900" lvl="0" indent="-342900" algn="just" rtl="1">
              <a:lnSpc>
                <a:spcPct val="150000"/>
              </a:lnSpc>
              <a:spcBef>
                <a:spcPts val="1000"/>
              </a:spcBef>
              <a:spcAft>
                <a:spcPts val="0"/>
              </a:spcAft>
              <a:buSzPts val="1920"/>
              <a:buNone/>
            </a:pPr>
            <a:r>
              <a:rPr lang="ar-IQ" sz="3200" dirty="0">
                <a:cs typeface="Ali_K_Alwand" pitchFamily="2" charset="-78"/>
              </a:rPr>
              <a:t>ثاداشت و هاندان طرنطى خؤيان لة ثرؤسةى فيَربوون و فيَركردندا هةية، واتة ئةو فيَربوون و رةفتارو ضالاكيانةى كة ثاداشت دةكريَين،ئةوا </a:t>
            </a:r>
            <a:r>
              <a:rPr lang="ar-IQ" sz="3200" b="1" u="sng" dirty="0">
                <a:cs typeface="Ali_K_Alwand" pitchFamily="2" charset="-78"/>
              </a:rPr>
              <a:t>زووتر فيَريان دةبين </a:t>
            </a:r>
            <a:r>
              <a:rPr lang="ar-IQ" sz="3200" dirty="0">
                <a:cs typeface="Ali_K_Alwand" pitchFamily="2" charset="-78"/>
              </a:rPr>
              <a:t>و بة </a:t>
            </a:r>
            <a:r>
              <a:rPr lang="ar-IQ" sz="3200" b="1" u="sng" dirty="0">
                <a:cs typeface="Ali_K_Alwand" pitchFamily="2" charset="-78"/>
              </a:rPr>
              <a:t>ئاسانى ديَنةوة يادمان </a:t>
            </a:r>
            <a:r>
              <a:rPr lang="ar-IQ" sz="3200" dirty="0">
                <a:cs typeface="Ali_K_Alwand" pitchFamily="2" charset="-78"/>
              </a:rPr>
              <a:t>و </a:t>
            </a:r>
            <a:r>
              <a:rPr lang="ar-IQ" sz="3200" b="1" u="sng" dirty="0">
                <a:cs typeface="Ali_K_Alwand" pitchFamily="2" charset="-78"/>
              </a:rPr>
              <a:t>درةنط لةبيردةضنةوة </a:t>
            </a:r>
            <a:r>
              <a:rPr lang="ar-IQ" sz="3200" dirty="0">
                <a:cs typeface="Ali_K_Alwand" pitchFamily="2" charset="-78"/>
              </a:rPr>
              <a:t>و </a:t>
            </a:r>
            <a:r>
              <a:rPr lang="ar-IQ" sz="3200" b="1" u="sng" dirty="0">
                <a:cs typeface="Ali_K_Alwand" pitchFamily="2" charset="-78"/>
              </a:rPr>
              <a:t>بةئاسانى دووبارة دةبنةوة</a:t>
            </a:r>
            <a:r>
              <a:rPr lang="ar-IQ" sz="3200" dirty="0">
                <a:cs typeface="Ali_K_Alwand" pitchFamily="2" charset="-78"/>
              </a:rPr>
              <a:t>.</a:t>
            </a:r>
            <a:endParaRPr sz="3200" dirty="0">
              <a:cs typeface="Ali_K_Alwand" pitchFamily="2" charset="-78"/>
            </a:endParaRPr>
          </a:p>
          <a:p>
            <a:pPr marL="0" lvl="0" indent="0" algn="just" rtl="1">
              <a:lnSpc>
                <a:spcPct val="150000"/>
              </a:lnSpc>
              <a:spcBef>
                <a:spcPts val="1000"/>
              </a:spcBef>
              <a:spcAft>
                <a:spcPts val="0"/>
              </a:spcAft>
              <a:buSzPts val="1920"/>
              <a:buNone/>
            </a:pPr>
            <a:endParaRPr sz="3200" dirty="0">
              <a:cs typeface="Ali_K_Alwan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9">
                                            <p:txEl>
                                              <p:pRg st="0" end="0"/>
                                            </p:txEl>
                                          </p:spTgt>
                                        </p:tgtEl>
                                        <p:attrNameLst>
                                          <p:attrName>style.visibility</p:attrName>
                                        </p:attrNameLst>
                                      </p:cBhvr>
                                      <p:to>
                                        <p:strVal val="visible"/>
                                      </p:to>
                                    </p:set>
                                    <p:animEffect transition="in" filter="fade">
                                      <p:cBhvr>
                                        <p:cTn id="7" dur="1822"/>
                                        <p:tgtEl>
                                          <p:spTgt spid="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9">
                                            <p:txEl>
                                              <p:pRg st="1" end="1"/>
                                            </p:txEl>
                                          </p:spTgt>
                                        </p:tgtEl>
                                        <p:attrNameLst>
                                          <p:attrName>style.visibility</p:attrName>
                                        </p:attrNameLst>
                                      </p:cBhvr>
                                      <p:to>
                                        <p:strVal val="visible"/>
                                      </p:to>
                                    </p:set>
                                    <p:animEffect transition="in" filter="fade">
                                      <p:cBhvr>
                                        <p:cTn id="12" dur="1822"/>
                                        <p:tgtEl>
                                          <p:spTgt spid="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9">
                                            <p:txEl>
                                              <p:pRg st="2" end="2"/>
                                            </p:txEl>
                                          </p:spTgt>
                                        </p:tgtEl>
                                        <p:attrNameLst>
                                          <p:attrName>style.visibility</p:attrName>
                                        </p:attrNameLst>
                                      </p:cBhvr>
                                      <p:to>
                                        <p:strVal val="visible"/>
                                      </p:to>
                                    </p:set>
                                    <p:animEffect transition="in" filter="fade">
                                      <p:cBhvr>
                                        <p:cTn id="17" dur="1822"/>
                                        <p:tgtEl>
                                          <p:spTgt spid="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6" name="Google Shape;226;p13"/>
          <p:cNvSpPr txBox="1">
            <a:spLocks noGrp="1"/>
          </p:cNvSpPr>
          <p:nvPr>
            <p:ph type="body" idx="1"/>
          </p:nvPr>
        </p:nvSpPr>
        <p:spPr>
          <a:xfrm>
            <a:off x="318053" y="1395738"/>
            <a:ext cx="9236764" cy="3851490"/>
          </a:xfrm>
          <a:prstGeom prst="rect">
            <a:avLst/>
          </a:prstGeom>
          <a:noFill/>
          <a:ln>
            <a:noFill/>
          </a:ln>
        </p:spPr>
        <p:txBody>
          <a:bodyPr spcFirstLastPara="1" wrap="square" lIns="91425" tIns="45700" rIns="91425" bIns="45700" anchor="t" anchorCtr="0">
            <a:normAutofit/>
          </a:bodyPr>
          <a:lstStyle/>
          <a:p>
            <a:pPr marL="0" lvl="0" indent="0" algn="just" rtl="1">
              <a:lnSpc>
                <a:spcPct val="150000"/>
              </a:lnSpc>
              <a:spcBef>
                <a:spcPts val="0"/>
              </a:spcBef>
              <a:spcAft>
                <a:spcPts val="0"/>
              </a:spcAft>
              <a:buSzPts val="1920"/>
              <a:buNone/>
            </a:pPr>
            <a:r>
              <a:rPr lang="ar-IQ" sz="3200" b="1" u="sng" dirty="0">
                <a:solidFill>
                  <a:srgbClr val="002060"/>
                </a:solidFill>
                <a:cs typeface="Ali_K_Alwand" pitchFamily="2" charset="-78"/>
              </a:rPr>
              <a:t>6-ثالَنةرةكان و فيَربوون:</a:t>
            </a:r>
            <a:endParaRPr sz="3200" dirty="0">
              <a:cs typeface="Ali_K_Alwand" pitchFamily="2" charset="-78"/>
            </a:endParaRPr>
          </a:p>
          <a:p>
            <a:pPr marL="0" lvl="0" indent="0" algn="just" rtl="1">
              <a:lnSpc>
                <a:spcPct val="150000"/>
              </a:lnSpc>
              <a:spcBef>
                <a:spcPts val="1000"/>
              </a:spcBef>
              <a:spcAft>
                <a:spcPts val="0"/>
              </a:spcAft>
              <a:buSzPts val="1920"/>
              <a:buNone/>
            </a:pPr>
            <a:r>
              <a:rPr lang="ar-IQ" sz="3200" dirty="0">
                <a:cs typeface="Ali_K_Alwand" pitchFamily="2" charset="-78"/>
              </a:rPr>
              <a:t>هةركاتيَك فيَرخواز ثالَنةرى بؤ خويَندن هةبوو،وة حةزوو ئارةزووى لةبابةت و خويَندنةكة هةبوو، ئةوا باشتر فيَردةبيَت ،ئةطةر بةراوورد بكريَت بة فيَرخوازيَكي تر كة حةزوو ئارةزووي لة خويَندن نية .</a:t>
            </a:r>
            <a:endParaRPr sz="3200" dirty="0">
              <a:cs typeface="Ali_K_Alwand" pitchFamily="2" charset="-78"/>
            </a:endParaRPr>
          </a:p>
          <a:p>
            <a:pPr marL="0" lvl="0" indent="0" algn="just" rtl="1">
              <a:lnSpc>
                <a:spcPct val="150000"/>
              </a:lnSpc>
              <a:spcBef>
                <a:spcPts val="1000"/>
              </a:spcBef>
              <a:spcAft>
                <a:spcPts val="0"/>
              </a:spcAft>
              <a:buSzPts val="1920"/>
              <a:buNone/>
            </a:pPr>
            <a:endParaRPr sz="3200" dirty="0">
              <a:cs typeface="Ali_K_Alwan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6">
                                            <p:txEl>
                                              <p:pRg st="0" end="0"/>
                                            </p:txEl>
                                          </p:spTgt>
                                        </p:tgtEl>
                                        <p:attrNameLst>
                                          <p:attrName>style.visibility</p:attrName>
                                        </p:attrNameLst>
                                      </p:cBhvr>
                                      <p:to>
                                        <p:strVal val="visible"/>
                                      </p:to>
                                    </p:set>
                                    <p:animEffect transition="in" filter="fade">
                                      <p:cBhvr>
                                        <p:cTn id="7" dur="1822"/>
                                        <p:tgtEl>
                                          <p:spTgt spid="2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6">
                                            <p:txEl>
                                              <p:pRg st="1" end="1"/>
                                            </p:txEl>
                                          </p:spTgt>
                                        </p:tgtEl>
                                        <p:attrNameLst>
                                          <p:attrName>style.visibility</p:attrName>
                                        </p:attrNameLst>
                                      </p:cBhvr>
                                      <p:to>
                                        <p:strVal val="visible"/>
                                      </p:to>
                                    </p:set>
                                    <p:animEffect transition="in" filter="fade">
                                      <p:cBhvr>
                                        <p:cTn id="12" dur="1822"/>
                                        <p:tgtEl>
                                          <p:spTgt spid="22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6">
                                            <p:txEl>
                                              <p:pRg st="2" end="2"/>
                                            </p:txEl>
                                          </p:spTgt>
                                        </p:tgtEl>
                                        <p:attrNameLst>
                                          <p:attrName>style.visibility</p:attrName>
                                        </p:attrNameLst>
                                      </p:cBhvr>
                                      <p:to>
                                        <p:strVal val="visible"/>
                                      </p:to>
                                    </p:set>
                                    <p:animEffect transition="in" filter="fade">
                                      <p:cBhvr>
                                        <p:cTn id="17" dur="1822"/>
                                        <p:tgtEl>
                                          <p:spTgt spid="22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14"/>
          <p:cNvSpPr txBox="1">
            <a:spLocks noGrp="1"/>
          </p:cNvSpPr>
          <p:nvPr>
            <p:ph type="title"/>
          </p:nvPr>
        </p:nvSpPr>
        <p:spPr>
          <a:xfrm>
            <a:off x="211015" y="118455"/>
            <a:ext cx="9343802" cy="689113"/>
          </a:xfrm>
          <a:prstGeom prst="rect">
            <a:avLst/>
          </a:prstGeom>
          <a:noFill/>
          <a:ln>
            <a:noFill/>
          </a:ln>
        </p:spPr>
        <p:txBody>
          <a:bodyPr spcFirstLastPara="1" wrap="square" lIns="91425" tIns="45700" rIns="91425" bIns="45700" anchor="t" anchorCtr="0">
            <a:noAutofit/>
          </a:bodyPr>
          <a:lstStyle/>
          <a:p>
            <a:pPr marL="228600" marR="0" lvl="0" indent="0" algn="ctr" rtl="1">
              <a:lnSpc>
                <a:spcPct val="115000"/>
              </a:lnSpc>
              <a:spcBef>
                <a:spcPts val="0"/>
              </a:spcBef>
              <a:spcAft>
                <a:spcPts val="0"/>
              </a:spcAft>
              <a:buClr>
                <a:srgbClr val="C00000"/>
              </a:buClr>
              <a:buSzPts val="2800"/>
              <a:buFont typeface="Arial"/>
              <a:buNone/>
            </a:pPr>
            <a:r>
              <a:rPr lang="ar-IQ" sz="2400" dirty="0">
                <a:solidFill>
                  <a:srgbClr val="C00000"/>
                </a:solidFill>
                <a:latin typeface="Arial"/>
                <a:ea typeface="Arial"/>
                <a:cs typeface="Ali_K_Jiddah" pitchFamily="2" charset="-78"/>
                <a:sym typeface="Arial"/>
              </a:rPr>
              <a:t>ئةو هؤكارانةى كة كاريطةرييان لةسةر ضالاكي كردةى فيَركردن و فيَربووندا </a:t>
            </a:r>
            <a:r>
              <a:rPr lang="ar-IQ" sz="2400" dirty="0" smtClean="0">
                <a:solidFill>
                  <a:srgbClr val="C00000"/>
                </a:solidFill>
                <a:latin typeface="Arial"/>
                <a:ea typeface="Arial"/>
                <a:cs typeface="Ali_K_Jiddah" pitchFamily="2" charset="-78"/>
                <a:sym typeface="Arial"/>
              </a:rPr>
              <a:t>هةية:</a:t>
            </a:r>
            <a:endParaRPr sz="2400" dirty="0">
              <a:solidFill>
                <a:srgbClr val="C00000"/>
              </a:solidFill>
              <a:latin typeface="Calibri"/>
              <a:ea typeface="Calibri"/>
              <a:cs typeface="Ali_K_Jiddah" pitchFamily="2" charset="-78"/>
              <a:sym typeface="Calibri"/>
            </a:endParaRPr>
          </a:p>
        </p:txBody>
      </p:sp>
      <p:sp>
        <p:nvSpPr>
          <p:cNvPr id="233" name="Google Shape;233;p14"/>
          <p:cNvSpPr txBox="1">
            <a:spLocks noGrp="1"/>
          </p:cNvSpPr>
          <p:nvPr>
            <p:ph type="body" idx="1"/>
          </p:nvPr>
        </p:nvSpPr>
        <p:spPr>
          <a:xfrm>
            <a:off x="318053" y="636104"/>
            <a:ext cx="9236764" cy="5963479"/>
          </a:xfrm>
          <a:prstGeom prst="rect">
            <a:avLst/>
          </a:prstGeom>
          <a:noFill/>
          <a:ln>
            <a:noFill/>
          </a:ln>
        </p:spPr>
        <p:txBody>
          <a:bodyPr spcFirstLastPara="1" wrap="square" lIns="91425" tIns="45700" rIns="91425" bIns="45700" anchor="t" anchorCtr="0">
            <a:normAutofit/>
          </a:bodyPr>
          <a:lstStyle/>
          <a:p>
            <a:pPr marL="0" lvl="0" indent="0" algn="just" rtl="1">
              <a:lnSpc>
                <a:spcPct val="150000"/>
              </a:lnSpc>
              <a:spcBef>
                <a:spcPts val="0"/>
              </a:spcBef>
              <a:spcAft>
                <a:spcPts val="0"/>
              </a:spcAft>
              <a:buSzPts val="1920"/>
              <a:buNone/>
            </a:pPr>
            <a:r>
              <a:rPr lang="ar-IQ" sz="2400" u="sng" dirty="0">
                <a:solidFill>
                  <a:schemeClr val="lt1"/>
                </a:solidFill>
              </a:rPr>
              <a:t>6</a:t>
            </a:r>
            <a:endParaRPr sz="2400" dirty="0">
              <a:solidFill>
                <a:schemeClr val="lt1"/>
              </a:solidFill>
            </a:endParaRPr>
          </a:p>
          <a:p>
            <a:pPr marL="0" lvl="0" indent="0" algn="just" rtl="1">
              <a:lnSpc>
                <a:spcPct val="150000"/>
              </a:lnSpc>
              <a:spcBef>
                <a:spcPts val="1000"/>
              </a:spcBef>
              <a:spcAft>
                <a:spcPts val="0"/>
              </a:spcAft>
              <a:buSzPts val="1920"/>
              <a:buNone/>
            </a:pPr>
            <a:endParaRPr sz="2400" dirty="0"/>
          </a:p>
        </p:txBody>
      </p:sp>
      <p:grpSp>
        <p:nvGrpSpPr>
          <p:cNvPr id="234" name="Google Shape;234;p14"/>
          <p:cNvGrpSpPr/>
          <p:nvPr/>
        </p:nvGrpSpPr>
        <p:grpSpPr>
          <a:xfrm>
            <a:off x="211015" y="1426943"/>
            <a:ext cx="9453490" cy="4932352"/>
            <a:chOff x="413600" y="426404"/>
            <a:chExt cx="7046926" cy="4932352"/>
          </a:xfrm>
        </p:grpSpPr>
        <p:sp>
          <p:nvSpPr>
            <p:cNvPr id="235" name="Google Shape;235;p14"/>
            <p:cNvSpPr/>
            <p:nvPr/>
          </p:nvSpPr>
          <p:spPr>
            <a:xfrm>
              <a:off x="2491507" y="2146729"/>
              <a:ext cx="2616730" cy="1303895"/>
            </a:xfrm>
            <a:prstGeom prst="ellipse">
              <a:avLst/>
            </a:prstGeom>
            <a:solidFill>
              <a:schemeClr val="accent5"/>
            </a:solidFill>
            <a:ln w="19050" cap="rnd" cmpd="sng">
              <a:solidFill>
                <a:srgbClr val="8F221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4"/>
            <p:cNvSpPr txBox="1"/>
            <p:nvPr/>
          </p:nvSpPr>
          <p:spPr>
            <a:xfrm>
              <a:off x="2874718" y="2337680"/>
              <a:ext cx="1850308" cy="921993"/>
            </a:xfrm>
            <a:prstGeom prst="rect">
              <a:avLst/>
            </a:prstGeom>
            <a:noFill/>
            <a:ln>
              <a:noFill/>
            </a:ln>
          </p:spPr>
          <p:txBody>
            <a:bodyPr spcFirstLastPara="1" wrap="square" lIns="11425" tIns="11425" rIns="11425" bIns="11425" anchor="ctr" anchorCtr="0">
              <a:noAutofit/>
            </a:bodyPr>
            <a:lstStyle/>
            <a:p>
              <a:pPr marL="0" marR="0" lvl="0" indent="0" algn="ctr" rtl="1">
                <a:lnSpc>
                  <a:spcPct val="90000"/>
                </a:lnSpc>
                <a:spcBef>
                  <a:spcPts val="0"/>
                </a:spcBef>
                <a:spcAft>
                  <a:spcPts val="0"/>
                </a:spcAft>
                <a:buClr>
                  <a:schemeClr val="lt1"/>
                </a:buClr>
                <a:buSzPts val="1800"/>
                <a:buFont typeface="Trebuchet MS"/>
                <a:buNone/>
              </a:pPr>
              <a:r>
                <a:rPr lang="ar-IQ" sz="1800" b="0" i="0" u="none" strike="noStrike" cap="none" dirty="0">
                  <a:solidFill>
                    <a:schemeClr val="lt1"/>
                  </a:solidFill>
                  <a:latin typeface="Trebuchet MS"/>
                  <a:ea typeface="Trebuchet MS"/>
                  <a:cs typeface="Ali_K_Alwand" pitchFamily="2" charset="-78"/>
                  <a:sym typeface="Trebuchet MS"/>
                </a:rPr>
                <a:t>ئةو هؤكارانةى كة كاريطةرييان لةسةر ضالاكي كردةى فيَركردن و فيَربووندا هةية</a:t>
              </a:r>
              <a:endParaRPr sz="1800" b="0" i="0" u="none" strike="noStrike" cap="none" dirty="0">
                <a:solidFill>
                  <a:schemeClr val="lt1"/>
                </a:solidFill>
                <a:latin typeface="Georgia"/>
                <a:ea typeface="Georgia"/>
                <a:cs typeface="Ali_K_Alwand" pitchFamily="2" charset="-78"/>
                <a:sym typeface="Georgia"/>
              </a:endParaRPr>
            </a:p>
          </p:txBody>
        </p:sp>
        <p:sp>
          <p:nvSpPr>
            <p:cNvPr id="237" name="Google Shape;237;p14"/>
            <p:cNvSpPr/>
            <p:nvPr/>
          </p:nvSpPr>
          <p:spPr>
            <a:xfrm rot="-5489925">
              <a:off x="3355023" y="1712030"/>
              <a:ext cx="833778" cy="36015"/>
            </a:xfrm>
            <a:custGeom>
              <a:avLst/>
              <a:gdLst/>
              <a:ahLst/>
              <a:cxnLst/>
              <a:rect l="l" t="t" r="r" b="b"/>
              <a:pathLst>
                <a:path w="120000" h="120000" extrusionOk="0">
                  <a:moveTo>
                    <a:pt x="0" y="66319"/>
                  </a:moveTo>
                  <a:lnTo>
                    <a:pt x="125126" y="66319"/>
                  </a:lnTo>
                </a:path>
              </a:pathLst>
            </a:custGeom>
            <a:noFill/>
            <a:ln w="19050" cap="rnd" cmpd="sng">
              <a:solidFill>
                <a:srgbClr val="71991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4"/>
            <p:cNvSpPr txBox="1"/>
            <p:nvPr/>
          </p:nvSpPr>
          <p:spPr>
            <a:xfrm rot="5310075">
              <a:off x="3751068" y="1709193"/>
              <a:ext cx="41688" cy="41688"/>
            </a:xfrm>
            <a:prstGeom prst="rect">
              <a:avLst/>
            </a:prstGeom>
            <a:noFill/>
            <a:ln>
              <a:noFill/>
            </a:ln>
          </p:spPr>
          <p:txBody>
            <a:bodyPr spcFirstLastPara="1" wrap="square" lIns="12700" tIns="0" rIns="12700" bIns="0" anchor="ctr" anchorCtr="0">
              <a:noAutofit/>
            </a:bodyPr>
            <a:lstStyle/>
            <a:p>
              <a:pPr marL="0" marR="0" lvl="0" indent="0" algn="ctr" rtl="1">
                <a:lnSpc>
                  <a:spcPct val="90000"/>
                </a:lnSpc>
                <a:spcBef>
                  <a:spcPts val="0"/>
                </a:spcBef>
                <a:spcAft>
                  <a:spcPts val="0"/>
                </a:spcAft>
                <a:buClr>
                  <a:schemeClr val="dk1"/>
                </a:buClr>
                <a:buSzPts val="500"/>
                <a:buFont typeface="Trebuchet MS"/>
                <a:buNone/>
              </a:pPr>
              <a:endParaRPr sz="500" b="0" i="0" u="none" strike="noStrike" cap="none">
                <a:solidFill>
                  <a:srgbClr val="000000"/>
                </a:solidFill>
                <a:latin typeface="Georgia"/>
                <a:ea typeface="Georgia"/>
                <a:cs typeface="Georgia"/>
                <a:sym typeface="Georgia"/>
              </a:endParaRPr>
            </a:p>
          </p:txBody>
        </p:sp>
        <p:sp>
          <p:nvSpPr>
            <p:cNvPr id="239" name="Google Shape;239;p14"/>
            <p:cNvSpPr/>
            <p:nvPr/>
          </p:nvSpPr>
          <p:spPr>
            <a:xfrm>
              <a:off x="2820155" y="426404"/>
              <a:ext cx="1858503" cy="1025767"/>
            </a:xfrm>
            <a:prstGeom prst="ellipse">
              <a:avLst/>
            </a:prstGeom>
            <a:solidFill>
              <a:srgbClr val="B0B0B0"/>
            </a:solidFill>
            <a:ln w="12700"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14"/>
            <p:cNvSpPr txBox="1"/>
            <p:nvPr/>
          </p:nvSpPr>
          <p:spPr>
            <a:xfrm>
              <a:off x="2881306" y="556291"/>
              <a:ext cx="1814008" cy="627148"/>
            </a:xfrm>
            <a:prstGeom prst="rect">
              <a:avLst/>
            </a:prstGeom>
            <a:noFill/>
            <a:ln>
              <a:noFill/>
            </a:ln>
          </p:spPr>
          <p:txBody>
            <a:bodyPr spcFirstLastPara="1" wrap="square" lIns="12700" tIns="12700" rIns="12700" bIns="12700" anchor="ctr" anchorCtr="0">
              <a:noAutofit/>
            </a:bodyPr>
            <a:lstStyle/>
            <a:p>
              <a:pPr marL="0" marR="0" lvl="0" indent="0" algn="ctr" rtl="1">
                <a:lnSpc>
                  <a:spcPct val="90000"/>
                </a:lnSpc>
                <a:spcBef>
                  <a:spcPts val="0"/>
                </a:spcBef>
                <a:spcAft>
                  <a:spcPts val="0"/>
                </a:spcAft>
                <a:buClr>
                  <a:schemeClr val="dk1"/>
                </a:buClr>
                <a:buSzPts val="2000"/>
                <a:buFont typeface="Georgia"/>
                <a:buNone/>
              </a:pPr>
              <a:r>
                <a:rPr lang="ar-IQ" sz="2000" b="0" i="0" u="none" strike="noStrike" cap="none" dirty="0">
                  <a:solidFill>
                    <a:schemeClr val="dk1"/>
                  </a:solidFill>
                  <a:latin typeface="Georgia"/>
                  <a:ea typeface="Georgia"/>
                  <a:cs typeface="Ali_K_Alwand" pitchFamily="2" charset="-78"/>
                  <a:sym typeface="Georgia"/>
                </a:rPr>
                <a:t>دياريكردني ئامانجةكان </a:t>
              </a:r>
              <a:endParaRPr sz="2000" b="0" i="0" u="none" strike="noStrike" cap="none" dirty="0">
                <a:solidFill>
                  <a:schemeClr val="dk1"/>
                </a:solidFill>
                <a:latin typeface="Georgia"/>
                <a:ea typeface="Georgia"/>
                <a:cs typeface="Ali_K_Alwand" pitchFamily="2" charset="-78"/>
                <a:sym typeface="Georgia"/>
              </a:endParaRPr>
            </a:p>
          </p:txBody>
        </p:sp>
        <p:sp>
          <p:nvSpPr>
            <p:cNvPr id="241" name="Google Shape;241;p14"/>
            <p:cNvSpPr/>
            <p:nvPr/>
          </p:nvSpPr>
          <p:spPr>
            <a:xfrm rot="-1349369">
              <a:off x="4775301" y="2208522"/>
              <a:ext cx="813150" cy="36015"/>
            </a:xfrm>
            <a:custGeom>
              <a:avLst/>
              <a:gdLst/>
              <a:ahLst/>
              <a:cxnLst/>
              <a:rect l="l" t="t" r="r" b="b"/>
              <a:pathLst>
                <a:path w="120000" h="120000" extrusionOk="0">
                  <a:moveTo>
                    <a:pt x="0" y="66319"/>
                  </a:moveTo>
                  <a:lnTo>
                    <a:pt x="128300" y="66319"/>
                  </a:lnTo>
                </a:path>
              </a:pathLst>
            </a:custGeom>
            <a:noFill/>
            <a:ln w="19050" cap="rnd" cmpd="sng">
              <a:solidFill>
                <a:srgbClr val="71991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4"/>
            <p:cNvSpPr txBox="1"/>
            <p:nvPr/>
          </p:nvSpPr>
          <p:spPr>
            <a:xfrm rot="-1349369">
              <a:off x="5161548" y="2206201"/>
              <a:ext cx="40657" cy="40657"/>
            </a:xfrm>
            <a:prstGeom prst="rect">
              <a:avLst/>
            </a:prstGeom>
            <a:noFill/>
            <a:ln>
              <a:noFill/>
            </a:ln>
          </p:spPr>
          <p:txBody>
            <a:bodyPr spcFirstLastPara="1" wrap="square" lIns="12700" tIns="0" rIns="12700" bIns="0" anchor="ctr" anchorCtr="0">
              <a:noAutofit/>
            </a:bodyPr>
            <a:lstStyle/>
            <a:p>
              <a:pPr marL="0" marR="0" lvl="0" indent="0" algn="ctr" rtl="1">
                <a:lnSpc>
                  <a:spcPct val="90000"/>
                </a:lnSpc>
                <a:spcBef>
                  <a:spcPts val="0"/>
                </a:spcBef>
                <a:spcAft>
                  <a:spcPts val="0"/>
                </a:spcAft>
                <a:buClr>
                  <a:schemeClr val="dk1"/>
                </a:buClr>
                <a:buSzPts val="500"/>
                <a:buFont typeface="Trebuchet MS"/>
                <a:buNone/>
              </a:pPr>
              <a:endParaRPr sz="500" b="0" i="0" u="none" strike="noStrike" cap="none">
                <a:solidFill>
                  <a:srgbClr val="000000"/>
                </a:solidFill>
                <a:latin typeface="Georgia"/>
                <a:ea typeface="Georgia"/>
                <a:cs typeface="Georgia"/>
                <a:sym typeface="Georgia"/>
              </a:endParaRPr>
            </a:p>
          </p:txBody>
        </p:sp>
        <p:sp>
          <p:nvSpPr>
            <p:cNvPr id="243" name="Google Shape;243;p14"/>
            <p:cNvSpPr/>
            <p:nvPr/>
          </p:nvSpPr>
          <p:spPr>
            <a:xfrm>
              <a:off x="5461439" y="1095340"/>
              <a:ext cx="1999087" cy="1303350"/>
            </a:xfrm>
            <a:prstGeom prst="ellipse">
              <a:avLst/>
            </a:prstGeom>
            <a:solidFill>
              <a:srgbClr val="93DF5F"/>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14"/>
            <p:cNvSpPr txBox="1"/>
            <p:nvPr/>
          </p:nvSpPr>
          <p:spPr>
            <a:xfrm>
              <a:off x="5546587" y="1290571"/>
              <a:ext cx="1869476" cy="942661"/>
            </a:xfrm>
            <a:prstGeom prst="rect">
              <a:avLst/>
            </a:prstGeom>
            <a:noFill/>
            <a:ln>
              <a:noFill/>
            </a:ln>
          </p:spPr>
          <p:txBody>
            <a:bodyPr spcFirstLastPara="1" wrap="square" lIns="12700" tIns="12700" rIns="12700" bIns="12700" anchor="ctr" anchorCtr="0">
              <a:noAutofit/>
            </a:bodyPr>
            <a:lstStyle/>
            <a:p>
              <a:pPr marL="0" marR="0" lvl="0" indent="0" algn="ctr" rtl="1">
                <a:lnSpc>
                  <a:spcPct val="90000"/>
                </a:lnSpc>
                <a:spcBef>
                  <a:spcPts val="0"/>
                </a:spcBef>
                <a:spcAft>
                  <a:spcPts val="0"/>
                </a:spcAft>
                <a:buClr>
                  <a:srgbClr val="000000"/>
                </a:buClr>
                <a:buSzPts val="2000"/>
                <a:buFont typeface="Trebuchet MS"/>
                <a:buNone/>
              </a:pPr>
              <a:r>
                <a:rPr lang="ar-IQ" sz="1800" dirty="0">
                  <a:solidFill>
                    <a:schemeClr val="tx1"/>
                  </a:solidFill>
                  <a:latin typeface="Trebuchet MS"/>
                  <a:ea typeface="Trebuchet MS"/>
                  <a:cs typeface="Ali_K_Alwand" pitchFamily="2" charset="-78"/>
                  <a:sym typeface="Trebuchet MS"/>
                </a:rPr>
                <a:t>تايبةتمةندييةكاني قوتابي</a:t>
              </a:r>
              <a:endParaRPr sz="1800" dirty="0">
                <a:solidFill>
                  <a:schemeClr val="tx1"/>
                </a:solidFill>
                <a:latin typeface="Trebuchet MS"/>
                <a:ea typeface="Trebuchet MS"/>
                <a:cs typeface="Ali_K_Alwand" pitchFamily="2" charset="-78"/>
                <a:sym typeface="Georgia"/>
              </a:endParaRPr>
            </a:p>
          </p:txBody>
        </p:sp>
        <p:sp>
          <p:nvSpPr>
            <p:cNvPr id="245" name="Google Shape;245;p14"/>
            <p:cNvSpPr/>
            <p:nvPr/>
          </p:nvSpPr>
          <p:spPr>
            <a:xfrm rot="1403634">
              <a:off x="4759296" y="3345970"/>
              <a:ext cx="694579" cy="36015"/>
            </a:xfrm>
            <a:custGeom>
              <a:avLst/>
              <a:gdLst/>
              <a:ahLst/>
              <a:cxnLst/>
              <a:rect l="l" t="t" r="r" b="b"/>
              <a:pathLst>
                <a:path w="120000" h="120000" extrusionOk="0">
                  <a:moveTo>
                    <a:pt x="0" y="66319"/>
                  </a:moveTo>
                  <a:lnTo>
                    <a:pt x="150203" y="66319"/>
                  </a:lnTo>
                </a:path>
              </a:pathLst>
            </a:custGeom>
            <a:noFill/>
            <a:ln w="19050" cap="rnd" cmpd="sng">
              <a:solidFill>
                <a:srgbClr val="71991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4"/>
            <p:cNvSpPr txBox="1"/>
            <p:nvPr/>
          </p:nvSpPr>
          <p:spPr>
            <a:xfrm rot="1403634">
              <a:off x="5089221" y="3346613"/>
              <a:ext cx="34728" cy="34728"/>
            </a:xfrm>
            <a:prstGeom prst="rect">
              <a:avLst/>
            </a:prstGeom>
            <a:noFill/>
            <a:ln>
              <a:noFill/>
            </a:ln>
          </p:spPr>
          <p:txBody>
            <a:bodyPr spcFirstLastPara="1" wrap="square" lIns="12700" tIns="0" rIns="12700" bIns="0" anchor="ctr" anchorCtr="0">
              <a:noAutofit/>
            </a:bodyPr>
            <a:lstStyle/>
            <a:p>
              <a:pPr marL="0" marR="0" lvl="0" indent="0" algn="ctr" rtl="1">
                <a:lnSpc>
                  <a:spcPct val="90000"/>
                </a:lnSpc>
                <a:spcBef>
                  <a:spcPts val="0"/>
                </a:spcBef>
                <a:spcAft>
                  <a:spcPts val="0"/>
                </a:spcAft>
                <a:buClr>
                  <a:schemeClr val="dk1"/>
                </a:buClr>
                <a:buSzPts val="500"/>
                <a:buFont typeface="Trebuchet MS"/>
                <a:buNone/>
              </a:pPr>
              <a:endParaRPr sz="500" b="0" i="0" u="none" strike="noStrike" cap="none">
                <a:solidFill>
                  <a:srgbClr val="000000"/>
                </a:solidFill>
                <a:latin typeface="Georgia"/>
                <a:ea typeface="Georgia"/>
                <a:cs typeface="Georgia"/>
                <a:sym typeface="Georgia"/>
              </a:endParaRPr>
            </a:p>
          </p:txBody>
        </p:sp>
        <p:sp>
          <p:nvSpPr>
            <p:cNvPr id="247" name="Google Shape;247;p14"/>
            <p:cNvSpPr/>
            <p:nvPr/>
          </p:nvSpPr>
          <p:spPr>
            <a:xfrm>
              <a:off x="5147382" y="3297462"/>
              <a:ext cx="2313144" cy="1169023"/>
            </a:xfrm>
            <a:prstGeom prst="ellipse">
              <a:avLst/>
            </a:prstGeom>
            <a:solidFill>
              <a:schemeClr val="accent6"/>
            </a:solidFill>
            <a:ln w="19050" cap="rnd" cmpd="sng">
              <a:solidFill>
                <a:srgbClr val="69613E"/>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4"/>
            <p:cNvSpPr txBox="1"/>
            <p:nvPr/>
          </p:nvSpPr>
          <p:spPr>
            <a:xfrm>
              <a:off x="5289187" y="3468661"/>
              <a:ext cx="1974392" cy="826625"/>
            </a:xfrm>
            <a:prstGeom prst="rect">
              <a:avLst/>
            </a:prstGeom>
            <a:noFill/>
            <a:ln>
              <a:noFill/>
            </a:ln>
          </p:spPr>
          <p:txBody>
            <a:bodyPr spcFirstLastPara="1" wrap="square" lIns="12700" tIns="12700" rIns="12700" bIns="12700" anchor="ctr" anchorCtr="0">
              <a:noAutofit/>
            </a:bodyPr>
            <a:lstStyle/>
            <a:p>
              <a:pPr marL="0" marR="0" lvl="0" indent="0" algn="ctr" rtl="1">
                <a:lnSpc>
                  <a:spcPct val="90000"/>
                </a:lnSpc>
                <a:spcBef>
                  <a:spcPts val="0"/>
                </a:spcBef>
                <a:spcAft>
                  <a:spcPts val="0"/>
                </a:spcAft>
                <a:buClr>
                  <a:schemeClr val="lt1"/>
                </a:buClr>
                <a:buSzPts val="2000"/>
                <a:buFont typeface="Trebuchet MS"/>
                <a:buNone/>
              </a:pPr>
              <a:r>
                <a:rPr lang="ar-IQ" sz="1800" dirty="0">
                  <a:solidFill>
                    <a:schemeClr val="tx1"/>
                  </a:solidFill>
                  <a:latin typeface="Trebuchet MS"/>
                  <a:ea typeface="Trebuchet MS"/>
                  <a:cs typeface="Ali_K_Alwand" pitchFamily="2" charset="-78"/>
                  <a:sym typeface="Trebuchet MS"/>
                </a:rPr>
                <a:t>تايبةتمةندييةكانى مامؤستا</a:t>
              </a:r>
              <a:endParaRPr sz="1800" dirty="0">
                <a:solidFill>
                  <a:schemeClr val="tx1"/>
                </a:solidFill>
                <a:latin typeface="Trebuchet MS"/>
                <a:ea typeface="Trebuchet MS"/>
                <a:cs typeface="Ali_K_Alwand" pitchFamily="2" charset="-78"/>
                <a:sym typeface="Georgia"/>
              </a:endParaRPr>
            </a:p>
          </p:txBody>
        </p:sp>
        <p:sp>
          <p:nvSpPr>
            <p:cNvPr id="249" name="Google Shape;249;p14"/>
            <p:cNvSpPr/>
            <p:nvPr/>
          </p:nvSpPr>
          <p:spPr>
            <a:xfrm rot="5573504">
              <a:off x="3308561" y="3868231"/>
              <a:ext cx="872750" cy="36015"/>
            </a:xfrm>
            <a:custGeom>
              <a:avLst/>
              <a:gdLst/>
              <a:ahLst/>
              <a:cxnLst/>
              <a:rect l="l" t="t" r="r" b="b"/>
              <a:pathLst>
                <a:path w="120000" h="120000" extrusionOk="0">
                  <a:moveTo>
                    <a:pt x="0" y="66319"/>
                  </a:moveTo>
                  <a:lnTo>
                    <a:pt x="119539" y="66319"/>
                  </a:lnTo>
                </a:path>
              </a:pathLst>
            </a:custGeom>
            <a:noFill/>
            <a:ln w="19050" cap="rnd" cmpd="sng">
              <a:solidFill>
                <a:srgbClr val="71991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14"/>
            <p:cNvSpPr txBox="1"/>
            <p:nvPr/>
          </p:nvSpPr>
          <p:spPr>
            <a:xfrm rot="-5226496">
              <a:off x="3723117" y="3864419"/>
              <a:ext cx="43637" cy="43637"/>
            </a:xfrm>
            <a:prstGeom prst="rect">
              <a:avLst/>
            </a:prstGeom>
            <a:noFill/>
            <a:ln>
              <a:noFill/>
            </a:ln>
          </p:spPr>
          <p:txBody>
            <a:bodyPr spcFirstLastPara="1" wrap="square" lIns="12700" tIns="0" rIns="12700" bIns="0" anchor="ctr" anchorCtr="0">
              <a:noAutofit/>
            </a:bodyPr>
            <a:lstStyle/>
            <a:p>
              <a:pPr marL="0" marR="0" lvl="0" indent="0" algn="ctr" rtl="1">
                <a:lnSpc>
                  <a:spcPct val="90000"/>
                </a:lnSpc>
                <a:spcBef>
                  <a:spcPts val="0"/>
                </a:spcBef>
                <a:spcAft>
                  <a:spcPts val="0"/>
                </a:spcAft>
                <a:buClr>
                  <a:schemeClr val="dk1"/>
                </a:buClr>
                <a:buSzPts val="500"/>
                <a:buFont typeface="Trebuchet MS"/>
                <a:buNone/>
              </a:pPr>
              <a:endParaRPr sz="500" b="0" i="0" u="none" strike="noStrike" cap="none">
                <a:solidFill>
                  <a:srgbClr val="000000"/>
                </a:solidFill>
                <a:latin typeface="Georgia"/>
                <a:ea typeface="Georgia"/>
                <a:cs typeface="Georgia"/>
                <a:sym typeface="Georgia"/>
              </a:endParaRPr>
            </a:p>
          </p:txBody>
        </p:sp>
        <p:sp>
          <p:nvSpPr>
            <p:cNvPr id="251" name="Google Shape;251;p14"/>
            <p:cNvSpPr/>
            <p:nvPr/>
          </p:nvSpPr>
          <p:spPr>
            <a:xfrm>
              <a:off x="2545961" y="4336963"/>
              <a:ext cx="2494982" cy="1021793"/>
            </a:xfrm>
            <a:prstGeom prst="ellipse">
              <a:avLst/>
            </a:prstGeom>
            <a:solidFill>
              <a:schemeClr val="accent1"/>
            </a:solidFill>
            <a:ln w="19050" cap="rnd" cmpd="sng">
              <a:solidFill>
                <a:srgbClr val="698D1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4"/>
            <p:cNvSpPr txBox="1"/>
            <p:nvPr/>
          </p:nvSpPr>
          <p:spPr>
            <a:xfrm>
              <a:off x="2626673" y="4465290"/>
              <a:ext cx="2414269" cy="722517"/>
            </a:xfrm>
            <a:prstGeom prst="rect">
              <a:avLst/>
            </a:prstGeom>
            <a:noFill/>
            <a:ln>
              <a:noFill/>
            </a:ln>
          </p:spPr>
          <p:txBody>
            <a:bodyPr spcFirstLastPara="1" wrap="square" lIns="12700" tIns="12700" rIns="12700" bIns="12700" anchor="ctr" anchorCtr="0">
              <a:noAutofit/>
            </a:bodyPr>
            <a:lstStyle/>
            <a:p>
              <a:pPr marL="0" marR="0" lvl="0" indent="0" algn="ctr" rtl="1">
                <a:lnSpc>
                  <a:spcPct val="90000"/>
                </a:lnSpc>
                <a:spcBef>
                  <a:spcPts val="0"/>
                </a:spcBef>
                <a:spcAft>
                  <a:spcPts val="0"/>
                </a:spcAft>
                <a:buClr>
                  <a:schemeClr val="lt1"/>
                </a:buClr>
                <a:buSzPts val="2000"/>
                <a:buFont typeface="Trebuchet MS"/>
                <a:buNone/>
              </a:pPr>
              <a:r>
                <a:rPr lang="ar-IQ" sz="1800" dirty="0" smtClean="0">
                  <a:solidFill>
                    <a:schemeClr val="tx1"/>
                  </a:solidFill>
                  <a:latin typeface="Trebuchet MS"/>
                  <a:ea typeface="Trebuchet MS"/>
                  <a:cs typeface="Ali_K_Alwand" pitchFamily="2" charset="-78"/>
                  <a:sym typeface="Trebuchet MS"/>
                </a:rPr>
                <a:t>ئامرازةكانى  </a:t>
              </a:r>
              <a:r>
                <a:rPr lang="ar-IQ" sz="1800" dirty="0">
                  <a:solidFill>
                    <a:schemeClr val="tx1"/>
                  </a:solidFill>
                  <a:latin typeface="Trebuchet MS"/>
                  <a:ea typeface="Trebuchet MS"/>
                  <a:cs typeface="Ali_K_Alwand" pitchFamily="2" charset="-78"/>
                  <a:sym typeface="Trebuchet MS"/>
                </a:rPr>
                <a:t>فيَركردن لة قوتابخانة</a:t>
              </a:r>
              <a:endParaRPr sz="1800" dirty="0">
                <a:solidFill>
                  <a:schemeClr val="tx1"/>
                </a:solidFill>
                <a:latin typeface="Trebuchet MS"/>
                <a:ea typeface="Trebuchet MS"/>
                <a:cs typeface="Ali_K_Alwand" pitchFamily="2" charset="-78"/>
                <a:sym typeface="Georgia"/>
              </a:endParaRPr>
            </a:p>
          </p:txBody>
        </p:sp>
        <p:sp>
          <p:nvSpPr>
            <p:cNvPr id="253" name="Google Shape;253;p14"/>
            <p:cNvSpPr/>
            <p:nvPr/>
          </p:nvSpPr>
          <p:spPr>
            <a:xfrm rot="8999741">
              <a:off x="2200210" y="3473879"/>
              <a:ext cx="798394" cy="36015"/>
            </a:xfrm>
            <a:custGeom>
              <a:avLst/>
              <a:gdLst/>
              <a:ahLst/>
              <a:cxnLst/>
              <a:rect l="l" t="t" r="r" b="b"/>
              <a:pathLst>
                <a:path w="120000" h="120000" extrusionOk="0">
                  <a:moveTo>
                    <a:pt x="0" y="66319"/>
                  </a:moveTo>
                  <a:lnTo>
                    <a:pt x="130672" y="66319"/>
                  </a:lnTo>
                </a:path>
              </a:pathLst>
            </a:custGeom>
            <a:noFill/>
            <a:ln w="19050" cap="rnd" cmpd="sng">
              <a:solidFill>
                <a:srgbClr val="71991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14"/>
            <p:cNvSpPr txBox="1"/>
            <p:nvPr/>
          </p:nvSpPr>
          <p:spPr>
            <a:xfrm rot="-1800259">
              <a:off x="2579447" y="3471927"/>
              <a:ext cx="39919" cy="39919"/>
            </a:xfrm>
            <a:prstGeom prst="rect">
              <a:avLst/>
            </a:prstGeom>
            <a:noFill/>
            <a:ln>
              <a:noFill/>
            </a:ln>
          </p:spPr>
          <p:txBody>
            <a:bodyPr spcFirstLastPara="1" wrap="square" lIns="12700" tIns="0" rIns="12700" bIns="0" anchor="ctr" anchorCtr="0">
              <a:noAutofit/>
            </a:bodyPr>
            <a:lstStyle/>
            <a:p>
              <a:pPr marL="0" marR="0" lvl="0" indent="0" algn="ctr" rtl="1">
                <a:lnSpc>
                  <a:spcPct val="90000"/>
                </a:lnSpc>
                <a:spcBef>
                  <a:spcPts val="0"/>
                </a:spcBef>
                <a:spcAft>
                  <a:spcPts val="0"/>
                </a:spcAft>
                <a:buClr>
                  <a:schemeClr val="dk1"/>
                </a:buClr>
                <a:buSzPts val="500"/>
                <a:buFont typeface="Trebuchet MS"/>
                <a:buNone/>
              </a:pPr>
              <a:endParaRPr sz="500" b="0" i="0" u="none" strike="noStrike" cap="none">
                <a:solidFill>
                  <a:srgbClr val="000000"/>
                </a:solidFill>
                <a:latin typeface="Georgia"/>
                <a:ea typeface="Georgia"/>
                <a:cs typeface="Georgia"/>
                <a:sym typeface="Georgia"/>
              </a:endParaRPr>
            </a:p>
          </p:txBody>
        </p:sp>
        <p:sp>
          <p:nvSpPr>
            <p:cNvPr id="255" name="Google Shape;255;p14"/>
            <p:cNvSpPr/>
            <p:nvPr/>
          </p:nvSpPr>
          <p:spPr>
            <a:xfrm>
              <a:off x="413600" y="3585637"/>
              <a:ext cx="2339045" cy="1257550"/>
            </a:xfrm>
            <a:prstGeom prst="ellipse">
              <a:avLst/>
            </a:prstGeom>
            <a:gradFill>
              <a:gsLst>
                <a:gs pos="0">
                  <a:srgbClr val="ADADAD"/>
                </a:gs>
                <a:gs pos="88000">
                  <a:srgbClr val="5A5A5A"/>
                </a:gs>
                <a:gs pos="100000">
                  <a:srgbClr val="5A5A5A"/>
                </a:gs>
              </a:gsLst>
              <a:lin ang="5400000" scaled="0"/>
            </a:gradFill>
            <a:ln w="127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4"/>
            <p:cNvSpPr txBox="1"/>
            <p:nvPr/>
          </p:nvSpPr>
          <p:spPr>
            <a:xfrm>
              <a:off x="605256" y="3532699"/>
              <a:ext cx="1966884" cy="1085644"/>
            </a:xfrm>
            <a:prstGeom prst="rect">
              <a:avLst/>
            </a:prstGeom>
            <a:noFill/>
            <a:ln>
              <a:noFill/>
            </a:ln>
          </p:spPr>
          <p:txBody>
            <a:bodyPr spcFirstLastPara="1" wrap="square" lIns="12700" tIns="12700" rIns="12700" bIns="12700" anchor="ctr" anchorCtr="0">
              <a:noAutofit/>
            </a:bodyPr>
            <a:lstStyle/>
            <a:p>
              <a:pPr marL="0" marR="0" lvl="0" indent="0" algn="ctr" rtl="1">
                <a:lnSpc>
                  <a:spcPct val="90000"/>
                </a:lnSpc>
                <a:spcBef>
                  <a:spcPts val="0"/>
                </a:spcBef>
                <a:spcAft>
                  <a:spcPts val="0"/>
                </a:spcAft>
                <a:buClr>
                  <a:schemeClr val="dk1"/>
                </a:buClr>
                <a:buSzPts val="2000"/>
                <a:buFont typeface="Trebuchet MS"/>
                <a:buNone/>
              </a:pPr>
              <a:r>
                <a:rPr lang="ar-IQ" sz="1800" dirty="0" smtClean="0">
                  <a:solidFill>
                    <a:schemeClr val="tx1"/>
                  </a:solidFill>
                  <a:latin typeface="Trebuchet MS"/>
                  <a:ea typeface="Trebuchet MS"/>
                  <a:cs typeface="Ali_K_Alwand" pitchFamily="2" charset="-78"/>
                  <a:sym typeface="Trebuchet MS"/>
                </a:rPr>
                <a:t> </a:t>
              </a:r>
              <a:r>
                <a:rPr lang="ar-IQ" sz="1800" dirty="0">
                  <a:solidFill>
                    <a:schemeClr val="tx1"/>
                  </a:solidFill>
                  <a:latin typeface="Trebuchet MS"/>
                  <a:ea typeface="Trebuchet MS"/>
                  <a:cs typeface="Ali_K_Alwand" pitchFamily="2" charset="-78"/>
                  <a:sym typeface="Trebuchet MS"/>
                </a:rPr>
                <a:t>ثرؤطرامةكانى خويَندن</a:t>
              </a:r>
              <a:endParaRPr sz="1800" dirty="0">
                <a:solidFill>
                  <a:schemeClr val="tx1"/>
                </a:solidFill>
                <a:latin typeface="Trebuchet MS"/>
                <a:ea typeface="Trebuchet MS"/>
                <a:cs typeface="Ali_K_Alwand" pitchFamily="2" charset="-78"/>
                <a:sym typeface="Georgia"/>
              </a:endParaRPr>
            </a:p>
          </p:txBody>
        </p:sp>
        <p:sp>
          <p:nvSpPr>
            <p:cNvPr id="257" name="Google Shape;257;p14"/>
            <p:cNvSpPr/>
            <p:nvPr/>
          </p:nvSpPr>
          <p:spPr>
            <a:xfrm rot="-8717563">
              <a:off x="2305083" y="2023108"/>
              <a:ext cx="802059" cy="36015"/>
            </a:xfrm>
            <a:custGeom>
              <a:avLst/>
              <a:gdLst/>
              <a:ahLst/>
              <a:cxnLst/>
              <a:rect l="l" t="t" r="r" b="b"/>
              <a:pathLst>
                <a:path w="120000" h="120000" extrusionOk="0">
                  <a:moveTo>
                    <a:pt x="0" y="66319"/>
                  </a:moveTo>
                  <a:lnTo>
                    <a:pt x="130075" y="66319"/>
                  </a:lnTo>
                </a:path>
              </a:pathLst>
            </a:custGeom>
            <a:noFill/>
            <a:ln w="19050" cap="rnd" cmpd="sng">
              <a:solidFill>
                <a:srgbClr val="71991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4"/>
            <p:cNvSpPr txBox="1"/>
            <p:nvPr/>
          </p:nvSpPr>
          <p:spPr>
            <a:xfrm rot="2082437">
              <a:off x="2686061" y="2021064"/>
              <a:ext cx="40102" cy="40102"/>
            </a:xfrm>
            <a:prstGeom prst="rect">
              <a:avLst/>
            </a:prstGeom>
            <a:noFill/>
            <a:ln>
              <a:noFill/>
            </a:ln>
          </p:spPr>
          <p:txBody>
            <a:bodyPr spcFirstLastPara="1" wrap="square" lIns="12700" tIns="0" rIns="12700" bIns="0" anchor="ctr" anchorCtr="0">
              <a:noAutofit/>
            </a:bodyPr>
            <a:lstStyle/>
            <a:p>
              <a:pPr marL="0" marR="0" lvl="0" indent="0" algn="ctr" rtl="1">
                <a:lnSpc>
                  <a:spcPct val="90000"/>
                </a:lnSpc>
                <a:spcBef>
                  <a:spcPts val="0"/>
                </a:spcBef>
                <a:spcAft>
                  <a:spcPts val="0"/>
                </a:spcAft>
                <a:buClr>
                  <a:schemeClr val="dk1"/>
                </a:buClr>
                <a:buSzPts val="500"/>
                <a:buFont typeface="Trebuchet MS"/>
                <a:buNone/>
              </a:pPr>
              <a:endParaRPr sz="500" b="0" i="0" u="none" strike="noStrike" cap="none">
                <a:solidFill>
                  <a:srgbClr val="000000"/>
                </a:solidFill>
                <a:latin typeface="Georgia"/>
                <a:ea typeface="Georgia"/>
                <a:cs typeface="Georgia"/>
                <a:sym typeface="Georgia"/>
              </a:endParaRPr>
            </a:p>
          </p:txBody>
        </p:sp>
        <p:sp>
          <p:nvSpPr>
            <p:cNvPr id="259" name="Google Shape;259;p14"/>
            <p:cNvSpPr/>
            <p:nvPr/>
          </p:nvSpPr>
          <p:spPr>
            <a:xfrm>
              <a:off x="820695" y="779734"/>
              <a:ext cx="1771784" cy="1231982"/>
            </a:xfrm>
            <a:prstGeom prst="ellipse">
              <a:avLst/>
            </a:prstGeom>
            <a:gradFill>
              <a:gsLst>
                <a:gs pos="0">
                  <a:srgbClr val="F5CBC1"/>
                </a:gs>
                <a:gs pos="88000">
                  <a:srgbClr val="EA805C"/>
                </a:gs>
                <a:gs pos="100000">
                  <a:srgbClr val="EA805C"/>
                </a:gs>
              </a:gsLst>
              <a:lin ang="5400000" scaled="0"/>
            </a:gradFill>
            <a:ln w="1270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14"/>
            <p:cNvSpPr txBox="1"/>
            <p:nvPr/>
          </p:nvSpPr>
          <p:spPr>
            <a:xfrm>
              <a:off x="873309" y="935589"/>
              <a:ext cx="1676965" cy="871142"/>
            </a:xfrm>
            <a:prstGeom prst="rect">
              <a:avLst/>
            </a:prstGeom>
            <a:noFill/>
            <a:ln>
              <a:noFill/>
            </a:ln>
          </p:spPr>
          <p:txBody>
            <a:bodyPr spcFirstLastPara="1" wrap="square" lIns="12700" tIns="12700" rIns="12700" bIns="12700" anchor="ctr" anchorCtr="0">
              <a:noAutofit/>
            </a:bodyPr>
            <a:lstStyle/>
            <a:p>
              <a:pPr marL="0" marR="0" lvl="0" indent="0" algn="ctr" rtl="1">
                <a:lnSpc>
                  <a:spcPct val="90000"/>
                </a:lnSpc>
                <a:spcBef>
                  <a:spcPts val="0"/>
                </a:spcBef>
                <a:spcAft>
                  <a:spcPts val="0"/>
                </a:spcAft>
                <a:buClr>
                  <a:schemeClr val="dk1"/>
                </a:buClr>
                <a:buSzPts val="2000"/>
                <a:buFont typeface="Georgia"/>
                <a:buNone/>
              </a:pPr>
              <a:r>
                <a:rPr lang="ar-IQ" sz="1800" dirty="0">
                  <a:solidFill>
                    <a:schemeClr val="tx1"/>
                  </a:solidFill>
                  <a:latin typeface="Trebuchet MS"/>
                  <a:ea typeface="Trebuchet MS"/>
                  <a:cs typeface="Ali_K_Alwand" pitchFamily="2" charset="-78"/>
                  <a:sym typeface="Georgia"/>
                </a:rPr>
                <a:t>طيروطرفتي </a:t>
              </a:r>
              <a:r>
                <a:rPr lang="ar-IQ" sz="1800" dirty="0" smtClean="0">
                  <a:solidFill>
                    <a:schemeClr val="tx1"/>
                  </a:solidFill>
                  <a:latin typeface="Trebuchet MS"/>
                  <a:ea typeface="Trebuchet MS"/>
                  <a:cs typeface="Ali_K_Alwand" pitchFamily="2" charset="-78"/>
                  <a:sym typeface="Georgia"/>
                </a:rPr>
                <a:t>ثةروةردةيي</a:t>
              </a:r>
              <a:endParaRPr sz="1800" dirty="0">
                <a:solidFill>
                  <a:schemeClr val="tx1"/>
                </a:solidFill>
                <a:latin typeface="Trebuchet MS"/>
                <a:ea typeface="Trebuchet MS"/>
                <a:cs typeface="Ali_K_Alwand" pitchFamily="2" charset="-78"/>
                <a:sym typeface="Georgia"/>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3">
                                            <p:txEl>
                                              <p:pRg st="0" end="0"/>
                                            </p:txEl>
                                          </p:spTgt>
                                        </p:tgtEl>
                                        <p:attrNameLst>
                                          <p:attrName>style.visibility</p:attrName>
                                        </p:attrNameLst>
                                      </p:cBhvr>
                                      <p:to>
                                        <p:strVal val="visible"/>
                                      </p:to>
                                    </p:set>
                                    <p:animEffect transition="in" filter="fade">
                                      <p:cBhvr>
                                        <p:cTn id="7" dur="1822"/>
                                        <p:tgtEl>
                                          <p:spTgt spid="2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3">
                                            <p:txEl>
                                              <p:pRg st="1" end="1"/>
                                            </p:txEl>
                                          </p:spTgt>
                                        </p:tgtEl>
                                        <p:attrNameLst>
                                          <p:attrName>style.visibility</p:attrName>
                                        </p:attrNameLst>
                                      </p:cBhvr>
                                      <p:to>
                                        <p:strVal val="visible"/>
                                      </p:to>
                                    </p:set>
                                    <p:animEffect transition="in" filter="fade">
                                      <p:cBhvr>
                                        <p:cTn id="12" dur="1822"/>
                                        <p:tgtEl>
                                          <p:spTgt spid="23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15"/>
          <p:cNvSpPr txBox="1">
            <a:spLocks noGrp="1"/>
          </p:cNvSpPr>
          <p:nvPr>
            <p:ph type="title"/>
          </p:nvPr>
        </p:nvSpPr>
        <p:spPr>
          <a:xfrm>
            <a:off x="1" y="0"/>
            <a:ext cx="12191999" cy="702365"/>
          </a:xfrm>
          <a:prstGeom prst="rect">
            <a:avLst/>
          </a:prstGeom>
          <a:solidFill>
            <a:schemeClr val="accent5">
              <a:lumMod val="40000"/>
              <a:lumOff val="60000"/>
            </a:schemeClr>
          </a:solidFill>
          <a:ln>
            <a:noFill/>
          </a:ln>
        </p:spPr>
        <p:txBody>
          <a:bodyPr spcFirstLastPara="1" wrap="square" lIns="91425" tIns="45700" rIns="91425" bIns="45700" anchor="t" anchorCtr="0">
            <a:normAutofit/>
          </a:bodyPr>
          <a:lstStyle/>
          <a:p>
            <a:pPr marL="228600" marR="0" lvl="0" indent="0" algn="ctr" rtl="1">
              <a:lnSpc>
                <a:spcPct val="115000"/>
              </a:lnSpc>
              <a:spcBef>
                <a:spcPts val="0"/>
              </a:spcBef>
              <a:spcAft>
                <a:spcPts val="0"/>
              </a:spcAft>
              <a:buClr>
                <a:srgbClr val="C00000"/>
              </a:buClr>
              <a:buSzPct val="100000"/>
              <a:buFont typeface="Trebuchet MS"/>
              <a:buNone/>
            </a:pPr>
            <a:r>
              <a:rPr lang="ar-IQ" sz="2800" b="1" dirty="0" smtClean="0">
                <a:solidFill>
                  <a:schemeClr val="tx1"/>
                </a:solidFill>
                <a:cs typeface="Ali_K_Jiddah" pitchFamily="2" charset="-78"/>
                <a:sym typeface="Trebuchet MS"/>
              </a:rPr>
              <a:t>     جياوازى </a:t>
            </a:r>
            <a:r>
              <a:rPr lang="ar-IQ" sz="2800" b="1" dirty="0">
                <a:solidFill>
                  <a:schemeClr val="tx1"/>
                </a:solidFill>
                <a:cs typeface="Ali_K_Jiddah" pitchFamily="2" charset="-78"/>
                <a:sym typeface="Trebuchet MS"/>
              </a:rPr>
              <a:t>نيَوان فيَربوون و </a:t>
            </a:r>
            <a:r>
              <a:rPr lang="ar-IQ" sz="2800" b="1" dirty="0" smtClean="0">
                <a:solidFill>
                  <a:schemeClr val="tx1"/>
                </a:solidFill>
                <a:cs typeface="Ali_K_Jiddah" pitchFamily="2" charset="-78"/>
                <a:sym typeface="Trebuchet MS"/>
              </a:rPr>
              <a:t>فيَركردن:</a:t>
            </a:r>
            <a:endParaRPr sz="2800" b="1" dirty="0">
              <a:solidFill>
                <a:schemeClr val="tx1"/>
              </a:solidFill>
              <a:latin typeface="Calibri"/>
              <a:ea typeface="Calibri"/>
              <a:cs typeface="Ali_K_Jiddah" pitchFamily="2" charset="-78"/>
              <a:sym typeface="Calibri"/>
            </a:endParaRPr>
          </a:p>
        </p:txBody>
      </p:sp>
      <p:graphicFrame>
        <p:nvGraphicFramePr>
          <p:cNvPr id="266" name="Google Shape;266;p15"/>
          <p:cNvGraphicFramePr/>
          <p:nvPr>
            <p:extLst>
              <p:ext uri="{D42A27DB-BD31-4B8C-83A1-F6EECF244321}">
                <p14:modId xmlns:p14="http://schemas.microsoft.com/office/powerpoint/2010/main" val="1632217849"/>
              </p:ext>
            </p:extLst>
          </p:nvPr>
        </p:nvGraphicFramePr>
        <p:xfrm>
          <a:off x="1" y="702365"/>
          <a:ext cx="12192000" cy="6177645"/>
        </p:xfrm>
        <a:graphic>
          <a:graphicData uri="http://schemas.openxmlformats.org/drawingml/2006/table">
            <a:tbl>
              <a:tblPr firstRow="1" bandRow="1">
                <a:tableStyleId>{08FB837D-C827-4EFA-A057-4D05807E0F7C}</a:tableStyleId>
              </a:tblPr>
              <a:tblGrid>
                <a:gridCol w="6136815"/>
                <a:gridCol w="6055185"/>
              </a:tblGrid>
              <a:tr h="371050">
                <a:tc>
                  <a:txBody>
                    <a:bodyPr/>
                    <a:lstStyle/>
                    <a:p>
                      <a:pPr marL="0" marR="0" lvl="0" indent="0" algn="ctr" rtl="1">
                        <a:spcBef>
                          <a:spcPts val="0"/>
                        </a:spcBef>
                        <a:spcAft>
                          <a:spcPts val="0"/>
                        </a:spcAft>
                        <a:buNone/>
                      </a:pPr>
                      <a:r>
                        <a:rPr lang="ar-IQ" sz="2800" b="0" u="none" strike="noStrike" cap="none" dirty="0">
                          <a:cs typeface="Ali_K_Alwand" pitchFamily="2" charset="-78"/>
                          <a:sym typeface="Arial"/>
                        </a:rPr>
                        <a:t>فيَربوون</a:t>
                      </a:r>
                      <a:endParaRPr sz="2800" b="0" dirty="0">
                        <a:cs typeface="Ali_K_Alwand" pitchFamily="2" charset="-78"/>
                      </a:endParaRPr>
                    </a:p>
                  </a:txBody>
                  <a:tcPr marL="91450" marR="91450" marT="45725" marB="45725"/>
                </a:tc>
                <a:tc>
                  <a:txBody>
                    <a:bodyPr/>
                    <a:lstStyle/>
                    <a:p>
                      <a:pPr marL="0" marR="0" lvl="0" indent="0" algn="ctr" rtl="1">
                        <a:spcBef>
                          <a:spcPts val="0"/>
                        </a:spcBef>
                        <a:spcAft>
                          <a:spcPts val="0"/>
                        </a:spcAft>
                        <a:buNone/>
                      </a:pPr>
                      <a:r>
                        <a:rPr lang="ar-IQ" sz="2800" b="0" u="none" strike="noStrike" cap="none" dirty="0">
                          <a:cs typeface="Ali_K_Alwand" pitchFamily="2" charset="-78"/>
                          <a:sym typeface="Arial"/>
                        </a:rPr>
                        <a:t>فيَركردن</a:t>
                      </a:r>
                      <a:endParaRPr sz="2800" b="0" dirty="0">
                        <a:cs typeface="Ali_K_Alwand" pitchFamily="2" charset="-78"/>
                      </a:endParaRPr>
                    </a:p>
                  </a:txBody>
                  <a:tcPr marL="91450" marR="91450" marT="45725" marB="45725"/>
                </a:tc>
              </a:tr>
              <a:tr h="457200">
                <a:tc>
                  <a:txBody>
                    <a:bodyPr/>
                    <a:lstStyle/>
                    <a:p>
                      <a:pPr marL="457200" marR="0" lvl="0" indent="-457200" algn="just" rtl="1">
                        <a:spcBef>
                          <a:spcPts val="0"/>
                        </a:spcBef>
                        <a:spcAft>
                          <a:spcPts val="0"/>
                        </a:spcAft>
                        <a:buClr>
                          <a:schemeClr val="dk1"/>
                        </a:buClr>
                        <a:buSzPts val="2400"/>
                        <a:buFont typeface="Trebuchet MS"/>
                        <a:buNone/>
                      </a:pPr>
                      <a:r>
                        <a:rPr lang="ar-IQ" sz="2500" b="0" u="none" strike="noStrike" cap="none">
                          <a:cs typeface="Ali_K_Alwand" pitchFamily="2" charset="-78"/>
                        </a:rPr>
                        <a:t>1- طؤرِانكارى بةردةوامة لةرِةفتارى مرؤظ</a:t>
                      </a:r>
                      <a:endParaRPr sz="2500" b="0" u="none" strike="noStrike" cap="none">
                        <a:cs typeface="Ali_K_Alwand" pitchFamily="2" charset="-78"/>
                      </a:endParaRPr>
                    </a:p>
                  </a:txBody>
                  <a:tcPr marL="91450" marR="91450" marT="45725" marB="45725"/>
                </a:tc>
                <a:tc>
                  <a:txBody>
                    <a:bodyPr/>
                    <a:lstStyle/>
                    <a:p>
                      <a:pPr marL="457200" marR="0" lvl="0" indent="-457200" algn="just" rtl="1">
                        <a:spcBef>
                          <a:spcPts val="0"/>
                        </a:spcBef>
                        <a:spcAft>
                          <a:spcPts val="0"/>
                        </a:spcAft>
                        <a:buClr>
                          <a:schemeClr val="dk1"/>
                        </a:buClr>
                        <a:buSzPts val="2400"/>
                        <a:buFont typeface="Trebuchet MS"/>
                        <a:buNone/>
                      </a:pPr>
                      <a:r>
                        <a:rPr lang="ar-IQ" sz="2500" b="0" u="none" strike="noStrike" cap="none" dirty="0">
                          <a:cs typeface="Ali_K_Alwand" pitchFamily="2" charset="-78"/>
                        </a:rPr>
                        <a:t>1- رِيَكخستن و سازاندنى ذينطةى فيَربوونة</a:t>
                      </a:r>
                      <a:endParaRPr sz="2500" b="0" u="none" strike="noStrike" cap="none" dirty="0">
                        <a:cs typeface="Ali_K_Alwand" pitchFamily="2" charset="-78"/>
                      </a:endParaRPr>
                    </a:p>
                  </a:txBody>
                  <a:tcPr marL="91450" marR="91450" marT="45725" marB="45725"/>
                </a:tc>
              </a:tr>
              <a:tr h="857400">
                <a:tc>
                  <a:txBody>
                    <a:bodyPr/>
                    <a:lstStyle/>
                    <a:p>
                      <a:pPr marL="457200" marR="0" lvl="0" indent="-457200" algn="just" rtl="1">
                        <a:spcBef>
                          <a:spcPts val="0"/>
                        </a:spcBef>
                        <a:spcAft>
                          <a:spcPts val="0"/>
                        </a:spcAft>
                        <a:buClr>
                          <a:schemeClr val="dk1"/>
                        </a:buClr>
                        <a:buSzPts val="2400"/>
                        <a:buFont typeface="Trebuchet MS"/>
                        <a:buNone/>
                      </a:pPr>
                      <a:r>
                        <a:rPr lang="ar-IQ" sz="2500" b="0" u="none" strike="noStrike" cap="none" dirty="0">
                          <a:cs typeface="Ali_K_Alwand" pitchFamily="2" charset="-78"/>
                        </a:rPr>
                        <a:t>2- مةبةست و ئامانجى سةرةكيية لةثرِؤسةى </a:t>
                      </a:r>
                      <a:r>
                        <a:rPr lang="ar-IQ" sz="2500" b="0" u="none" strike="noStrike" cap="none" dirty="0" smtClean="0">
                          <a:cs typeface="Ali_K_Alwand" pitchFamily="2" charset="-78"/>
                        </a:rPr>
                        <a:t>ثةروةردةدا</a:t>
                      </a:r>
                      <a:endParaRPr sz="2500" b="0" dirty="0">
                        <a:cs typeface="Ali_K_Alwand" pitchFamily="2" charset="-78"/>
                      </a:endParaRPr>
                    </a:p>
                  </a:txBody>
                  <a:tcPr marL="91450" marR="91450" marT="45725" marB="45725"/>
                </a:tc>
                <a:tc>
                  <a:txBody>
                    <a:bodyPr/>
                    <a:lstStyle/>
                    <a:p>
                      <a:pPr marL="0" marR="0" lvl="0" indent="0" algn="just" rtl="1">
                        <a:spcBef>
                          <a:spcPts val="0"/>
                        </a:spcBef>
                        <a:spcAft>
                          <a:spcPts val="0"/>
                        </a:spcAft>
                        <a:buNone/>
                      </a:pPr>
                      <a:r>
                        <a:rPr lang="ar-IQ" sz="2500" b="0" u="none" strike="noStrike" cap="none" dirty="0">
                          <a:cs typeface="Ali_K_Alwand" pitchFamily="2" charset="-78"/>
                        </a:rPr>
                        <a:t>2- </a:t>
                      </a:r>
                      <a:r>
                        <a:rPr lang="ar-IQ" sz="2500" b="0" u="none" strike="noStrike" cap="none" dirty="0" smtClean="0">
                          <a:cs typeface="Ali_K_Alwand" pitchFamily="2" charset="-78"/>
                        </a:rPr>
                        <a:t>ئامراز و </a:t>
                      </a:r>
                      <a:r>
                        <a:rPr lang="ar-IQ" sz="2500" b="0" u="none" strike="noStrike" cap="none" dirty="0">
                          <a:cs typeface="Ali_K_Alwand" pitchFamily="2" charset="-78"/>
                        </a:rPr>
                        <a:t>كةرةستةية بؤ طةيشتن بة ئامانجةكانى فيَربوون</a:t>
                      </a:r>
                      <a:endParaRPr sz="2500" b="0" dirty="0">
                        <a:cs typeface="Ali_K_Alwand" pitchFamily="2" charset="-78"/>
                      </a:endParaRPr>
                    </a:p>
                  </a:txBody>
                  <a:tcPr marL="91450" marR="91450" marT="45725" marB="45725"/>
                </a:tc>
              </a:tr>
              <a:tr h="521025">
                <a:tc>
                  <a:txBody>
                    <a:bodyPr/>
                    <a:lstStyle/>
                    <a:p>
                      <a:pPr marL="457200" marR="0" lvl="0" indent="-457200" algn="just" rtl="1">
                        <a:spcBef>
                          <a:spcPts val="0"/>
                        </a:spcBef>
                        <a:spcAft>
                          <a:spcPts val="0"/>
                        </a:spcAft>
                        <a:buClr>
                          <a:schemeClr val="dk1"/>
                        </a:buClr>
                        <a:buSzPts val="2400"/>
                        <a:buFont typeface="Trebuchet MS"/>
                        <a:buNone/>
                      </a:pPr>
                      <a:r>
                        <a:rPr lang="ar-IQ" sz="2500" b="0" u="none" strike="noStrike" cap="none" dirty="0">
                          <a:cs typeface="Ali_K_Alwand" pitchFamily="2" charset="-78"/>
                        </a:rPr>
                        <a:t>3- تايبةتة بة </a:t>
                      </a:r>
                      <a:r>
                        <a:rPr lang="ar-IQ" sz="2500" b="0" u="none" strike="noStrike" cap="none" dirty="0" smtClean="0">
                          <a:cs typeface="Ali_K_Alwand" pitchFamily="2" charset="-78"/>
                        </a:rPr>
                        <a:t>قوتابى</a:t>
                      </a:r>
                      <a:endParaRPr sz="2500" b="0" dirty="0">
                        <a:cs typeface="Ali_K_Alwand" pitchFamily="2" charset="-78"/>
                      </a:endParaRPr>
                    </a:p>
                  </a:txBody>
                  <a:tcPr marL="91450" marR="91450" marT="45725" marB="45725"/>
                </a:tc>
                <a:tc>
                  <a:txBody>
                    <a:bodyPr/>
                    <a:lstStyle/>
                    <a:p>
                      <a:pPr marL="0" marR="0" lvl="0" indent="0" algn="just" rtl="1">
                        <a:spcBef>
                          <a:spcPts val="0"/>
                        </a:spcBef>
                        <a:spcAft>
                          <a:spcPts val="0"/>
                        </a:spcAft>
                        <a:buNone/>
                      </a:pPr>
                      <a:r>
                        <a:rPr lang="ar-IQ" sz="2500" b="0" u="none" strike="noStrike" cap="none">
                          <a:cs typeface="Ali_K_Alwand" pitchFamily="2" charset="-78"/>
                        </a:rPr>
                        <a:t>3- تايبةتة بة مامؤستا</a:t>
                      </a:r>
                      <a:endParaRPr sz="2500" b="0">
                        <a:cs typeface="Ali_K_Alwand" pitchFamily="2" charset="-78"/>
                      </a:endParaRPr>
                    </a:p>
                  </a:txBody>
                  <a:tcPr marL="91450" marR="91450" marT="45725" marB="45725"/>
                </a:tc>
              </a:tr>
              <a:tr h="857400">
                <a:tc>
                  <a:txBody>
                    <a:bodyPr/>
                    <a:lstStyle/>
                    <a:p>
                      <a:pPr marL="457200" marR="0" lvl="0" indent="-457200" algn="just" rtl="1">
                        <a:spcBef>
                          <a:spcPts val="0"/>
                        </a:spcBef>
                        <a:spcAft>
                          <a:spcPts val="0"/>
                        </a:spcAft>
                        <a:buClr>
                          <a:schemeClr val="dk1"/>
                        </a:buClr>
                        <a:buSzPts val="2400"/>
                        <a:buFont typeface="Trebuchet MS"/>
                        <a:buNone/>
                      </a:pPr>
                      <a:r>
                        <a:rPr lang="ar-IQ" sz="2500" b="0" u="none" strike="noStrike" cap="none">
                          <a:cs typeface="Ali_K_Alwand" pitchFamily="2" charset="-78"/>
                        </a:rPr>
                        <a:t>4- هةنديَكجار فيَربوون رِوودةدات بةبىَ  فيَركردن</a:t>
                      </a:r>
                      <a:endParaRPr sz="2500" b="0" u="none" strike="noStrike" cap="none">
                        <a:cs typeface="Ali_K_Alwand" pitchFamily="2" charset="-78"/>
                      </a:endParaRPr>
                    </a:p>
                  </a:txBody>
                  <a:tcPr marL="91450" marR="91450" marT="45725" marB="45725"/>
                </a:tc>
                <a:tc>
                  <a:txBody>
                    <a:bodyPr/>
                    <a:lstStyle/>
                    <a:p>
                      <a:pPr marL="0" marR="0" lvl="0" indent="0" algn="just" rtl="1">
                        <a:spcBef>
                          <a:spcPts val="0"/>
                        </a:spcBef>
                        <a:spcAft>
                          <a:spcPts val="0"/>
                        </a:spcAft>
                        <a:buNone/>
                      </a:pPr>
                      <a:r>
                        <a:rPr lang="ar-IQ" sz="2500" b="0" u="none" strike="noStrike" cap="none">
                          <a:cs typeface="Ali_K_Alwand" pitchFamily="2" charset="-78"/>
                        </a:rPr>
                        <a:t>4- هةنديَكجار فيَركردن نابيَتة هؤى فيَربوون</a:t>
                      </a:r>
                      <a:endParaRPr sz="2500" b="0">
                        <a:cs typeface="Ali_K_Alwand" pitchFamily="2" charset="-78"/>
                      </a:endParaRPr>
                    </a:p>
                  </a:txBody>
                  <a:tcPr marL="91450" marR="91450" marT="45725" marB="45725"/>
                </a:tc>
              </a:tr>
              <a:tr h="857400">
                <a:tc>
                  <a:txBody>
                    <a:bodyPr/>
                    <a:lstStyle/>
                    <a:p>
                      <a:pPr marL="457200" marR="0" lvl="0" indent="-457200" algn="just" rtl="1">
                        <a:spcBef>
                          <a:spcPts val="0"/>
                        </a:spcBef>
                        <a:spcAft>
                          <a:spcPts val="0"/>
                        </a:spcAft>
                        <a:buClr>
                          <a:schemeClr val="dk1"/>
                        </a:buClr>
                        <a:buSzPts val="2400"/>
                        <a:buFont typeface="Trebuchet MS"/>
                        <a:buNone/>
                      </a:pPr>
                      <a:r>
                        <a:rPr lang="ar-IQ" sz="2500" b="0" u="none" strike="noStrike" cap="none" dirty="0">
                          <a:cs typeface="Ali_K_Alwand" pitchFamily="2" charset="-78"/>
                        </a:rPr>
                        <a:t>5- فيَربوون </a:t>
                      </a:r>
                      <a:r>
                        <a:rPr lang="ar-IQ" sz="2500" b="0" u="none" strike="noStrike" cap="none" dirty="0" smtClean="0">
                          <a:cs typeface="Ali_K_Alwand" pitchFamily="2" charset="-78"/>
                        </a:rPr>
                        <a:t>ثيَوةر و </a:t>
                      </a:r>
                      <a:r>
                        <a:rPr lang="ar-IQ" sz="2500" b="0" u="none" strike="noStrike" cap="none" dirty="0">
                          <a:cs typeface="Ali_K_Alwand" pitchFamily="2" charset="-78"/>
                        </a:rPr>
                        <a:t>نيشانةى سةركةوتنى ثرؤسةى فيَركردنة</a:t>
                      </a:r>
                      <a:endParaRPr sz="2500" b="0" dirty="0">
                        <a:cs typeface="Ali_K_Alwand" pitchFamily="2" charset="-78"/>
                      </a:endParaRPr>
                    </a:p>
                  </a:txBody>
                  <a:tcPr marL="91450" marR="91450" marT="45725" marB="45725"/>
                </a:tc>
                <a:tc>
                  <a:txBody>
                    <a:bodyPr/>
                    <a:lstStyle/>
                    <a:p>
                      <a:pPr marL="0" marR="0" lvl="0" indent="0" algn="just" rtl="1">
                        <a:spcBef>
                          <a:spcPts val="0"/>
                        </a:spcBef>
                        <a:spcAft>
                          <a:spcPts val="0"/>
                        </a:spcAft>
                        <a:buNone/>
                      </a:pPr>
                      <a:r>
                        <a:rPr lang="ar-IQ" sz="2500" b="0" u="none" strike="noStrike" cap="none">
                          <a:cs typeface="Ali_K_Alwand" pitchFamily="2" charset="-78"/>
                        </a:rPr>
                        <a:t>5- فيَركردن ثيَوةرو ئاماذة نية بؤ كاريطةريي و سةركةوتنى فيَربوون</a:t>
                      </a:r>
                      <a:endParaRPr sz="2500" b="0" u="none" strike="noStrike" cap="none">
                        <a:cs typeface="Ali_K_Alwand" pitchFamily="2" charset="-78"/>
                      </a:endParaRPr>
                    </a:p>
                  </a:txBody>
                  <a:tcPr marL="91450" marR="91450" marT="45725" marB="45725"/>
                </a:tc>
              </a:tr>
              <a:tr h="1236400">
                <a:tc>
                  <a:txBody>
                    <a:bodyPr/>
                    <a:lstStyle/>
                    <a:p>
                      <a:pPr marL="457200" marR="0" lvl="0" indent="-457200" algn="just" rtl="1">
                        <a:lnSpc>
                          <a:spcPct val="100000"/>
                        </a:lnSpc>
                        <a:spcBef>
                          <a:spcPts val="0"/>
                        </a:spcBef>
                        <a:spcAft>
                          <a:spcPts val="0"/>
                        </a:spcAft>
                        <a:buClr>
                          <a:schemeClr val="dk1"/>
                        </a:buClr>
                        <a:buSzPts val="2400"/>
                        <a:buFont typeface="Trebuchet MS"/>
                        <a:buNone/>
                      </a:pPr>
                      <a:r>
                        <a:rPr lang="ar-IQ" sz="2500" b="0" u="none" strike="noStrike" cap="none">
                          <a:cs typeface="Ali_K_Alwand" pitchFamily="2" charset="-78"/>
                          <a:sym typeface="Trebuchet MS"/>
                        </a:rPr>
                        <a:t>6- بريتية لة ثرؤسةى كارليَكردني مرؤظ لةطةلَ رووداووشارةزايي و وروذيَنةرةكاني ذينطةو جيهاني دةرةوة . </a:t>
                      </a:r>
                      <a:endParaRPr sz="2500" b="0" u="none" strike="noStrike" cap="none">
                        <a:solidFill>
                          <a:schemeClr val="dk1"/>
                        </a:solidFill>
                        <a:latin typeface="Trebuchet MS"/>
                        <a:ea typeface="Trebuchet MS"/>
                        <a:cs typeface="Ali_K_Alwand" pitchFamily="2" charset="-78"/>
                        <a:sym typeface="Trebuchet MS"/>
                      </a:endParaRPr>
                    </a:p>
                  </a:txBody>
                  <a:tcPr marL="91450" marR="91450" marT="45725" marB="45725"/>
                </a:tc>
                <a:tc>
                  <a:txBody>
                    <a:bodyPr/>
                    <a:lstStyle/>
                    <a:p>
                      <a:pPr marL="0" marR="0" lvl="0" indent="0" algn="just" rtl="1">
                        <a:spcBef>
                          <a:spcPts val="0"/>
                        </a:spcBef>
                        <a:spcAft>
                          <a:spcPts val="0"/>
                        </a:spcAft>
                        <a:buNone/>
                      </a:pPr>
                      <a:r>
                        <a:rPr lang="ar-IQ" sz="2500" b="0" u="none" strike="noStrike" cap="none">
                          <a:cs typeface="Ali_K_Alwand" pitchFamily="2" charset="-78"/>
                          <a:sym typeface="Trebuchet MS"/>
                        </a:rPr>
                        <a:t>6- فيَركردن بريتية لة ثرؤسةى رِيَكخستني شارةزايي و رووداوةكان لة ذينطةى فيَربووندا. </a:t>
                      </a:r>
                      <a:endParaRPr sz="2500" b="0">
                        <a:cs typeface="Ali_K_Alwand" pitchFamily="2" charset="-78"/>
                      </a:endParaRPr>
                    </a:p>
                  </a:txBody>
                  <a:tcPr marL="91450" marR="91450" marT="45725" marB="45725"/>
                </a:tc>
              </a:tr>
              <a:tr h="857400">
                <a:tc>
                  <a:txBody>
                    <a:bodyPr/>
                    <a:lstStyle/>
                    <a:p>
                      <a:pPr marL="457200" marR="0" lvl="0" indent="-457200" algn="just" rtl="1">
                        <a:spcBef>
                          <a:spcPts val="0"/>
                        </a:spcBef>
                        <a:spcAft>
                          <a:spcPts val="0"/>
                        </a:spcAft>
                        <a:buClr>
                          <a:schemeClr val="dk1"/>
                        </a:buClr>
                        <a:buSzPts val="2400"/>
                        <a:buFont typeface="Trebuchet MS"/>
                        <a:buNone/>
                      </a:pPr>
                      <a:r>
                        <a:rPr lang="ar-IQ" sz="2500" b="0" u="none" strike="noStrike" cap="none" dirty="0">
                          <a:cs typeface="Ali_K_Alwand" pitchFamily="2" charset="-78"/>
                          <a:sym typeface="Trebuchet MS"/>
                        </a:rPr>
                        <a:t>7- فيَربوون </a:t>
                      </a:r>
                      <a:r>
                        <a:rPr lang="ar-IQ" sz="2500" b="0" u="none" strike="noStrike" cap="none" dirty="0" smtClean="0">
                          <a:cs typeface="Ali_K_Alwand" pitchFamily="2" charset="-78"/>
                          <a:sym typeface="Trebuchet MS"/>
                        </a:rPr>
                        <a:t>رووداو و </a:t>
                      </a:r>
                      <a:r>
                        <a:rPr lang="ar-IQ" sz="2500" b="0" u="none" strike="noStrike" cap="none" dirty="0">
                          <a:cs typeface="Ali_K_Alwand" pitchFamily="2" charset="-78"/>
                          <a:sym typeface="Trebuchet MS"/>
                        </a:rPr>
                        <a:t>رةفتارى ناوةوةى مرؤظة و ثةيوةستة بة </a:t>
                      </a:r>
                      <a:r>
                        <a:rPr lang="ar-IQ" sz="2500" b="0" u="none" strike="noStrike" cap="none" dirty="0" smtClean="0">
                          <a:cs typeface="Ali_K_Alwand" pitchFamily="2" charset="-78"/>
                          <a:sym typeface="Trebuchet MS"/>
                        </a:rPr>
                        <a:t>قوتابييةوة</a:t>
                      </a:r>
                      <a:endParaRPr sz="2500" b="0" u="none" strike="noStrike" cap="none" dirty="0">
                        <a:solidFill>
                          <a:schemeClr val="dk1"/>
                        </a:solidFill>
                        <a:latin typeface="Trebuchet MS"/>
                        <a:ea typeface="Trebuchet MS"/>
                        <a:cs typeface="Ali_K_Alwand" pitchFamily="2" charset="-78"/>
                        <a:sym typeface="Trebuchet MS"/>
                      </a:endParaRPr>
                    </a:p>
                  </a:txBody>
                  <a:tcPr marL="91450" marR="91450" marT="45725" marB="45725"/>
                </a:tc>
                <a:tc>
                  <a:txBody>
                    <a:bodyPr/>
                    <a:lstStyle/>
                    <a:p>
                      <a:pPr marL="0" marR="0" lvl="0" indent="0" algn="just" rtl="1">
                        <a:spcBef>
                          <a:spcPts val="0"/>
                        </a:spcBef>
                        <a:spcAft>
                          <a:spcPts val="0"/>
                        </a:spcAft>
                        <a:buNone/>
                      </a:pPr>
                      <a:r>
                        <a:rPr lang="ar-IQ" sz="2500" b="0" u="none" strike="noStrike" cap="none" dirty="0">
                          <a:cs typeface="Ali_K_Alwand" pitchFamily="2" charset="-78"/>
                        </a:rPr>
                        <a:t>7- كارو ضالاكييةكى دةرةكية لة </a:t>
                      </a:r>
                      <a:r>
                        <a:rPr lang="ar-IQ" sz="2500" b="0" u="none" strike="noStrike" cap="none" dirty="0">
                          <a:cs typeface="Ali_K_Alwand" pitchFamily="2" charset="-78"/>
                          <a:sym typeface="Trebuchet MS"/>
                        </a:rPr>
                        <a:t>ذينطةو دةوروبةرةوة بؤ </a:t>
                      </a:r>
                      <a:r>
                        <a:rPr lang="ar-IQ" sz="2500" b="0" u="none" strike="noStrike" cap="none" dirty="0" smtClean="0">
                          <a:cs typeface="Ali_K_Alwand" pitchFamily="2" charset="-78"/>
                          <a:sym typeface="Trebuchet MS"/>
                        </a:rPr>
                        <a:t>قوتابى.</a:t>
                      </a:r>
                      <a:endParaRPr sz="2500" b="0" dirty="0">
                        <a:cs typeface="Ali_K_Alwand" pitchFamily="2" charset="-78"/>
                      </a:endParaRPr>
                    </a:p>
                  </a:txBody>
                  <a:tcPr marL="91450" marR="91450" marT="45725" marB="45725"/>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6"/>
                                        </p:tgtEl>
                                        <p:attrNameLst>
                                          <p:attrName>style.visibility</p:attrName>
                                        </p:attrNameLst>
                                      </p:cBhvr>
                                      <p:to>
                                        <p:strVal val="visible"/>
                                      </p:to>
                                    </p:set>
                                    <p:animEffect transition="in" filter="fade">
                                      <p:cBhvr>
                                        <p:cTn id="7" dur="1822"/>
                                        <p:tgtEl>
                                          <p:spTgt spid="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
          <p:cNvSpPr/>
          <p:nvPr/>
        </p:nvSpPr>
        <p:spPr>
          <a:xfrm>
            <a:off x="887896" y="1862518"/>
            <a:ext cx="8523390" cy="175428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ar-IQ" sz="5400" b="0" i="0" u="none" strike="noStrike" cap="none" dirty="0" smtClean="0">
                <a:solidFill>
                  <a:srgbClr val="62170C"/>
                </a:solidFill>
                <a:latin typeface="Trebuchet MS"/>
                <a:ea typeface="Trebuchet MS"/>
                <a:cs typeface="Trebuchet MS"/>
                <a:sym typeface="Trebuchet MS"/>
              </a:rPr>
              <a:t> </a:t>
            </a:r>
            <a:endParaRPr sz="5400" b="0" i="0" u="none" strike="noStrike" cap="none" dirty="0">
              <a:solidFill>
                <a:srgbClr val="62170C"/>
              </a:solidFill>
              <a:latin typeface="Trebuchet MS"/>
              <a:ea typeface="Trebuchet MS"/>
              <a:cs typeface="Ali_K_Jiddah" pitchFamily="2" charset="-78"/>
              <a:sym typeface="Trebuchet MS"/>
            </a:endParaRPr>
          </a:p>
          <a:p>
            <a:pPr marL="0" marR="0" lvl="0" indent="0" algn="ctr" rtl="0">
              <a:spcBef>
                <a:spcPts val="0"/>
              </a:spcBef>
              <a:spcAft>
                <a:spcPts val="0"/>
              </a:spcAft>
              <a:buNone/>
            </a:pPr>
            <a:r>
              <a:rPr lang="ar-IQ" sz="5400" b="0" i="0" u="none" strike="noStrike" cap="none" dirty="0">
                <a:solidFill>
                  <a:srgbClr val="62170C"/>
                </a:solidFill>
                <a:latin typeface="Trebuchet MS"/>
                <a:ea typeface="Trebuchet MS"/>
                <a:cs typeface="Ali_K_Jiddah" pitchFamily="2" charset="-78"/>
                <a:sym typeface="Trebuchet MS"/>
              </a:rPr>
              <a:t>فـيَـربـوون و مةرجةكانى </a:t>
            </a:r>
            <a:endParaRPr sz="5400" b="0" i="0" u="none" strike="noStrike" cap="none" dirty="0">
              <a:solidFill>
                <a:srgbClr val="62170C"/>
              </a:solidFill>
              <a:latin typeface="Trebuchet MS"/>
              <a:ea typeface="Trebuchet MS"/>
              <a:cs typeface="Ali_K_Jiddah" pitchFamily="2" charset="-78"/>
              <a:sym typeface="Trebuchet M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3"/>
          <p:cNvSpPr txBox="1">
            <a:spLocks noGrp="1"/>
          </p:cNvSpPr>
          <p:nvPr>
            <p:ph type="title"/>
          </p:nvPr>
        </p:nvSpPr>
        <p:spPr>
          <a:xfrm>
            <a:off x="677334" y="0"/>
            <a:ext cx="8596668" cy="675861"/>
          </a:xfrm>
          <a:prstGeom prst="rect">
            <a:avLst/>
          </a:prstGeom>
          <a:noFill/>
          <a:ln>
            <a:noFill/>
          </a:ln>
        </p:spPr>
        <p:txBody>
          <a:bodyPr spcFirstLastPara="1" wrap="square" lIns="91425" tIns="45700" rIns="91425" bIns="45700" anchor="t" anchorCtr="0">
            <a:noAutofit/>
          </a:bodyPr>
          <a:lstStyle/>
          <a:p>
            <a:pPr marL="228600" marR="0" lvl="0" indent="0" algn="ctr" rtl="1">
              <a:lnSpc>
                <a:spcPct val="115000"/>
              </a:lnSpc>
              <a:spcBef>
                <a:spcPts val="0"/>
              </a:spcBef>
              <a:spcAft>
                <a:spcPts val="0"/>
              </a:spcAft>
              <a:buClr>
                <a:srgbClr val="C00000"/>
              </a:buClr>
              <a:buSzPts val="3600"/>
              <a:buFont typeface="Trebuchet MS"/>
              <a:buNone/>
            </a:pPr>
            <a:r>
              <a:rPr lang="ar-IQ" b="1" dirty="0">
                <a:solidFill>
                  <a:srgbClr val="C00000"/>
                </a:solidFill>
                <a:cs typeface="Ali_K_Jiddah" pitchFamily="2" charset="-78"/>
                <a:sym typeface="Trebuchet MS"/>
              </a:rPr>
              <a:t>ثرؤسةى فيَربوون</a:t>
            </a:r>
            <a:endParaRPr b="1" dirty="0">
              <a:solidFill>
                <a:srgbClr val="C00000"/>
              </a:solidFill>
              <a:latin typeface="Calibri"/>
              <a:ea typeface="Calibri"/>
              <a:cs typeface="Ali_K_Jiddah" pitchFamily="2" charset="-78"/>
              <a:sym typeface="Calibri"/>
            </a:endParaRPr>
          </a:p>
        </p:txBody>
      </p:sp>
      <p:sp>
        <p:nvSpPr>
          <p:cNvPr id="159" name="Google Shape;159;p3"/>
          <p:cNvSpPr txBox="1">
            <a:spLocks noGrp="1"/>
          </p:cNvSpPr>
          <p:nvPr>
            <p:ph type="body" idx="1"/>
          </p:nvPr>
        </p:nvSpPr>
        <p:spPr>
          <a:xfrm>
            <a:off x="318053" y="821635"/>
            <a:ext cx="9236764" cy="5777948"/>
          </a:xfrm>
          <a:prstGeom prst="rect">
            <a:avLst/>
          </a:prstGeom>
          <a:noFill/>
          <a:ln>
            <a:noFill/>
          </a:ln>
        </p:spPr>
        <p:txBody>
          <a:bodyPr spcFirstLastPara="1" wrap="square" lIns="91425" tIns="45700" rIns="91425" bIns="45700" anchor="t" anchorCtr="0">
            <a:normAutofit/>
          </a:bodyPr>
          <a:lstStyle/>
          <a:p>
            <a:pPr marL="342900" lvl="0" indent="-342900" algn="just" rtl="1">
              <a:lnSpc>
                <a:spcPct val="150000"/>
              </a:lnSpc>
              <a:spcBef>
                <a:spcPts val="0"/>
              </a:spcBef>
              <a:spcAft>
                <a:spcPts val="0"/>
              </a:spcAft>
              <a:buSzPts val="1920"/>
              <a:buChar char="►"/>
            </a:pPr>
            <a:r>
              <a:rPr lang="ar-IQ" sz="2400" dirty="0">
                <a:cs typeface="Ali_K_Alwand" pitchFamily="2" charset="-78"/>
              </a:rPr>
              <a:t>فيَربوون ضالَاكيةكي خوددية و قوتابي بؤ ئةوةى فيَري وةلَامدانةوةى ثيَويست ببيَت و خؤى لةطةلَ ذينطةكةدا بسازيَنىَ بة ئةنجامي دةطةيةنيَت و رؤلَي سةرةكي لة ثرؤسةكةدا هةية .</a:t>
            </a:r>
            <a:endParaRPr sz="2400" dirty="0">
              <a:cs typeface="Ali_K_Alwand" pitchFamily="2" charset="-78"/>
            </a:endParaRPr>
          </a:p>
          <a:p>
            <a:pPr marL="342900" lvl="0" indent="-342900" algn="just" rtl="1">
              <a:lnSpc>
                <a:spcPct val="150000"/>
              </a:lnSpc>
              <a:spcBef>
                <a:spcPts val="1000"/>
              </a:spcBef>
              <a:spcAft>
                <a:spcPts val="0"/>
              </a:spcAft>
              <a:buSzPts val="1920"/>
              <a:buChar char="►"/>
            </a:pPr>
            <a:r>
              <a:rPr lang="ar-IQ" sz="2400" dirty="0">
                <a:cs typeface="Ali_K_Alwand" pitchFamily="2" charset="-78"/>
              </a:rPr>
              <a:t>رؤلَي ثةروةردةو فيَركردنيش ئةوةية كة هةولَبدريَت لة ريَطةى شيَواز و رِيَطاكاني وانةوتنةوة و ثرؤطرام و ئامرازةكاني ترةوة طؤرانكارى لة رِةفتارى قوتابي دا بكات .</a:t>
            </a:r>
            <a:endParaRPr sz="2400" dirty="0">
              <a:cs typeface="Ali_K_Alwand" pitchFamily="2" charset="-78"/>
            </a:endParaRPr>
          </a:p>
          <a:p>
            <a:pPr marL="342900" lvl="0" indent="-342900" algn="just" rtl="1">
              <a:lnSpc>
                <a:spcPct val="150000"/>
              </a:lnSpc>
              <a:spcBef>
                <a:spcPts val="1000"/>
              </a:spcBef>
              <a:spcAft>
                <a:spcPts val="0"/>
              </a:spcAft>
              <a:buSzPts val="1920"/>
              <a:buChar char="►"/>
            </a:pPr>
            <a:r>
              <a:rPr lang="ar-IQ" sz="2400" dirty="0">
                <a:cs typeface="Ali_K_Alwand" pitchFamily="2" charset="-78"/>
              </a:rPr>
              <a:t>فيَربوون وةك ثرؤسةيةكي عةقلي لة ميانةى شويَنةوارةكةيةوة  هةست بة روودان و طؤرانكاريةكاني دةكةين.</a:t>
            </a:r>
            <a:endParaRPr sz="2400" dirty="0">
              <a:cs typeface="Ali_K_Alwand" pitchFamily="2" charset="-78"/>
            </a:endParaRPr>
          </a:p>
          <a:p>
            <a:pPr marL="342900" lvl="0" indent="-342900" algn="just" rtl="1">
              <a:lnSpc>
                <a:spcPct val="150000"/>
              </a:lnSpc>
              <a:spcBef>
                <a:spcPts val="1000"/>
              </a:spcBef>
              <a:spcAft>
                <a:spcPts val="0"/>
              </a:spcAft>
              <a:buSzPts val="1920"/>
              <a:buChar char="►"/>
            </a:pPr>
            <a:r>
              <a:rPr lang="ar-IQ" sz="2400" dirty="0">
                <a:cs typeface="Ali_K_Alwand" pitchFamily="2" charset="-78"/>
              </a:rPr>
              <a:t> كةواتة ئةو طؤرِانكارية لة كؤتايدا ببيَت بة خوويةك ( عادة ) و بةشيَك لة رةفتارو كةسيَتي مرؤظ . </a:t>
            </a:r>
            <a:endParaRPr sz="2400" dirty="0">
              <a:cs typeface="Ali_K_Alwan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9">
                                            <p:txEl>
                                              <p:pRg st="0" end="0"/>
                                            </p:txEl>
                                          </p:spTgt>
                                        </p:tgtEl>
                                        <p:attrNameLst>
                                          <p:attrName>style.visibility</p:attrName>
                                        </p:attrNameLst>
                                      </p:cBhvr>
                                      <p:to>
                                        <p:strVal val="visible"/>
                                      </p:to>
                                    </p:set>
                                    <p:animEffect transition="in" filter="fade">
                                      <p:cBhvr>
                                        <p:cTn id="7" dur="1822"/>
                                        <p:tgtEl>
                                          <p:spTgt spid="1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9">
                                            <p:txEl>
                                              <p:pRg st="1" end="1"/>
                                            </p:txEl>
                                          </p:spTgt>
                                        </p:tgtEl>
                                        <p:attrNameLst>
                                          <p:attrName>style.visibility</p:attrName>
                                        </p:attrNameLst>
                                      </p:cBhvr>
                                      <p:to>
                                        <p:strVal val="visible"/>
                                      </p:to>
                                    </p:set>
                                    <p:animEffect transition="in" filter="fade">
                                      <p:cBhvr>
                                        <p:cTn id="12" dur="1822"/>
                                        <p:tgtEl>
                                          <p:spTgt spid="1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9">
                                            <p:txEl>
                                              <p:pRg st="2" end="2"/>
                                            </p:txEl>
                                          </p:spTgt>
                                        </p:tgtEl>
                                        <p:attrNameLst>
                                          <p:attrName>style.visibility</p:attrName>
                                        </p:attrNameLst>
                                      </p:cBhvr>
                                      <p:to>
                                        <p:strVal val="visible"/>
                                      </p:to>
                                    </p:set>
                                    <p:animEffect transition="in" filter="fade">
                                      <p:cBhvr>
                                        <p:cTn id="17" dur="1822"/>
                                        <p:tgtEl>
                                          <p:spTgt spid="1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9">
                                            <p:txEl>
                                              <p:pRg st="3" end="3"/>
                                            </p:txEl>
                                          </p:spTgt>
                                        </p:tgtEl>
                                        <p:attrNameLst>
                                          <p:attrName>style.visibility</p:attrName>
                                        </p:attrNameLst>
                                      </p:cBhvr>
                                      <p:to>
                                        <p:strVal val="visible"/>
                                      </p:to>
                                    </p:set>
                                    <p:animEffect transition="in" filter="fade">
                                      <p:cBhvr>
                                        <p:cTn id="22" dur="1822"/>
                                        <p:tgtEl>
                                          <p:spTgt spid="1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4"/>
          <p:cNvSpPr txBox="1">
            <a:spLocks noGrp="1"/>
          </p:cNvSpPr>
          <p:nvPr>
            <p:ph type="title"/>
          </p:nvPr>
        </p:nvSpPr>
        <p:spPr>
          <a:xfrm>
            <a:off x="677334" y="0"/>
            <a:ext cx="8596668" cy="675861"/>
          </a:xfrm>
          <a:prstGeom prst="rect">
            <a:avLst/>
          </a:prstGeom>
          <a:noFill/>
          <a:ln>
            <a:noFill/>
          </a:ln>
        </p:spPr>
        <p:txBody>
          <a:bodyPr spcFirstLastPara="1" wrap="square" lIns="91425" tIns="45700" rIns="91425" bIns="45700" anchor="t" anchorCtr="0">
            <a:noAutofit/>
          </a:bodyPr>
          <a:lstStyle/>
          <a:p>
            <a:pPr marL="228600" marR="0" lvl="0" indent="0" algn="ctr" rtl="1">
              <a:lnSpc>
                <a:spcPct val="115000"/>
              </a:lnSpc>
              <a:spcBef>
                <a:spcPts val="0"/>
              </a:spcBef>
              <a:spcAft>
                <a:spcPts val="0"/>
              </a:spcAft>
              <a:buClr>
                <a:srgbClr val="C00000"/>
              </a:buClr>
              <a:buSzPts val="3600"/>
              <a:buFont typeface="Trebuchet MS"/>
              <a:buNone/>
            </a:pPr>
            <a:r>
              <a:rPr lang="ar-IQ" b="1" dirty="0">
                <a:solidFill>
                  <a:srgbClr val="C00000"/>
                </a:solidFill>
                <a:cs typeface="Ali_K_Alwand" pitchFamily="2" charset="-78"/>
                <a:sym typeface="Trebuchet MS"/>
              </a:rPr>
              <a:t>ثيَناسةى فيَربوون</a:t>
            </a:r>
            <a:endParaRPr b="1" dirty="0">
              <a:solidFill>
                <a:srgbClr val="C00000"/>
              </a:solidFill>
              <a:latin typeface="Calibri"/>
              <a:ea typeface="Calibri"/>
              <a:cs typeface="Ali_K_Alwand" pitchFamily="2" charset="-78"/>
              <a:sym typeface="Calibri"/>
            </a:endParaRPr>
          </a:p>
        </p:txBody>
      </p:sp>
      <p:sp>
        <p:nvSpPr>
          <p:cNvPr id="165" name="Google Shape;165;p4"/>
          <p:cNvSpPr txBox="1">
            <a:spLocks noGrp="1"/>
          </p:cNvSpPr>
          <p:nvPr>
            <p:ph type="body" idx="1"/>
          </p:nvPr>
        </p:nvSpPr>
        <p:spPr>
          <a:xfrm>
            <a:off x="318053" y="821635"/>
            <a:ext cx="9236764" cy="5777948"/>
          </a:xfrm>
          <a:prstGeom prst="rect">
            <a:avLst/>
          </a:prstGeom>
          <a:noFill/>
          <a:ln>
            <a:noFill/>
          </a:ln>
        </p:spPr>
        <p:txBody>
          <a:bodyPr spcFirstLastPara="1" wrap="square" lIns="91425" tIns="45700" rIns="91425" bIns="45700" anchor="t" anchorCtr="0">
            <a:normAutofit/>
          </a:bodyPr>
          <a:lstStyle/>
          <a:p>
            <a:pPr marL="342900" lvl="0" indent="-342900" algn="just" rtl="1">
              <a:lnSpc>
                <a:spcPct val="150000"/>
              </a:lnSpc>
              <a:spcBef>
                <a:spcPts val="0"/>
              </a:spcBef>
              <a:spcAft>
                <a:spcPts val="0"/>
              </a:spcAft>
              <a:buSzPts val="1920"/>
              <a:buNone/>
            </a:pPr>
            <a:r>
              <a:rPr lang="ar-IQ" sz="2400" dirty="0">
                <a:solidFill>
                  <a:srgbClr val="C00000"/>
                </a:solidFill>
                <a:cs typeface="Ali_K_Alwand" pitchFamily="2" charset="-78"/>
              </a:rPr>
              <a:t>1. </a:t>
            </a:r>
            <a:r>
              <a:rPr lang="ar-IQ" sz="2400" dirty="0">
                <a:cs typeface="Ali_K_Alwand" pitchFamily="2" charset="-78"/>
              </a:rPr>
              <a:t>بريتية لة طؤرِانكارى كردن لة رةفتار ئةويش لة ريَطاي شارةزايي و راهيَنانةوة دةبيَت و بةردةواميش لة خؤ دةطريَت . واتة تاك لة هةولَ و كؤششدا دةبيَت تا دةطاتة هيَنانةدي حةزوو ئارةزوو ئامانجةكاني .</a:t>
            </a:r>
            <a:endParaRPr sz="2400" dirty="0">
              <a:cs typeface="Ali_K_Alwand" pitchFamily="2" charset="-78"/>
            </a:endParaRPr>
          </a:p>
          <a:p>
            <a:pPr marL="342900" lvl="0" indent="-342900" algn="just" rtl="1">
              <a:lnSpc>
                <a:spcPct val="150000"/>
              </a:lnSpc>
              <a:spcBef>
                <a:spcPts val="1000"/>
              </a:spcBef>
              <a:spcAft>
                <a:spcPts val="0"/>
              </a:spcAft>
              <a:buSzPts val="1920"/>
              <a:buNone/>
            </a:pPr>
            <a:r>
              <a:rPr lang="ar-IQ" sz="2400" dirty="0">
                <a:solidFill>
                  <a:srgbClr val="F11801"/>
                </a:solidFill>
                <a:cs typeface="Ali_K_Alwand" pitchFamily="2" charset="-78"/>
              </a:rPr>
              <a:t> 2. </a:t>
            </a:r>
            <a:r>
              <a:rPr lang="ar-IQ" sz="2400" dirty="0">
                <a:solidFill>
                  <a:srgbClr val="3F7818"/>
                </a:solidFill>
                <a:cs typeface="Ali_K_Alwand" pitchFamily="2" charset="-78"/>
              </a:rPr>
              <a:t>بريتية لة ضاكسازى و باشبوونى بةردةوامى رِةفتار لةرِيَطةى سةرنج دانةوة ئةو ضاكسازيية هةستى ثيَدةكريَت </a:t>
            </a:r>
            <a:r>
              <a:rPr lang="ar-IQ" sz="2400" dirty="0">
                <a:solidFill>
                  <a:srgbClr val="755D0C"/>
                </a:solidFill>
                <a:cs typeface="Ali_K_Alwand" pitchFamily="2" charset="-78"/>
              </a:rPr>
              <a:t>.</a:t>
            </a:r>
            <a:endParaRPr dirty="0">
              <a:cs typeface="Ali_K_Alwand" pitchFamily="2" charset="-78"/>
            </a:endParaRPr>
          </a:p>
          <a:p>
            <a:pPr marL="342900" lvl="0" indent="-342900" algn="just" rtl="1">
              <a:lnSpc>
                <a:spcPct val="150000"/>
              </a:lnSpc>
              <a:spcBef>
                <a:spcPts val="1000"/>
              </a:spcBef>
              <a:spcAft>
                <a:spcPts val="0"/>
              </a:spcAft>
              <a:buSzPts val="1920"/>
              <a:buNone/>
            </a:pPr>
            <a:r>
              <a:rPr lang="ar-IQ" sz="2400" dirty="0">
                <a:solidFill>
                  <a:srgbClr val="7030A0"/>
                </a:solidFill>
                <a:cs typeface="Ali_K_Alwand" pitchFamily="2" charset="-78"/>
              </a:rPr>
              <a:t>3. بريتية لة </a:t>
            </a:r>
            <a:r>
              <a:rPr lang="ar-IQ" sz="2400" dirty="0" smtClean="0">
                <a:solidFill>
                  <a:srgbClr val="7030A0"/>
                </a:solidFill>
                <a:cs typeface="Ali_K_Alwand" pitchFamily="2" charset="-78"/>
              </a:rPr>
              <a:t>هةموو ئةو طؤرانكارييانةى كة لة </a:t>
            </a:r>
            <a:r>
              <a:rPr lang="ar-IQ" sz="2400" dirty="0">
                <a:solidFill>
                  <a:srgbClr val="7030A0"/>
                </a:solidFill>
                <a:cs typeface="Ali_K_Alwand" pitchFamily="2" charset="-78"/>
              </a:rPr>
              <a:t>ئةنجامى  </a:t>
            </a:r>
            <a:r>
              <a:rPr lang="ar-IQ" sz="2400" dirty="0" smtClean="0">
                <a:solidFill>
                  <a:srgbClr val="7030A0"/>
                </a:solidFill>
                <a:cs typeface="Ali_K_Alwand" pitchFamily="2" charset="-78"/>
              </a:rPr>
              <a:t>ورووذينةر و </a:t>
            </a:r>
            <a:r>
              <a:rPr lang="ar-IQ" sz="2400" dirty="0">
                <a:solidFill>
                  <a:srgbClr val="7030A0"/>
                </a:solidFill>
                <a:cs typeface="Ali_K_Alwand" pitchFamily="2" charset="-78"/>
              </a:rPr>
              <a:t>ضالاكيية جؤرراوجؤرةكانةوة روودةدةن.</a:t>
            </a:r>
            <a:endParaRPr sz="2400" dirty="0">
              <a:solidFill>
                <a:srgbClr val="48432A"/>
              </a:solidFill>
              <a:cs typeface="Ali_K_Alwand" pitchFamily="2" charset="-78"/>
            </a:endParaRPr>
          </a:p>
          <a:p>
            <a:pPr marL="342900" lvl="0" indent="-342900" algn="just" rtl="1">
              <a:lnSpc>
                <a:spcPct val="150000"/>
              </a:lnSpc>
              <a:spcBef>
                <a:spcPts val="1000"/>
              </a:spcBef>
              <a:spcAft>
                <a:spcPts val="0"/>
              </a:spcAft>
              <a:buSzPts val="1920"/>
              <a:buNone/>
            </a:pPr>
            <a:endParaRPr sz="2400" dirty="0">
              <a:solidFill>
                <a:srgbClr val="2A5010"/>
              </a:solidFill>
              <a:cs typeface="Ali_K_Alwan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5">
                                            <p:txEl>
                                              <p:pRg st="0" end="0"/>
                                            </p:txEl>
                                          </p:spTgt>
                                        </p:tgtEl>
                                        <p:attrNameLst>
                                          <p:attrName>style.visibility</p:attrName>
                                        </p:attrNameLst>
                                      </p:cBhvr>
                                      <p:to>
                                        <p:strVal val="visible"/>
                                      </p:to>
                                    </p:set>
                                    <p:animEffect transition="in" filter="fade">
                                      <p:cBhvr>
                                        <p:cTn id="7" dur="1822"/>
                                        <p:tgtEl>
                                          <p:spTgt spid="1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5">
                                            <p:txEl>
                                              <p:pRg st="1" end="1"/>
                                            </p:txEl>
                                          </p:spTgt>
                                        </p:tgtEl>
                                        <p:attrNameLst>
                                          <p:attrName>style.visibility</p:attrName>
                                        </p:attrNameLst>
                                      </p:cBhvr>
                                      <p:to>
                                        <p:strVal val="visible"/>
                                      </p:to>
                                    </p:set>
                                    <p:animEffect transition="in" filter="fade">
                                      <p:cBhvr>
                                        <p:cTn id="12" dur="1822"/>
                                        <p:tgtEl>
                                          <p:spTgt spid="16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5">
                                            <p:txEl>
                                              <p:pRg st="2" end="2"/>
                                            </p:txEl>
                                          </p:spTgt>
                                        </p:tgtEl>
                                        <p:attrNameLst>
                                          <p:attrName>style.visibility</p:attrName>
                                        </p:attrNameLst>
                                      </p:cBhvr>
                                      <p:to>
                                        <p:strVal val="visible"/>
                                      </p:to>
                                    </p:set>
                                    <p:animEffect transition="in" filter="fade">
                                      <p:cBhvr>
                                        <p:cTn id="17" dur="1822"/>
                                        <p:tgtEl>
                                          <p:spTgt spid="16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5"/>
          <p:cNvSpPr txBox="1">
            <a:spLocks noGrp="1"/>
          </p:cNvSpPr>
          <p:nvPr>
            <p:ph type="title"/>
          </p:nvPr>
        </p:nvSpPr>
        <p:spPr>
          <a:xfrm>
            <a:off x="677334" y="0"/>
            <a:ext cx="8596668" cy="675861"/>
          </a:xfrm>
          <a:prstGeom prst="rect">
            <a:avLst/>
          </a:prstGeom>
          <a:noFill/>
          <a:ln>
            <a:noFill/>
          </a:ln>
        </p:spPr>
        <p:txBody>
          <a:bodyPr spcFirstLastPara="1" wrap="square" lIns="91425" tIns="45700" rIns="91425" bIns="45700" anchor="t" anchorCtr="0">
            <a:noAutofit/>
          </a:bodyPr>
          <a:lstStyle/>
          <a:p>
            <a:pPr marL="228600" marR="0" lvl="0" indent="0" algn="ctr" rtl="1">
              <a:lnSpc>
                <a:spcPct val="115000"/>
              </a:lnSpc>
              <a:spcBef>
                <a:spcPts val="0"/>
              </a:spcBef>
              <a:spcAft>
                <a:spcPts val="0"/>
              </a:spcAft>
              <a:buClr>
                <a:srgbClr val="C00000"/>
              </a:buClr>
              <a:buSzPts val="3600"/>
              <a:buFont typeface="Trebuchet MS"/>
              <a:buNone/>
            </a:pPr>
            <a:r>
              <a:rPr lang="ar-IQ" b="1" dirty="0">
                <a:solidFill>
                  <a:srgbClr val="C00000"/>
                </a:solidFill>
                <a:cs typeface="Ali_K_Jiddah" pitchFamily="2" charset="-78"/>
                <a:sym typeface="Trebuchet MS"/>
              </a:rPr>
              <a:t>ثيَناسةى فيَركردن</a:t>
            </a:r>
            <a:endParaRPr b="1" dirty="0">
              <a:solidFill>
                <a:srgbClr val="C00000"/>
              </a:solidFill>
              <a:latin typeface="Calibri"/>
              <a:ea typeface="Calibri"/>
              <a:cs typeface="Ali_K_Jiddah" pitchFamily="2" charset="-78"/>
              <a:sym typeface="Calibri"/>
            </a:endParaRPr>
          </a:p>
        </p:txBody>
      </p:sp>
      <p:sp>
        <p:nvSpPr>
          <p:cNvPr id="172" name="Google Shape;172;p5"/>
          <p:cNvSpPr txBox="1">
            <a:spLocks noGrp="1"/>
          </p:cNvSpPr>
          <p:nvPr>
            <p:ph type="body" idx="1"/>
          </p:nvPr>
        </p:nvSpPr>
        <p:spPr>
          <a:xfrm>
            <a:off x="318053" y="821635"/>
            <a:ext cx="9236764" cy="5777948"/>
          </a:xfrm>
          <a:prstGeom prst="rect">
            <a:avLst/>
          </a:prstGeom>
          <a:noFill/>
          <a:ln>
            <a:noFill/>
          </a:ln>
        </p:spPr>
        <p:txBody>
          <a:bodyPr spcFirstLastPara="1" wrap="square" lIns="91425" tIns="45700" rIns="91425" bIns="45700" anchor="t" anchorCtr="0">
            <a:normAutofit/>
          </a:bodyPr>
          <a:lstStyle/>
          <a:p>
            <a:pPr marL="342900" lvl="0" indent="-342900" algn="just" rtl="1">
              <a:lnSpc>
                <a:spcPct val="150000"/>
              </a:lnSpc>
              <a:spcBef>
                <a:spcPts val="0"/>
              </a:spcBef>
              <a:spcAft>
                <a:spcPts val="0"/>
              </a:spcAft>
              <a:buSzPts val="1920"/>
              <a:buNone/>
            </a:pPr>
            <a:r>
              <a:rPr lang="ar-IQ" sz="3200" dirty="0">
                <a:solidFill>
                  <a:srgbClr val="6C911C"/>
                </a:solidFill>
                <a:cs typeface="Ali_K_Alwand" pitchFamily="2" charset="-78"/>
              </a:rPr>
              <a:t>1- بريتية لة ثرؤسةيةكى ريَك و ثيَك و بةمةبةست كة بةثيَى ضةند ثلانيَك جيَبةجىَ دةكريَت بؤ بةديهيَنانى طؤرِانكارييةكى شياوو ويستراو لة رِةفتارى فيَرخوازدا.</a:t>
            </a:r>
            <a:endParaRPr sz="2400" dirty="0">
              <a:cs typeface="Ali_K_Alwand" pitchFamily="2" charset="-78"/>
            </a:endParaRPr>
          </a:p>
          <a:p>
            <a:pPr marL="342900" lvl="0" indent="-342900" algn="just" rtl="1">
              <a:lnSpc>
                <a:spcPct val="150000"/>
              </a:lnSpc>
              <a:spcBef>
                <a:spcPts val="1000"/>
              </a:spcBef>
              <a:spcAft>
                <a:spcPts val="0"/>
              </a:spcAft>
              <a:buSzPts val="1920"/>
              <a:buNone/>
            </a:pPr>
            <a:r>
              <a:rPr lang="ar-IQ" sz="3200" dirty="0">
                <a:solidFill>
                  <a:srgbClr val="73330B"/>
                </a:solidFill>
                <a:cs typeface="Ali_K_Alwand" pitchFamily="2" charset="-78"/>
              </a:rPr>
              <a:t>2- بريتية لة ضالاكى ريَك و ثيَك و ثلان بؤ دارِيَذراو بؤ بةرِيَوةبردنى ثرؤسةى فيَربوون،كة ضالاكيةكة لةلايةن مامؤستاوة ئةنجام دةدريَت.</a:t>
            </a:r>
            <a:endParaRPr sz="3200" dirty="0">
              <a:solidFill>
                <a:srgbClr val="73330B"/>
              </a:solidFill>
              <a:cs typeface="Ali_K_Alwand" pitchFamily="2" charset="-78"/>
            </a:endParaRPr>
          </a:p>
          <a:p>
            <a:pPr marL="342900" lvl="0" indent="-342900" algn="r" rtl="1">
              <a:spcBef>
                <a:spcPts val="1000"/>
              </a:spcBef>
              <a:spcAft>
                <a:spcPts val="0"/>
              </a:spcAft>
              <a:buSzPts val="1920"/>
              <a:buNone/>
            </a:pPr>
            <a:endParaRPr sz="3200" dirty="0">
              <a:cs typeface="Ali_K_Alwan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2">
                                            <p:txEl>
                                              <p:pRg st="0" end="0"/>
                                            </p:txEl>
                                          </p:spTgt>
                                        </p:tgtEl>
                                        <p:attrNameLst>
                                          <p:attrName>style.visibility</p:attrName>
                                        </p:attrNameLst>
                                      </p:cBhvr>
                                      <p:to>
                                        <p:strVal val="visible"/>
                                      </p:to>
                                    </p:set>
                                    <p:animEffect transition="in" filter="fade">
                                      <p:cBhvr>
                                        <p:cTn id="7" dur="1822"/>
                                        <p:tgtEl>
                                          <p:spTgt spid="1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2">
                                            <p:txEl>
                                              <p:pRg st="1" end="1"/>
                                            </p:txEl>
                                          </p:spTgt>
                                        </p:tgtEl>
                                        <p:attrNameLst>
                                          <p:attrName>style.visibility</p:attrName>
                                        </p:attrNameLst>
                                      </p:cBhvr>
                                      <p:to>
                                        <p:strVal val="visible"/>
                                      </p:to>
                                    </p:set>
                                    <p:animEffect transition="in" filter="fade">
                                      <p:cBhvr>
                                        <p:cTn id="12" dur="1822"/>
                                        <p:tgtEl>
                                          <p:spTgt spid="17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2">
                                            <p:txEl>
                                              <p:pRg st="2" end="2"/>
                                            </p:txEl>
                                          </p:spTgt>
                                        </p:tgtEl>
                                        <p:attrNameLst>
                                          <p:attrName>style.visibility</p:attrName>
                                        </p:attrNameLst>
                                      </p:cBhvr>
                                      <p:to>
                                        <p:strVal val="visible"/>
                                      </p:to>
                                    </p:set>
                                    <p:animEffect transition="in" filter="fade">
                                      <p:cBhvr>
                                        <p:cTn id="17" dur="1822"/>
                                        <p:tgtEl>
                                          <p:spTgt spid="17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6"/>
          <p:cNvSpPr txBox="1">
            <a:spLocks noGrp="1"/>
          </p:cNvSpPr>
          <p:nvPr>
            <p:ph type="title"/>
          </p:nvPr>
        </p:nvSpPr>
        <p:spPr>
          <a:xfrm>
            <a:off x="677334" y="0"/>
            <a:ext cx="8596668" cy="675861"/>
          </a:xfrm>
          <a:prstGeom prst="rect">
            <a:avLst/>
          </a:prstGeom>
          <a:noFill/>
          <a:ln>
            <a:noFill/>
          </a:ln>
        </p:spPr>
        <p:txBody>
          <a:bodyPr spcFirstLastPara="1" wrap="square" lIns="91425" tIns="45700" rIns="91425" bIns="45700" anchor="t" anchorCtr="0">
            <a:noAutofit/>
          </a:bodyPr>
          <a:lstStyle/>
          <a:p>
            <a:pPr marL="228600" marR="0" lvl="0" indent="0" algn="ctr" rtl="1">
              <a:lnSpc>
                <a:spcPct val="115000"/>
              </a:lnSpc>
              <a:spcBef>
                <a:spcPts val="0"/>
              </a:spcBef>
              <a:spcAft>
                <a:spcPts val="0"/>
              </a:spcAft>
              <a:buClr>
                <a:srgbClr val="C00000"/>
              </a:buClr>
              <a:buSzPts val="3600"/>
              <a:buFont typeface="Trebuchet MS"/>
              <a:buNone/>
            </a:pPr>
            <a:r>
              <a:rPr lang="ar-IQ" b="1" dirty="0">
                <a:solidFill>
                  <a:srgbClr val="C00000"/>
                </a:solidFill>
                <a:cs typeface="Ali_K_Jiddah" pitchFamily="2" charset="-78"/>
                <a:sym typeface="Trebuchet MS"/>
              </a:rPr>
              <a:t>مةرجةكانى فيَربوون</a:t>
            </a:r>
            <a:endParaRPr b="1" dirty="0">
              <a:solidFill>
                <a:srgbClr val="C00000"/>
              </a:solidFill>
              <a:latin typeface="Calibri"/>
              <a:ea typeface="Calibri"/>
              <a:cs typeface="Ali_K_Jiddah" pitchFamily="2" charset="-78"/>
              <a:sym typeface="Calibri"/>
            </a:endParaRPr>
          </a:p>
        </p:txBody>
      </p:sp>
      <p:sp>
        <p:nvSpPr>
          <p:cNvPr id="179" name="Google Shape;179;p6"/>
          <p:cNvSpPr txBox="1">
            <a:spLocks noGrp="1"/>
          </p:cNvSpPr>
          <p:nvPr>
            <p:ph type="body" idx="1"/>
          </p:nvPr>
        </p:nvSpPr>
        <p:spPr>
          <a:xfrm>
            <a:off x="318053" y="821635"/>
            <a:ext cx="9236764" cy="5777948"/>
          </a:xfrm>
          <a:prstGeom prst="rect">
            <a:avLst/>
          </a:prstGeom>
          <a:noFill/>
          <a:ln>
            <a:noFill/>
          </a:ln>
        </p:spPr>
        <p:txBody>
          <a:bodyPr spcFirstLastPara="1" wrap="square" lIns="91425" tIns="45700" rIns="91425" bIns="45700" anchor="t" anchorCtr="0">
            <a:normAutofit/>
          </a:bodyPr>
          <a:lstStyle/>
          <a:p>
            <a:pPr marL="95250" lvl="0" indent="0" algn="just" rtl="1">
              <a:lnSpc>
                <a:spcPct val="150000"/>
              </a:lnSpc>
              <a:spcBef>
                <a:spcPts val="0"/>
              </a:spcBef>
              <a:spcAft>
                <a:spcPts val="0"/>
              </a:spcAft>
              <a:buSzPts val="1920"/>
              <a:buNone/>
            </a:pPr>
            <a:r>
              <a:rPr lang="ar-IQ" sz="3200" dirty="0">
                <a:cs typeface="Ali_K_Alwand" pitchFamily="2" charset="-78"/>
              </a:rPr>
              <a:t>1. ثيَطةيشتن. </a:t>
            </a:r>
            <a:endParaRPr sz="2400" dirty="0">
              <a:cs typeface="Ali_K_Alwand" pitchFamily="2" charset="-78"/>
            </a:endParaRPr>
          </a:p>
          <a:p>
            <a:pPr marL="95250" lvl="0" indent="0" algn="just" rtl="1">
              <a:lnSpc>
                <a:spcPct val="150000"/>
              </a:lnSpc>
              <a:spcBef>
                <a:spcPts val="1000"/>
              </a:spcBef>
              <a:spcAft>
                <a:spcPts val="0"/>
              </a:spcAft>
              <a:buSzPts val="1920"/>
              <a:buNone/>
            </a:pPr>
            <a:r>
              <a:rPr lang="ar-IQ" sz="3200" dirty="0">
                <a:cs typeface="Ali_K_Alwand" pitchFamily="2" charset="-78"/>
              </a:rPr>
              <a:t>2. راهيَنان و فيَربوون.                        </a:t>
            </a:r>
            <a:endParaRPr sz="2400" dirty="0">
              <a:cs typeface="Ali_K_Alwand" pitchFamily="2" charset="-78"/>
            </a:endParaRPr>
          </a:p>
          <a:p>
            <a:pPr marL="95250" lvl="0" indent="0" algn="just" rtl="1">
              <a:lnSpc>
                <a:spcPct val="150000"/>
              </a:lnSpc>
              <a:spcBef>
                <a:spcPts val="1000"/>
              </a:spcBef>
              <a:spcAft>
                <a:spcPts val="0"/>
              </a:spcAft>
              <a:buSzPts val="1920"/>
              <a:buNone/>
            </a:pPr>
            <a:r>
              <a:rPr lang="ar-IQ" sz="3200" dirty="0">
                <a:cs typeface="Ali_K_Alwand" pitchFamily="2" charset="-78"/>
              </a:rPr>
              <a:t>3. ريَطاكانى وانة طوتنةوةو فيَربوون.</a:t>
            </a:r>
            <a:endParaRPr sz="2400" dirty="0">
              <a:cs typeface="Ali_K_Alwand" pitchFamily="2" charset="-78"/>
            </a:endParaRPr>
          </a:p>
          <a:p>
            <a:pPr marL="95250" lvl="0" indent="0" algn="just" rtl="1">
              <a:lnSpc>
                <a:spcPct val="150000"/>
              </a:lnSpc>
              <a:spcBef>
                <a:spcPts val="1000"/>
              </a:spcBef>
              <a:spcAft>
                <a:spcPts val="0"/>
              </a:spcAft>
              <a:buSzPts val="1920"/>
              <a:buNone/>
            </a:pPr>
            <a:r>
              <a:rPr lang="ar-IQ" sz="3200" dirty="0">
                <a:cs typeface="Ali_K_Alwand" pitchFamily="2" charset="-78"/>
              </a:rPr>
              <a:t>4. ثاداشت و هاندان و فيَربوون .</a:t>
            </a:r>
            <a:endParaRPr sz="2400" dirty="0">
              <a:cs typeface="Ali_K_Alwand" pitchFamily="2" charset="-78"/>
            </a:endParaRPr>
          </a:p>
          <a:p>
            <a:pPr marL="95250" lvl="0" indent="0" algn="just" rtl="1">
              <a:lnSpc>
                <a:spcPct val="150000"/>
              </a:lnSpc>
              <a:spcBef>
                <a:spcPts val="1000"/>
              </a:spcBef>
              <a:spcAft>
                <a:spcPts val="0"/>
              </a:spcAft>
              <a:buSzPts val="1920"/>
              <a:buNone/>
            </a:pPr>
            <a:r>
              <a:rPr lang="ar-IQ" sz="3200" dirty="0">
                <a:cs typeface="Ali_K_Alwand" pitchFamily="2" charset="-78"/>
              </a:rPr>
              <a:t>5. ئامرازو تةكنةلؤذياى روونكردنةوةو فيَربوون.</a:t>
            </a:r>
            <a:endParaRPr sz="2400" dirty="0">
              <a:cs typeface="Ali_K_Alwand" pitchFamily="2" charset="-78"/>
            </a:endParaRPr>
          </a:p>
          <a:p>
            <a:pPr marL="95250" lvl="0" indent="0" algn="just" rtl="1">
              <a:lnSpc>
                <a:spcPct val="150000"/>
              </a:lnSpc>
              <a:spcBef>
                <a:spcPts val="1000"/>
              </a:spcBef>
              <a:spcAft>
                <a:spcPts val="0"/>
              </a:spcAft>
              <a:buSzPts val="1920"/>
              <a:buNone/>
            </a:pPr>
            <a:r>
              <a:rPr lang="ar-IQ" sz="3200" dirty="0">
                <a:cs typeface="Ali_K_Alwand" pitchFamily="2" charset="-78"/>
              </a:rPr>
              <a:t>6. ثالَنةرةكانى فيَربوون</a:t>
            </a:r>
            <a:r>
              <a:rPr lang="ar-IQ" sz="3600" dirty="0">
                <a:cs typeface="Ali_K_Alwand" pitchFamily="2" charset="-78"/>
              </a:rPr>
              <a:t>.</a:t>
            </a:r>
            <a:endParaRPr sz="2400" dirty="0">
              <a:cs typeface="Ali_K_Alwand" pitchFamily="2" charset="-78"/>
            </a:endParaRPr>
          </a:p>
          <a:p>
            <a:pPr marL="720000" lvl="0" indent="0" algn="just" rtl="1">
              <a:lnSpc>
                <a:spcPct val="150000"/>
              </a:lnSpc>
              <a:spcBef>
                <a:spcPts val="1000"/>
              </a:spcBef>
              <a:spcAft>
                <a:spcPts val="0"/>
              </a:spcAft>
              <a:buSzPts val="2240"/>
              <a:buNone/>
            </a:pPr>
            <a:endParaRPr sz="3600" dirty="0">
              <a:cs typeface="Ali_K_Alwan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9">
                                            <p:txEl>
                                              <p:pRg st="0" end="0"/>
                                            </p:txEl>
                                          </p:spTgt>
                                        </p:tgtEl>
                                        <p:attrNameLst>
                                          <p:attrName>style.visibility</p:attrName>
                                        </p:attrNameLst>
                                      </p:cBhvr>
                                      <p:to>
                                        <p:strVal val="visible"/>
                                      </p:to>
                                    </p:set>
                                    <p:animEffect transition="in" filter="fade">
                                      <p:cBhvr>
                                        <p:cTn id="7" dur="1822"/>
                                        <p:tgtEl>
                                          <p:spTgt spid="1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9">
                                            <p:txEl>
                                              <p:pRg st="1" end="1"/>
                                            </p:txEl>
                                          </p:spTgt>
                                        </p:tgtEl>
                                        <p:attrNameLst>
                                          <p:attrName>style.visibility</p:attrName>
                                        </p:attrNameLst>
                                      </p:cBhvr>
                                      <p:to>
                                        <p:strVal val="visible"/>
                                      </p:to>
                                    </p:set>
                                    <p:animEffect transition="in" filter="fade">
                                      <p:cBhvr>
                                        <p:cTn id="12" dur="1822"/>
                                        <p:tgtEl>
                                          <p:spTgt spid="1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9">
                                            <p:txEl>
                                              <p:pRg st="2" end="2"/>
                                            </p:txEl>
                                          </p:spTgt>
                                        </p:tgtEl>
                                        <p:attrNameLst>
                                          <p:attrName>style.visibility</p:attrName>
                                        </p:attrNameLst>
                                      </p:cBhvr>
                                      <p:to>
                                        <p:strVal val="visible"/>
                                      </p:to>
                                    </p:set>
                                    <p:animEffect transition="in" filter="fade">
                                      <p:cBhvr>
                                        <p:cTn id="17" dur="1822"/>
                                        <p:tgtEl>
                                          <p:spTgt spid="1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9">
                                            <p:txEl>
                                              <p:pRg st="3" end="3"/>
                                            </p:txEl>
                                          </p:spTgt>
                                        </p:tgtEl>
                                        <p:attrNameLst>
                                          <p:attrName>style.visibility</p:attrName>
                                        </p:attrNameLst>
                                      </p:cBhvr>
                                      <p:to>
                                        <p:strVal val="visible"/>
                                      </p:to>
                                    </p:set>
                                    <p:animEffect transition="in" filter="fade">
                                      <p:cBhvr>
                                        <p:cTn id="22" dur="1822"/>
                                        <p:tgtEl>
                                          <p:spTgt spid="1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9">
                                            <p:txEl>
                                              <p:pRg st="4" end="4"/>
                                            </p:txEl>
                                          </p:spTgt>
                                        </p:tgtEl>
                                        <p:attrNameLst>
                                          <p:attrName>style.visibility</p:attrName>
                                        </p:attrNameLst>
                                      </p:cBhvr>
                                      <p:to>
                                        <p:strVal val="visible"/>
                                      </p:to>
                                    </p:set>
                                    <p:animEffect transition="in" filter="fade">
                                      <p:cBhvr>
                                        <p:cTn id="27" dur="1822"/>
                                        <p:tgtEl>
                                          <p:spTgt spid="1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9">
                                            <p:txEl>
                                              <p:pRg st="5" end="5"/>
                                            </p:txEl>
                                          </p:spTgt>
                                        </p:tgtEl>
                                        <p:attrNameLst>
                                          <p:attrName>style.visibility</p:attrName>
                                        </p:attrNameLst>
                                      </p:cBhvr>
                                      <p:to>
                                        <p:strVal val="visible"/>
                                      </p:to>
                                    </p:set>
                                    <p:animEffect transition="in" filter="fade">
                                      <p:cBhvr>
                                        <p:cTn id="32" dur="1822"/>
                                        <p:tgtEl>
                                          <p:spTgt spid="17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79">
                                            <p:txEl>
                                              <p:pRg st="6" end="6"/>
                                            </p:txEl>
                                          </p:spTgt>
                                        </p:tgtEl>
                                        <p:attrNameLst>
                                          <p:attrName>style.visibility</p:attrName>
                                        </p:attrNameLst>
                                      </p:cBhvr>
                                      <p:to>
                                        <p:strVal val="visible"/>
                                      </p:to>
                                    </p:set>
                                    <p:animEffect transition="in" filter="fade">
                                      <p:cBhvr>
                                        <p:cTn id="37" dur="1822"/>
                                        <p:tgtEl>
                                          <p:spTgt spid="1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7"/>
          <p:cNvSpPr txBox="1">
            <a:spLocks noGrp="1"/>
          </p:cNvSpPr>
          <p:nvPr>
            <p:ph type="title"/>
          </p:nvPr>
        </p:nvSpPr>
        <p:spPr>
          <a:xfrm>
            <a:off x="677334" y="106017"/>
            <a:ext cx="8596668" cy="848140"/>
          </a:xfrm>
          <a:prstGeom prst="rect">
            <a:avLst/>
          </a:prstGeom>
          <a:noFill/>
          <a:ln>
            <a:noFill/>
          </a:ln>
        </p:spPr>
        <p:txBody>
          <a:bodyPr spcFirstLastPara="1" wrap="square" lIns="91425" tIns="45700" rIns="91425" bIns="45700" anchor="t" anchorCtr="0">
            <a:normAutofit/>
          </a:bodyPr>
          <a:lstStyle/>
          <a:p>
            <a:pPr marL="228600" marR="0" lvl="0" indent="0" algn="ctr" rtl="1">
              <a:lnSpc>
                <a:spcPct val="115000"/>
              </a:lnSpc>
              <a:spcBef>
                <a:spcPts val="0"/>
              </a:spcBef>
              <a:spcAft>
                <a:spcPts val="0"/>
              </a:spcAft>
              <a:buClr>
                <a:srgbClr val="C00000"/>
              </a:buClr>
              <a:buSzPts val="3200"/>
              <a:buFont typeface="Trebuchet MS"/>
              <a:buNone/>
            </a:pPr>
            <a:r>
              <a:rPr lang="ar-IQ" sz="3200" b="1" dirty="0">
                <a:solidFill>
                  <a:srgbClr val="C00000"/>
                </a:solidFill>
                <a:latin typeface="Sitka Banner" panose="02000505000000020004" pitchFamily="2" charset="0"/>
                <a:cs typeface="Ali_K_Jiddah" pitchFamily="2" charset="-78"/>
                <a:sym typeface="Trebuchet MS"/>
              </a:rPr>
              <a:t>مةرجةكانى فيَربوون</a:t>
            </a:r>
            <a:endParaRPr sz="3200" b="1" dirty="0">
              <a:solidFill>
                <a:srgbClr val="C00000"/>
              </a:solidFill>
              <a:latin typeface="Sitka Banner" panose="02000505000000020004" pitchFamily="2" charset="0"/>
              <a:ea typeface="Calibri"/>
              <a:cs typeface="Ali_K_Jiddah" pitchFamily="2" charset="-78"/>
              <a:sym typeface="Calibri"/>
            </a:endParaRPr>
          </a:p>
        </p:txBody>
      </p:sp>
      <p:sp>
        <p:nvSpPr>
          <p:cNvPr id="186" name="Google Shape;186;p7"/>
          <p:cNvSpPr txBox="1">
            <a:spLocks noGrp="1"/>
          </p:cNvSpPr>
          <p:nvPr>
            <p:ph type="body" idx="1"/>
          </p:nvPr>
        </p:nvSpPr>
        <p:spPr>
          <a:xfrm>
            <a:off x="318053" y="821635"/>
            <a:ext cx="9236764" cy="5777948"/>
          </a:xfrm>
          <a:prstGeom prst="rect">
            <a:avLst/>
          </a:prstGeom>
          <a:noFill/>
          <a:ln>
            <a:noFill/>
          </a:ln>
        </p:spPr>
        <p:txBody>
          <a:bodyPr spcFirstLastPara="1" wrap="square" lIns="91425" tIns="45700" rIns="91425" bIns="45700" anchor="t" anchorCtr="0">
            <a:normAutofit/>
          </a:bodyPr>
          <a:lstStyle/>
          <a:p>
            <a:pPr marL="342900" lvl="0" indent="-342900" algn="just" rtl="1">
              <a:lnSpc>
                <a:spcPct val="150000"/>
              </a:lnSpc>
              <a:spcBef>
                <a:spcPts val="0"/>
              </a:spcBef>
              <a:spcAft>
                <a:spcPts val="0"/>
              </a:spcAft>
              <a:buSzPts val="1920"/>
              <a:buNone/>
            </a:pPr>
            <a:r>
              <a:rPr lang="ar-IQ" sz="2600" b="1" u="sng" dirty="0">
                <a:solidFill>
                  <a:schemeClr val="accent2"/>
                </a:solidFill>
                <a:cs typeface="Ali_K_Alwand" pitchFamily="2" charset="-78"/>
              </a:rPr>
              <a:t>1-ثيَطةيشتن:</a:t>
            </a:r>
            <a:endParaRPr sz="1900" dirty="0">
              <a:solidFill>
                <a:schemeClr val="accent2"/>
              </a:solidFill>
              <a:cs typeface="Ali_K_Alwand" pitchFamily="2" charset="-78"/>
            </a:endParaRPr>
          </a:p>
          <a:p>
            <a:pPr marL="0" lvl="0" indent="0" algn="just" rtl="1">
              <a:lnSpc>
                <a:spcPct val="150000"/>
              </a:lnSpc>
              <a:spcBef>
                <a:spcPts val="0"/>
              </a:spcBef>
              <a:buClr>
                <a:srgbClr val="90C226"/>
              </a:buClr>
              <a:buSzPts val="1920"/>
              <a:buNone/>
            </a:pPr>
            <a:r>
              <a:rPr lang="ar-IQ" sz="2600" dirty="0">
                <a:cs typeface="Ali_K_Alwand" pitchFamily="2" charset="-78"/>
              </a:rPr>
              <a:t>       ثيَطةيشتن و طةيينى ئةندامةكانى لةش(جةستة) مةرجى سةرةكى فيَربوونة ،واتا تاوةكو ئةندامةكان لةلايةنى بايؤلؤذييةوة طةشة نةكةن، ئةوا فيَربوون زةحمةت و مةحالَ دةبيَت</a:t>
            </a:r>
            <a:r>
              <a:rPr lang="ar-IQ" sz="2600" dirty="0" smtClean="0">
                <a:cs typeface="Ali_K_Alwand" pitchFamily="2" charset="-78"/>
              </a:rPr>
              <a:t>.</a:t>
            </a:r>
          </a:p>
          <a:p>
            <a:pPr marL="0" lvl="0" indent="0" algn="just" rtl="1">
              <a:lnSpc>
                <a:spcPct val="150000"/>
              </a:lnSpc>
              <a:spcBef>
                <a:spcPts val="0"/>
              </a:spcBef>
              <a:buClr>
                <a:srgbClr val="90C226"/>
              </a:buClr>
              <a:buSzPts val="1920"/>
              <a:buNone/>
            </a:pPr>
            <a:r>
              <a:rPr lang="ar-IQ" sz="2600" dirty="0">
                <a:cs typeface="Ali_K_Alwand" pitchFamily="2" charset="-78"/>
              </a:rPr>
              <a:t> </a:t>
            </a:r>
            <a:r>
              <a:rPr lang="ar-IQ" sz="2600" dirty="0">
                <a:cs typeface="Ali_K_Alwand" pitchFamily="2" charset="-78"/>
              </a:rPr>
              <a:t>1. ثيَطةيشتن هاوبةشة لة نيَوان هةموو جؤرة تاكيَك بة طشتي، بةلَام جياوازن لة فيَربوون. هةموو مندالَاني جيهان بؤ نموونة دةتوانن لة تةمةنيَكي دياريكراودا بة ثىَ برؤن وة لة تةمةنيَكي دياريكراودا باز هةلَبدات ، بةلَام هةموويان وةك يةك </a:t>
            </a:r>
            <a:r>
              <a:rPr lang="ar-IQ" sz="2600" dirty="0">
                <a:cs typeface="Ali_K_Alwand" pitchFamily="2" charset="-78"/>
                <a:sym typeface="Arial"/>
              </a:rPr>
              <a:t>فيَرنابن</a:t>
            </a:r>
            <a:r>
              <a:rPr lang="ar-IQ" sz="2600" dirty="0">
                <a:cs typeface="Ali_K_Alwand" pitchFamily="2" charset="-78"/>
              </a:rPr>
              <a:t>. </a:t>
            </a:r>
          </a:p>
          <a:p>
            <a:pPr marL="0" lvl="0" indent="0" algn="just" rtl="1">
              <a:lnSpc>
                <a:spcPct val="150000"/>
              </a:lnSpc>
              <a:buClr>
                <a:srgbClr val="90C226"/>
              </a:buClr>
              <a:buSzPts val="1920"/>
              <a:buNone/>
            </a:pPr>
            <a:r>
              <a:rPr lang="ar-IQ" sz="2600" dirty="0">
                <a:cs typeface="Ali_K_Alwand" pitchFamily="2" charset="-78"/>
              </a:rPr>
              <a:t>2. طؤرِانكاريي ثيَطةيشتن لة بنضينةدا دةطةرِيَتةوة بؤ بؤماوة ، بةلَام طؤرانكاري فيَربوون لة بنضينةدا  دةطةرِيَتةوة بؤ ذينطة.</a:t>
            </a:r>
          </a:p>
          <a:p>
            <a:pPr marL="0" lvl="0" indent="0" algn="just" rtl="1">
              <a:lnSpc>
                <a:spcPct val="150000"/>
              </a:lnSpc>
              <a:buClr>
                <a:srgbClr val="90C226"/>
              </a:buClr>
              <a:buSzPts val="1920"/>
              <a:buNone/>
            </a:pPr>
            <a:r>
              <a:rPr lang="ar-IQ" sz="2600" dirty="0">
                <a:cs typeface="Ali_K_Alwand" pitchFamily="2" charset="-78"/>
              </a:rPr>
              <a:t>3. فيَربوون بة ويست و حةزوو ئارةزووى مرؤظة و دةسةلَاتي بةسةرياندا هةية .  </a:t>
            </a:r>
          </a:p>
          <a:p>
            <a:pPr marL="342900" lvl="0" indent="-342900" algn="just" rtl="1">
              <a:lnSpc>
                <a:spcPct val="150000"/>
              </a:lnSpc>
              <a:spcBef>
                <a:spcPts val="1000"/>
              </a:spcBef>
              <a:spcAft>
                <a:spcPts val="0"/>
              </a:spcAft>
              <a:buSzPts val="1920"/>
              <a:buNone/>
            </a:pPr>
            <a:endParaRPr sz="2400" dirty="0">
              <a:cs typeface="Ali_K_Alwand" pitchFamily="2" charset="-78"/>
            </a:endParaRPr>
          </a:p>
          <a:p>
            <a:pPr marL="342900" lvl="0" indent="-220980" algn="just" rtl="1">
              <a:lnSpc>
                <a:spcPct val="150000"/>
              </a:lnSpc>
              <a:spcBef>
                <a:spcPts val="1000"/>
              </a:spcBef>
              <a:spcAft>
                <a:spcPts val="0"/>
              </a:spcAft>
              <a:buSzPts val="1920"/>
              <a:buNone/>
            </a:pPr>
            <a:endParaRPr sz="3200" dirty="0">
              <a:cs typeface="Ali_K_Alwand" pitchFamily="2" charset="-78"/>
            </a:endParaRPr>
          </a:p>
          <a:p>
            <a:pPr marL="342900" lvl="0" indent="-342900" algn="just" rtl="1">
              <a:lnSpc>
                <a:spcPct val="150000"/>
              </a:lnSpc>
              <a:spcBef>
                <a:spcPts val="1000"/>
              </a:spcBef>
              <a:spcAft>
                <a:spcPts val="0"/>
              </a:spcAft>
              <a:buSzPts val="1920"/>
              <a:buNone/>
            </a:pPr>
            <a:endParaRPr sz="3200" dirty="0">
              <a:cs typeface="Ali_K_Alwand" pitchFamily="2" charset="-78"/>
            </a:endParaRPr>
          </a:p>
          <a:p>
            <a:pPr marL="342900" lvl="0" indent="-342900" algn="just" rtl="1">
              <a:lnSpc>
                <a:spcPct val="150000"/>
              </a:lnSpc>
              <a:spcBef>
                <a:spcPts val="1000"/>
              </a:spcBef>
              <a:spcAft>
                <a:spcPts val="0"/>
              </a:spcAft>
              <a:buSzPts val="1920"/>
              <a:buNone/>
            </a:pPr>
            <a:endParaRPr sz="3200" dirty="0">
              <a:cs typeface="Ali_K_Alwand" pitchFamily="2" charset="-78"/>
            </a:endParaRPr>
          </a:p>
          <a:p>
            <a:pPr marL="342900" lvl="0" indent="-342900" algn="r" rtl="1">
              <a:lnSpc>
                <a:spcPct val="150000"/>
              </a:lnSpc>
              <a:spcBef>
                <a:spcPts val="1000"/>
              </a:spcBef>
              <a:spcAft>
                <a:spcPts val="0"/>
              </a:spcAft>
              <a:buSzPts val="1920"/>
              <a:buNone/>
            </a:pPr>
            <a:endParaRPr sz="3200" dirty="0">
              <a:cs typeface="Ali_K_Alwan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6">
                                            <p:txEl>
                                              <p:pRg st="0" end="0"/>
                                            </p:txEl>
                                          </p:spTgt>
                                        </p:tgtEl>
                                        <p:attrNameLst>
                                          <p:attrName>style.visibility</p:attrName>
                                        </p:attrNameLst>
                                      </p:cBhvr>
                                      <p:to>
                                        <p:strVal val="visible"/>
                                      </p:to>
                                    </p:set>
                                    <p:animEffect transition="in" filter="fade">
                                      <p:cBhvr>
                                        <p:cTn id="7" dur="1822"/>
                                        <p:tgtEl>
                                          <p:spTgt spid="1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6">
                                            <p:txEl>
                                              <p:pRg st="1" end="1"/>
                                            </p:txEl>
                                          </p:spTgt>
                                        </p:tgtEl>
                                        <p:attrNameLst>
                                          <p:attrName>style.visibility</p:attrName>
                                        </p:attrNameLst>
                                      </p:cBhvr>
                                      <p:to>
                                        <p:strVal val="visible"/>
                                      </p:to>
                                    </p:set>
                                    <p:animEffect transition="in" filter="fade">
                                      <p:cBhvr>
                                        <p:cTn id="12" dur="1822"/>
                                        <p:tgtEl>
                                          <p:spTgt spid="18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6">
                                            <p:txEl>
                                              <p:pRg st="2" end="2"/>
                                            </p:txEl>
                                          </p:spTgt>
                                        </p:tgtEl>
                                        <p:attrNameLst>
                                          <p:attrName>style.visibility</p:attrName>
                                        </p:attrNameLst>
                                      </p:cBhvr>
                                      <p:to>
                                        <p:strVal val="visible"/>
                                      </p:to>
                                    </p:set>
                                    <p:animEffect transition="in" filter="fade">
                                      <p:cBhvr>
                                        <p:cTn id="17" dur="1822"/>
                                        <p:tgtEl>
                                          <p:spTgt spid="18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6">
                                            <p:txEl>
                                              <p:pRg st="3" end="3"/>
                                            </p:txEl>
                                          </p:spTgt>
                                        </p:tgtEl>
                                        <p:attrNameLst>
                                          <p:attrName>style.visibility</p:attrName>
                                        </p:attrNameLst>
                                      </p:cBhvr>
                                      <p:to>
                                        <p:strVal val="visible"/>
                                      </p:to>
                                    </p:set>
                                    <p:animEffect transition="in" filter="fade">
                                      <p:cBhvr>
                                        <p:cTn id="22" dur="1822"/>
                                        <p:tgtEl>
                                          <p:spTgt spid="18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6">
                                            <p:txEl>
                                              <p:pRg st="4" end="4"/>
                                            </p:txEl>
                                          </p:spTgt>
                                        </p:tgtEl>
                                        <p:attrNameLst>
                                          <p:attrName>style.visibility</p:attrName>
                                        </p:attrNameLst>
                                      </p:cBhvr>
                                      <p:to>
                                        <p:strVal val="visible"/>
                                      </p:to>
                                    </p:set>
                                    <p:animEffect transition="in" filter="fade">
                                      <p:cBhvr>
                                        <p:cTn id="27" dur="1822"/>
                                        <p:tgtEl>
                                          <p:spTgt spid="18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200" name="Google Shape;200;p9"/>
          <p:cNvSpPr txBox="1">
            <a:spLocks noGrp="1"/>
          </p:cNvSpPr>
          <p:nvPr>
            <p:ph type="body" idx="1"/>
          </p:nvPr>
        </p:nvSpPr>
        <p:spPr>
          <a:xfrm>
            <a:off x="318053" y="239151"/>
            <a:ext cx="9236764" cy="6360432"/>
          </a:xfrm>
          <a:prstGeom prst="rect">
            <a:avLst/>
          </a:prstGeom>
          <a:noFill/>
          <a:ln>
            <a:noFill/>
          </a:ln>
        </p:spPr>
        <p:txBody>
          <a:bodyPr spcFirstLastPara="1" wrap="square" lIns="91425" tIns="45700" rIns="91425" bIns="45700" anchor="t" anchorCtr="0">
            <a:noAutofit/>
          </a:bodyPr>
          <a:lstStyle/>
          <a:p>
            <a:pPr marL="446088" lvl="0" indent="-4762" algn="just" rtl="1">
              <a:lnSpc>
                <a:spcPct val="150000"/>
              </a:lnSpc>
              <a:spcBef>
                <a:spcPts val="0"/>
              </a:spcBef>
              <a:spcAft>
                <a:spcPts val="0"/>
              </a:spcAft>
              <a:buSzPts val="1920"/>
              <a:buNone/>
            </a:pPr>
            <a:r>
              <a:rPr lang="ar-IQ" sz="2600" b="1" u="sng" dirty="0">
                <a:solidFill>
                  <a:srgbClr val="0070C0"/>
                </a:solidFill>
                <a:cs typeface="Ali_K_Alwand" pitchFamily="2" charset="-78"/>
              </a:rPr>
              <a:t>2-رِاهيَنان و فيَربوون:</a:t>
            </a:r>
            <a:endParaRPr sz="2600" dirty="0">
              <a:cs typeface="Ali_K_Alwand" pitchFamily="2" charset="-78"/>
            </a:endParaRPr>
          </a:p>
          <a:p>
            <a:pPr marL="95250" lvl="2" indent="77788" algn="just" rtl="1">
              <a:lnSpc>
                <a:spcPct val="150000"/>
              </a:lnSpc>
              <a:spcBef>
                <a:spcPts val="1000"/>
              </a:spcBef>
              <a:spcAft>
                <a:spcPts val="0"/>
              </a:spcAft>
              <a:buSzPts val="1920"/>
              <a:buNone/>
            </a:pPr>
            <a:r>
              <a:rPr lang="ar-IQ" sz="2600" dirty="0">
                <a:cs typeface="Ali_K_Alwand" pitchFamily="2" charset="-78"/>
              </a:rPr>
              <a:t>رِاهيَنان و بة ئاكام طةياندني ضالَاكي جؤراو جؤر هؤكاريَكي طرنطة بؤ فيَربوون, واتة ئةو كارو ضالَاكيانةى راهيَنانيان لةسةر دةكريَت و ضةند جار دووبارة دةكريَنةوة ، ئةوا باشترو زووتر فيَريان دةبين لة ئةوانةى كة دووبارة ناكريَنةوةو رِاهيَنانيان لةسةر ناكةين . </a:t>
            </a:r>
            <a:endParaRPr sz="2600" dirty="0">
              <a:cs typeface="Ali_K_Alwand" pitchFamily="2" charset="-78"/>
            </a:endParaRPr>
          </a:p>
          <a:p>
            <a:pPr marL="0" lvl="0" indent="0" algn="just" rtl="1">
              <a:lnSpc>
                <a:spcPct val="150000"/>
              </a:lnSpc>
              <a:spcBef>
                <a:spcPts val="1000"/>
              </a:spcBef>
              <a:spcAft>
                <a:spcPts val="0"/>
              </a:spcAft>
              <a:buSzPts val="1920"/>
              <a:buNone/>
            </a:pPr>
            <a:r>
              <a:rPr lang="ar-IQ" sz="2600" b="1" u="sng" dirty="0">
                <a:solidFill>
                  <a:srgbClr val="0070C0"/>
                </a:solidFill>
                <a:cs typeface="Ali_K_Alwand" pitchFamily="2" charset="-78"/>
              </a:rPr>
              <a:t>1. </a:t>
            </a:r>
            <a:r>
              <a:rPr lang="ar-IQ" sz="2600" dirty="0">
                <a:cs typeface="Ali_K_Alwand" pitchFamily="2" charset="-78"/>
              </a:rPr>
              <a:t>رِاهيَنان طرنطي هةية بؤ جيَطيركردني بابةتى فيَربوو ، بة دووبارة كردنةوةى خويَندنةوةى هؤنراوةيةك يارمةتي دةدات لةسةر جيَطير كردني و  ثيَطةيشتي   بؤ  مانةوة لة بيرةوةريةكانمان .</a:t>
            </a:r>
            <a:endParaRPr sz="2600" dirty="0">
              <a:cs typeface="Ali_K_Alwand" pitchFamily="2" charset="-78"/>
            </a:endParaRPr>
          </a:p>
          <a:p>
            <a:pPr marL="0" lvl="0" indent="0" algn="just" rtl="1">
              <a:lnSpc>
                <a:spcPct val="150000"/>
              </a:lnSpc>
              <a:spcBef>
                <a:spcPts val="1000"/>
              </a:spcBef>
              <a:spcAft>
                <a:spcPts val="0"/>
              </a:spcAft>
              <a:buSzPts val="1920"/>
              <a:buNone/>
            </a:pPr>
            <a:r>
              <a:rPr lang="ar-IQ" sz="2600" b="1" u="sng" dirty="0">
                <a:solidFill>
                  <a:srgbClr val="0070C0"/>
                </a:solidFill>
                <a:cs typeface="Ali_K_Alwand" pitchFamily="2" charset="-78"/>
              </a:rPr>
              <a:t>2. </a:t>
            </a:r>
            <a:r>
              <a:rPr lang="ar-IQ" sz="2600" dirty="0">
                <a:cs typeface="Ali_K_Alwand" pitchFamily="2" charset="-78"/>
              </a:rPr>
              <a:t>يارمةتي دةدات لةسةر زياتر تيَطةيشتن  وة روونكردنةوة</a:t>
            </a:r>
            <a:r>
              <a:rPr lang="ar-IQ" sz="2600" dirty="0">
                <a:latin typeface="Arial"/>
                <a:ea typeface="Arial"/>
                <a:cs typeface="Ali_K_Alwand" pitchFamily="2" charset="-78"/>
                <a:sym typeface="Arial"/>
              </a:rPr>
              <a:t>و</a:t>
            </a:r>
            <a:r>
              <a:rPr lang="ar-IQ" sz="2600" dirty="0">
                <a:cs typeface="Ali_K_Alwand" pitchFamily="2" charset="-78"/>
              </a:rPr>
              <a:t> بيركردنةوة ، دووبارةكردنةوةى لةسةر ذماردن يارمةتي دةدات لةسةر تيَطةيشتي ثيَكهاتةكاني وة ثةيوةندي نيَوان ثيَكهاتةكان.</a:t>
            </a:r>
            <a:endParaRPr sz="2600" dirty="0">
              <a:cs typeface="Ali_K_Alwan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0">
                                            <p:txEl>
                                              <p:pRg st="0" end="0"/>
                                            </p:txEl>
                                          </p:spTgt>
                                        </p:tgtEl>
                                        <p:attrNameLst>
                                          <p:attrName>style.visibility</p:attrName>
                                        </p:attrNameLst>
                                      </p:cBhvr>
                                      <p:to>
                                        <p:strVal val="visible"/>
                                      </p:to>
                                    </p:set>
                                    <p:animEffect transition="in" filter="fade">
                                      <p:cBhvr>
                                        <p:cTn id="7" dur="1822"/>
                                        <p:tgtEl>
                                          <p:spTgt spid="2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0">
                                            <p:txEl>
                                              <p:pRg st="1" end="1"/>
                                            </p:txEl>
                                          </p:spTgt>
                                        </p:tgtEl>
                                        <p:attrNameLst>
                                          <p:attrName>style.visibility</p:attrName>
                                        </p:attrNameLst>
                                      </p:cBhvr>
                                      <p:to>
                                        <p:strVal val="visible"/>
                                      </p:to>
                                    </p:set>
                                    <p:animEffect transition="in" filter="fade">
                                      <p:cBhvr>
                                        <p:cTn id="12" dur="1822"/>
                                        <p:tgtEl>
                                          <p:spTgt spid="2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0">
                                            <p:txEl>
                                              <p:pRg st="2" end="2"/>
                                            </p:txEl>
                                          </p:spTgt>
                                        </p:tgtEl>
                                        <p:attrNameLst>
                                          <p:attrName>style.visibility</p:attrName>
                                        </p:attrNameLst>
                                      </p:cBhvr>
                                      <p:to>
                                        <p:strVal val="visible"/>
                                      </p:to>
                                    </p:set>
                                    <p:animEffect transition="in" filter="fade">
                                      <p:cBhvr>
                                        <p:cTn id="17" dur="1822"/>
                                        <p:tgtEl>
                                          <p:spTgt spid="2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0">
                                            <p:txEl>
                                              <p:pRg st="3" end="3"/>
                                            </p:txEl>
                                          </p:spTgt>
                                        </p:tgtEl>
                                        <p:attrNameLst>
                                          <p:attrName>style.visibility</p:attrName>
                                        </p:attrNameLst>
                                      </p:cBhvr>
                                      <p:to>
                                        <p:strVal val="visible"/>
                                      </p:to>
                                    </p:set>
                                    <p:animEffect transition="in" filter="fade">
                                      <p:cBhvr>
                                        <p:cTn id="22" dur="1822"/>
                                        <p:tgtEl>
                                          <p:spTgt spid="20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6" name="Google Shape;206;p10"/>
          <p:cNvSpPr txBox="1">
            <a:spLocks noGrp="1"/>
          </p:cNvSpPr>
          <p:nvPr>
            <p:ph type="body" idx="1"/>
          </p:nvPr>
        </p:nvSpPr>
        <p:spPr>
          <a:xfrm>
            <a:off x="318053" y="253218"/>
            <a:ext cx="9236764" cy="6346365"/>
          </a:xfrm>
          <a:prstGeom prst="rect">
            <a:avLst/>
          </a:prstGeom>
          <a:noFill/>
          <a:ln>
            <a:noFill/>
          </a:ln>
        </p:spPr>
        <p:txBody>
          <a:bodyPr spcFirstLastPara="1" wrap="square" lIns="91425" tIns="45700" rIns="91425" bIns="45700" anchor="t" anchorCtr="0">
            <a:normAutofit/>
          </a:bodyPr>
          <a:lstStyle/>
          <a:p>
            <a:pPr marL="95250" lvl="2" indent="0" algn="just" rtl="1">
              <a:lnSpc>
                <a:spcPct val="150000"/>
              </a:lnSpc>
              <a:spcBef>
                <a:spcPts val="0"/>
              </a:spcBef>
              <a:spcAft>
                <a:spcPts val="0"/>
              </a:spcAft>
              <a:buSzPts val="1920"/>
              <a:buNone/>
            </a:pPr>
            <a:r>
              <a:rPr lang="ar-IQ" sz="2800" b="1" u="sng" dirty="0">
                <a:solidFill>
                  <a:srgbClr val="7030A0"/>
                </a:solidFill>
                <a:cs typeface="Ali_K_Alwand" pitchFamily="2" charset="-78"/>
              </a:rPr>
              <a:t>3- رِيَطاكاني وانةووتنةوةو فيَربوون : </a:t>
            </a:r>
            <a:endParaRPr sz="2800" b="1" u="sng" dirty="0">
              <a:solidFill>
                <a:srgbClr val="7030A0"/>
              </a:solidFill>
              <a:cs typeface="Ali_K_Alwand" pitchFamily="2" charset="-78"/>
            </a:endParaRPr>
          </a:p>
          <a:p>
            <a:pPr marL="0" lvl="0" indent="0" algn="just" rtl="1">
              <a:lnSpc>
                <a:spcPct val="150000"/>
              </a:lnSpc>
              <a:spcBef>
                <a:spcPts val="1000"/>
              </a:spcBef>
              <a:spcAft>
                <a:spcPts val="0"/>
              </a:spcAft>
              <a:buSzPts val="1920"/>
              <a:buNone/>
            </a:pPr>
            <a:r>
              <a:rPr lang="ar-IQ" sz="2800" b="1" u="sng" dirty="0">
                <a:solidFill>
                  <a:srgbClr val="7030A0"/>
                </a:solidFill>
                <a:cs typeface="Ali_K_Alwand" pitchFamily="2" charset="-78"/>
              </a:rPr>
              <a:t>1. </a:t>
            </a:r>
            <a:r>
              <a:rPr lang="ar-IQ" sz="2800" dirty="0">
                <a:cs typeface="Ali_K_Alwand" pitchFamily="2" charset="-78"/>
              </a:rPr>
              <a:t>ثةيوةنديةكي بةهيَز لة نيَوان فيَربوون و شيَوازو رِيَطاكاني وانة طوتنةوةدا هةية ، واتة هةنديَك رِيَطاو شيَواز باشترو خيَراتر دةبنة هؤى فيَربوون و فيرخواز زياتر سووديان ليَ وةردةطرىَ .</a:t>
            </a:r>
            <a:endParaRPr sz="2800" dirty="0">
              <a:cs typeface="Ali_K_Alwand" pitchFamily="2" charset="-78"/>
            </a:endParaRPr>
          </a:p>
          <a:p>
            <a:pPr marL="0" lvl="0" indent="0" algn="just" rtl="1">
              <a:lnSpc>
                <a:spcPct val="150000"/>
              </a:lnSpc>
              <a:spcBef>
                <a:spcPts val="1000"/>
              </a:spcBef>
              <a:spcAft>
                <a:spcPts val="0"/>
              </a:spcAft>
              <a:buSzPts val="1920"/>
              <a:buNone/>
            </a:pPr>
            <a:r>
              <a:rPr lang="ar-IQ" sz="2800" b="1" u="sng" dirty="0">
                <a:solidFill>
                  <a:srgbClr val="7030A0"/>
                </a:solidFill>
                <a:cs typeface="Ali_K_Alwand" pitchFamily="2" charset="-78"/>
              </a:rPr>
              <a:t>2. </a:t>
            </a:r>
            <a:r>
              <a:rPr lang="ar-IQ" sz="2800" dirty="0">
                <a:cs typeface="Ali_K_Alwand" pitchFamily="2" charset="-78"/>
              </a:rPr>
              <a:t>هيض رِيَطاو شيَوازيَكى وانة ووتنةوة بة تةواوى باش يان خراث نية ، بةلَكو هةريةكةيان باشي و خراثي خؤي هةية ، واتة باشيةكةى ئةوةية كة بؤ بابةت و قؤناغيَك طوونجاوة بةلَام خراثيةكةى ئةوةية كة بؤ بابةت و قؤناغ و كاتيَكي تر طونجاو نية .</a:t>
            </a:r>
            <a:endParaRPr sz="2800" dirty="0">
              <a:cs typeface="Ali_K_Alwand" pitchFamily="2" charset="-78"/>
            </a:endParaRPr>
          </a:p>
          <a:p>
            <a:pPr marL="273050" lvl="0" indent="0" algn="just" rtl="1">
              <a:lnSpc>
                <a:spcPct val="150000"/>
              </a:lnSpc>
              <a:spcBef>
                <a:spcPts val="1000"/>
              </a:spcBef>
              <a:spcAft>
                <a:spcPts val="0"/>
              </a:spcAft>
              <a:buSzPts val="1920"/>
              <a:buNone/>
            </a:pPr>
            <a:endParaRPr sz="2800" dirty="0">
              <a:cs typeface="Ali_K_Alwan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6">
                                            <p:txEl>
                                              <p:pRg st="0" end="0"/>
                                            </p:txEl>
                                          </p:spTgt>
                                        </p:tgtEl>
                                        <p:attrNameLst>
                                          <p:attrName>style.visibility</p:attrName>
                                        </p:attrNameLst>
                                      </p:cBhvr>
                                      <p:to>
                                        <p:strVal val="visible"/>
                                      </p:to>
                                    </p:set>
                                    <p:animEffect transition="in" filter="fade">
                                      <p:cBhvr>
                                        <p:cTn id="7" dur="1822"/>
                                        <p:tgtEl>
                                          <p:spTgt spid="2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6">
                                            <p:txEl>
                                              <p:pRg st="1" end="1"/>
                                            </p:txEl>
                                          </p:spTgt>
                                        </p:tgtEl>
                                        <p:attrNameLst>
                                          <p:attrName>style.visibility</p:attrName>
                                        </p:attrNameLst>
                                      </p:cBhvr>
                                      <p:to>
                                        <p:strVal val="visible"/>
                                      </p:to>
                                    </p:set>
                                    <p:animEffect transition="in" filter="fade">
                                      <p:cBhvr>
                                        <p:cTn id="12" dur="1822"/>
                                        <p:tgtEl>
                                          <p:spTgt spid="20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6">
                                            <p:txEl>
                                              <p:pRg st="2" end="2"/>
                                            </p:txEl>
                                          </p:spTgt>
                                        </p:tgtEl>
                                        <p:attrNameLst>
                                          <p:attrName>style.visibility</p:attrName>
                                        </p:attrNameLst>
                                      </p:cBhvr>
                                      <p:to>
                                        <p:strVal val="visible"/>
                                      </p:to>
                                    </p:set>
                                    <p:animEffect transition="in" filter="fade">
                                      <p:cBhvr>
                                        <p:cTn id="17" dur="1822"/>
                                        <p:tgtEl>
                                          <p:spTgt spid="20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6">
                                            <p:txEl>
                                              <p:pRg st="3" end="3"/>
                                            </p:txEl>
                                          </p:spTgt>
                                        </p:tgtEl>
                                        <p:attrNameLst>
                                          <p:attrName>style.visibility</p:attrName>
                                        </p:attrNameLst>
                                      </p:cBhvr>
                                      <p:to>
                                        <p:strVal val="visible"/>
                                      </p:to>
                                    </p:set>
                                    <p:animEffect transition="in" filter="fade">
                                      <p:cBhvr>
                                        <p:cTn id="22" dur="1822"/>
                                        <p:tgtEl>
                                          <p:spTgt spid="20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838</Words>
  <Application>Microsoft Office PowerPoint</Application>
  <PresentationFormat>Widescreen</PresentationFormat>
  <Paragraphs>74</Paragraphs>
  <Slides>14</Slides>
  <Notes>14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14</vt:i4>
      </vt:variant>
    </vt:vector>
  </HeadingPairs>
  <TitlesOfParts>
    <vt:vector size="25" baseType="lpstr">
      <vt:lpstr>SimSun</vt:lpstr>
      <vt:lpstr>Ali_K_Alwand</vt:lpstr>
      <vt:lpstr>Ali_K_Jiddah</vt:lpstr>
      <vt:lpstr>Ali-A-Alwand</vt:lpstr>
      <vt:lpstr>Arial</vt:lpstr>
      <vt:lpstr>Calibri</vt:lpstr>
      <vt:lpstr>Georgia</vt:lpstr>
      <vt:lpstr>Noto Sans Symbols</vt:lpstr>
      <vt:lpstr>Sitka Banner</vt:lpstr>
      <vt:lpstr>Trebuchet MS</vt:lpstr>
      <vt:lpstr>Facet</vt:lpstr>
      <vt:lpstr>PowerPoint Presentation</vt:lpstr>
      <vt:lpstr>PowerPoint Presentation</vt:lpstr>
      <vt:lpstr>ثرؤسةى فيَربوون</vt:lpstr>
      <vt:lpstr>ثيَناسةى فيَربوون</vt:lpstr>
      <vt:lpstr>ثيَناسةى فيَركردن</vt:lpstr>
      <vt:lpstr>مةرجةكانى فيَربوون</vt:lpstr>
      <vt:lpstr>مةرجةكانى فيَربوون</vt:lpstr>
      <vt:lpstr>PowerPoint Presentation</vt:lpstr>
      <vt:lpstr>PowerPoint Presentation</vt:lpstr>
      <vt:lpstr>PowerPoint Presentation</vt:lpstr>
      <vt:lpstr>PowerPoint Presentation</vt:lpstr>
      <vt:lpstr>PowerPoint Presentation</vt:lpstr>
      <vt:lpstr>ئةو هؤكارانةى كة كاريطةرييان لةسةر ضالاكي كردةى فيَركردن و فيَربووندا هةية:</vt:lpstr>
      <vt:lpstr>     جياوازى نيَوان فيَربوون و فيَركردن:</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Shamfuture</dc:creator>
  <cp:lastModifiedBy>Microsoft account</cp:lastModifiedBy>
  <cp:revision>14</cp:revision>
  <cp:lastPrinted>2022-02-13T21:08:47Z</cp:lastPrinted>
  <dcterms:created xsi:type="dcterms:W3CDTF">2020-09-20T12:16:43Z</dcterms:created>
  <dcterms:modified xsi:type="dcterms:W3CDTF">2022-02-13T21:10:27Z</dcterms:modified>
</cp:coreProperties>
</file>