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0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1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5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622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617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456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446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1039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2999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2400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570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7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7096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942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88201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5989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869561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0178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0205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B029F4E5-83E4-44BA-BDE9-AA6DF13067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10/05/2020 12:20 م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IQ" smtClean="0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028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9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1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4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5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9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6176-62E7-41AA-B335-06706F1A7FE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192A5A-A3B1-4E61-B510-6149C7ED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177" y="742948"/>
            <a:ext cx="7877206" cy="4629150"/>
          </a:xfrm>
        </p:spPr>
        <p:txBody>
          <a:bodyPr>
            <a:noAutofit/>
          </a:bodyPr>
          <a:lstStyle/>
          <a:p>
            <a:pPr algn="ctr" rtl="1">
              <a:buNone/>
            </a:pPr>
            <a:endParaRPr lang="ar-IQ" sz="4000" b="1" dirty="0">
              <a:solidFill>
                <a:schemeClr val="accent6">
                  <a:lumMod val="50000"/>
                </a:schemeClr>
              </a:solidFill>
              <a:cs typeface="Ali_K_Sahifa Bold" pitchFamily="2" charset="-78"/>
            </a:endParaRPr>
          </a:p>
          <a:p>
            <a:pPr algn="ctr" rtl="1">
              <a:buNone/>
            </a:pPr>
            <a:endParaRPr lang="ar-IQ" sz="4000" b="1" dirty="0">
              <a:solidFill>
                <a:schemeClr val="accent6">
                  <a:lumMod val="50000"/>
                </a:schemeClr>
              </a:solidFill>
              <a:cs typeface="Ali_K_Sahifa Bold" pitchFamily="2" charset="-78"/>
            </a:endParaRPr>
          </a:p>
          <a:p>
            <a:pPr algn="ctr" rtl="1">
              <a:buNone/>
            </a:pPr>
            <a:r>
              <a:rPr lang="ar-IQ" sz="5400" b="1" dirty="0" smtClean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سةرثةرشتياري ثةروةردةيى</a:t>
            </a:r>
          </a:p>
          <a:p>
            <a:pPr algn="ctr" rtl="1">
              <a:buNone/>
            </a:pPr>
            <a:endParaRPr lang="ar-IQ" sz="2000" b="1" dirty="0" smtClean="0">
              <a:solidFill>
                <a:schemeClr val="accent1">
                  <a:lumMod val="75000"/>
                </a:schemeClr>
              </a:solidFill>
              <a:cs typeface="Ali_K_Jiddah" pitchFamily="2" charset="-78"/>
            </a:endParaRPr>
          </a:p>
          <a:p>
            <a:pPr algn="ctr" rtl="1">
              <a:buNone/>
            </a:pPr>
            <a:endParaRPr lang="ar-IQ" sz="2000" b="1" dirty="0">
              <a:solidFill>
                <a:schemeClr val="accent1">
                  <a:lumMod val="75000"/>
                </a:schemeClr>
              </a:solidFill>
              <a:cs typeface="Ali_K_Jiddah" pitchFamily="2" charset="-78"/>
            </a:endParaRPr>
          </a:p>
          <a:p>
            <a:pPr algn="ctr" rtl="1">
              <a:buNone/>
            </a:pPr>
            <a:endParaRPr lang="ar-IQ" sz="2000" b="1" smtClean="0">
              <a:solidFill>
                <a:schemeClr val="accent1">
                  <a:lumMod val="75000"/>
                </a:schemeClr>
              </a:solidFill>
              <a:cs typeface="Ali_K_Jiddah" pitchFamily="2" charset="-78"/>
            </a:endParaRPr>
          </a:p>
          <a:p>
            <a:pPr algn="ctr" rtl="1">
              <a:buNone/>
            </a:pPr>
            <a:r>
              <a:rPr lang="ar-IQ" sz="2000" b="1" smtClean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مامؤستاى </a:t>
            </a:r>
            <a:r>
              <a:rPr lang="ar-IQ" sz="2000" b="1" dirty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بابةت:م.ى خةلآت عبدالقهار محمد </a:t>
            </a:r>
            <a:endParaRPr lang="en-US" sz="2000" dirty="0">
              <a:solidFill>
                <a:schemeClr val="accent1">
                  <a:lumMod val="75000"/>
                </a:schemeClr>
              </a:solidFill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25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071546"/>
            <a:ext cx="9415463" cy="3586179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sz="3600" b="1" dirty="0">
                <a:cs typeface="Ali_K_Sahifa Bold" pitchFamily="2" charset="-78"/>
              </a:rPr>
              <a:t>5. </a:t>
            </a:r>
            <a:r>
              <a:rPr lang="ar-IQ" sz="3600" b="1" dirty="0">
                <a:cs typeface="Ali_K_Sahifa Bold" pitchFamily="2" charset="-78"/>
              </a:rPr>
              <a:t>كؤبونةوةى </a:t>
            </a:r>
            <a:r>
              <a:rPr lang="ar-IQ" sz="3600" b="1" dirty="0" smtClean="0">
                <a:cs typeface="Ali_K_Sahifa Bold" pitchFamily="2" charset="-78"/>
              </a:rPr>
              <a:t>تاكي مامؤستايان:</a:t>
            </a:r>
            <a:r>
              <a:rPr lang="ar-IQ" sz="3600" dirty="0" smtClean="0">
                <a:cs typeface="Ali_K_Sahifa Bold" pitchFamily="2" charset="-78"/>
              </a:rPr>
              <a:t>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3600" dirty="0">
                <a:cs typeface="Ali_K_Sahifa Bold" pitchFamily="2" charset="-78"/>
              </a:rPr>
              <a:t> </a:t>
            </a:r>
            <a:r>
              <a:rPr lang="ar-IQ" sz="3600" dirty="0" smtClean="0">
                <a:cs typeface="Ali_K_Sahifa Bold" pitchFamily="2" charset="-78"/>
              </a:rPr>
              <a:t>  ئةمةش </a:t>
            </a:r>
            <a:r>
              <a:rPr lang="ar-IQ" sz="3600" dirty="0">
                <a:cs typeface="Ali_K_Sahifa Bold" pitchFamily="2" charset="-78"/>
              </a:rPr>
              <a:t>دواى ضوونى بؤ وانةى مامؤستا د</a:t>
            </a:r>
            <a:r>
              <a:rPr lang="ar-IQ" sz="3600" dirty="0" smtClean="0">
                <a:cs typeface="Ali_K_Sahifa Bold" pitchFamily="2" charset="-78"/>
              </a:rPr>
              <a:t>ةبيَت، </a:t>
            </a:r>
            <a:r>
              <a:rPr lang="ar-IQ" sz="3600" dirty="0">
                <a:cs typeface="Ali_K_Sahifa Bold" pitchFamily="2" charset="-78"/>
              </a:rPr>
              <a:t>بؤ </a:t>
            </a:r>
            <a:r>
              <a:rPr lang="ar-IQ" sz="3600" dirty="0" smtClean="0">
                <a:cs typeface="Ali_K_Sahifa Bold" pitchFamily="2" charset="-78"/>
              </a:rPr>
              <a:t>ضاككردني </a:t>
            </a:r>
            <a:r>
              <a:rPr lang="ar-IQ" sz="3600" dirty="0">
                <a:cs typeface="Ali_K_Sahifa Bold" pitchFamily="2" charset="-78"/>
              </a:rPr>
              <a:t>خالَى </a:t>
            </a:r>
            <a:r>
              <a:rPr lang="ar-IQ" sz="3600" dirty="0" smtClean="0">
                <a:cs typeface="Ali_K_Sahifa Bold" pitchFamily="2" charset="-78"/>
              </a:rPr>
              <a:t>لاواز و </a:t>
            </a:r>
            <a:r>
              <a:rPr lang="ar-IQ" sz="3600" dirty="0">
                <a:cs typeface="Ali_K_Sahifa Bold" pitchFamily="2" charset="-78"/>
              </a:rPr>
              <a:t>ئةو تيَبينييانةى </a:t>
            </a:r>
            <a:r>
              <a:rPr lang="ar-IQ" sz="3600" dirty="0" smtClean="0">
                <a:cs typeface="Ali_K_Sahifa Bold" pitchFamily="2" charset="-78"/>
              </a:rPr>
              <a:t>كة نوسيويةتى لةسةر وانةوتنةوةى ئةو مامؤستاية.</a:t>
            </a:r>
            <a:endParaRPr lang="en-US" sz="36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96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8" y="42864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جؤرةكانى سةرثةرشتيكردنى </a:t>
            </a:r>
            <a:r>
              <a:rPr lang="ar-IQ" sz="4400" b="1" dirty="0">
                <a:solidFill>
                  <a:schemeClr val="tx1"/>
                </a:solidFill>
                <a:cs typeface="Ali_K_Jiddah" pitchFamily="2" charset="-78"/>
              </a:rPr>
              <a:t>ثةروةردةيى</a:t>
            </a:r>
            <a:endParaRPr lang="en-US" sz="44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8" y="1071546"/>
            <a:ext cx="9777415" cy="5786454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1.سةرثةرشتيكردنى رِاستكردنةوة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( الاشراف التصحيحى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):</a:t>
            </a:r>
            <a:endParaRPr lang="ar-IQ" sz="2800" dirty="0" smtClean="0">
              <a:solidFill>
                <a:schemeClr val="accent1">
                  <a:lumMod val="75000"/>
                </a:schemeClr>
              </a:solidFill>
              <a:cs typeface="Ali_K_Sahifa Bol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2700" dirty="0" smtClean="0">
                <a:solidFill>
                  <a:srgbClr val="C00000"/>
                </a:solidFill>
                <a:cs typeface="Ali_K_Sahifa Bold" pitchFamily="2" charset="-78"/>
              </a:rPr>
              <a:t>  </a:t>
            </a:r>
            <a:r>
              <a:rPr lang="ar-IQ" sz="2700" dirty="0" smtClean="0">
                <a:cs typeface="Ali_K_Sahifa Bold" pitchFamily="2" charset="-78"/>
              </a:rPr>
              <a:t>هةموو </a:t>
            </a:r>
            <a:r>
              <a:rPr lang="ar-IQ" sz="2700" dirty="0">
                <a:cs typeface="Ali_K_Sahifa Bold" pitchFamily="2" charset="-78"/>
              </a:rPr>
              <a:t>مرؤظيَك هةلَة دةكات و </a:t>
            </a:r>
            <a:r>
              <a:rPr lang="ar-IQ" sz="2700" dirty="0" smtClean="0">
                <a:cs typeface="Ali_K_Sahifa Bold" pitchFamily="2" charset="-78"/>
              </a:rPr>
              <a:t>هةلَةكردنيش </a:t>
            </a:r>
            <a:r>
              <a:rPr lang="ar-IQ" sz="2700" dirty="0">
                <a:cs typeface="Ali_K_Sahifa Bold" pitchFamily="2" charset="-78"/>
              </a:rPr>
              <a:t>بة شيَوةيةكى طشتى لة سروشتى مرؤظداية. ئةو </a:t>
            </a:r>
            <a:r>
              <a:rPr lang="ar-IQ" sz="2700" dirty="0" smtClean="0">
                <a:cs typeface="Ali_K_Sahifa Bold" pitchFamily="2" charset="-78"/>
              </a:rPr>
              <a:t>سةرثةرشتيارةى </a:t>
            </a:r>
            <a:r>
              <a:rPr lang="ar-IQ" sz="2700" dirty="0">
                <a:cs typeface="Ali_K_Sahifa Bold" pitchFamily="2" charset="-78"/>
              </a:rPr>
              <a:t>بة مةبةستى </a:t>
            </a:r>
            <a:r>
              <a:rPr lang="ar-IQ" sz="2700" dirty="0" smtClean="0">
                <a:cs typeface="Ali_K_Sahifa Bold" pitchFamily="2" charset="-78"/>
              </a:rPr>
              <a:t>دؤزينةوة و </a:t>
            </a:r>
            <a:r>
              <a:rPr lang="ar-IQ" sz="2700" dirty="0">
                <a:cs typeface="Ali_K_Sahifa Bold" pitchFamily="2" charset="-78"/>
              </a:rPr>
              <a:t>دةستنيشانكردنى هةلَةكان سةردانى قوتابخانةيةك دةكات كارةكةى سادة </a:t>
            </a:r>
            <a:r>
              <a:rPr lang="ar-IQ" sz="2700" dirty="0" smtClean="0">
                <a:cs typeface="Ali_K_Sahifa Bold" pitchFamily="2" charset="-78"/>
              </a:rPr>
              <a:t>و ئاسانة </a:t>
            </a:r>
            <a:r>
              <a:rPr lang="ar-IQ" sz="2700" dirty="0">
                <a:cs typeface="Ali_K_Sahifa Bold" pitchFamily="2" charset="-78"/>
              </a:rPr>
              <a:t>، بةلاَم </a:t>
            </a:r>
            <a:r>
              <a:rPr lang="ar-IQ" sz="2700" dirty="0" smtClean="0">
                <a:cs typeface="Ali_K_Sahifa Bold" pitchFamily="2" charset="-78"/>
              </a:rPr>
              <a:t>دةرككردنى </a:t>
            </a:r>
            <a:r>
              <a:rPr lang="ar-IQ" sz="2700" dirty="0">
                <a:cs typeface="Ali_K_Sahifa Bold" pitchFamily="2" charset="-78"/>
              </a:rPr>
              <a:t>ضاكةكان كاريَكى سادة و ئاسان نية </a:t>
            </a:r>
            <a:r>
              <a:rPr lang="ar-IQ" sz="2700" dirty="0" smtClean="0">
                <a:cs typeface="Ali_K_Sahifa Bold" pitchFamily="2" charset="-78"/>
              </a:rPr>
              <a:t>و ثيَويستة </a:t>
            </a:r>
            <a:r>
              <a:rPr lang="ar-IQ" sz="2700" dirty="0">
                <a:cs typeface="Ali_K_Sahifa Bold" pitchFamily="2" charset="-78"/>
              </a:rPr>
              <a:t>سةرثةرشتيار طشت هةلَة </a:t>
            </a:r>
            <a:r>
              <a:rPr lang="ar-IQ" sz="2700" dirty="0" smtClean="0">
                <a:cs typeface="Ali_K_Sahifa Bold" pitchFamily="2" charset="-78"/>
              </a:rPr>
              <a:t>و ضةوتييةكان </a:t>
            </a:r>
            <a:r>
              <a:rPr lang="ar-IQ" sz="2700" dirty="0">
                <a:cs typeface="Ali_K_Sahifa Bold" pitchFamily="2" charset="-78"/>
              </a:rPr>
              <a:t>نةضنيَت ، بةتايبةتى ئةوانةى زيانبةخش نين وكاريطةريى خراثيان بؤ سةر ثرؤسةى فيَركردن و فيَربوون نية سوودى </a:t>
            </a:r>
            <a:r>
              <a:rPr lang="ar-IQ" sz="2700" dirty="0" smtClean="0">
                <a:cs typeface="Ali_K_Sahifa Bold" pitchFamily="2" charset="-78"/>
              </a:rPr>
              <a:t>سةرثةرشتيكردنى رِاستكردنةوة ئارِاستةكان </a:t>
            </a:r>
            <a:r>
              <a:rPr lang="ar-IQ" sz="2700" dirty="0">
                <a:cs typeface="Ali_K_Sahifa Bold" pitchFamily="2" charset="-78"/>
              </a:rPr>
              <a:t>و </a:t>
            </a:r>
            <a:r>
              <a:rPr lang="ar-IQ" sz="2700" dirty="0" smtClean="0">
                <a:cs typeface="Ali_K_Sahifa Bold" pitchFamily="2" charset="-78"/>
              </a:rPr>
              <a:t>زيان نةطةياندنة </a:t>
            </a:r>
            <a:r>
              <a:rPr lang="ar-IQ" sz="2700" dirty="0">
                <a:cs typeface="Ali_K_Sahifa Bold" pitchFamily="2" charset="-78"/>
              </a:rPr>
              <a:t>بةكةسايةتيى </a:t>
            </a:r>
            <a:r>
              <a:rPr lang="ar-IQ" sz="2700" dirty="0" smtClean="0">
                <a:cs typeface="Ali_K_Sahifa Bold" pitchFamily="2" charset="-78"/>
              </a:rPr>
              <a:t>مامؤستا </a:t>
            </a:r>
            <a:r>
              <a:rPr lang="ar-IQ" sz="2700" dirty="0">
                <a:cs typeface="Ali_K_Sahifa Bold" pitchFamily="2" charset="-78"/>
              </a:rPr>
              <a:t>، بةمةرجيَك ئةو </a:t>
            </a:r>
            <a:r>
              <a:rPr lang="ar-IQ" sz="2700" dirty="0" smtClean="0">
                <a:cs typeface="Ali_K_Sahifa Bold" pitchFamily="2" charset="-78"/>
              </a:rPr>
              <a:t>ئارِاستةكردنة </a:t>
            </a:r>
            <a:r>
              <a:rPr lang="ar-IQ" sz="2700" dirty="0">
                <a:cs typeface="Ali_K_Sahifa Bold" pitchFamily="2" charset="-78"/>
              </a:rPr>
              <a:t>نةطاتة رِادةى </a:t>
            </a:r>
            <a:r>
              <a:rPr lang="ar-IQ" sz="2700" dirty="0" smtClean="0">
                <a:cs typeface="Ali_K_Sahifa Bold" pitchFamily="2" charset="-78"/>
              </a:rPr>
              <a:t>طومانكردنى </a:t>
            </a:r>
            <a:r>
              <a:rPr lang="ar-IQ" sz="2700" dirty="0">
                <a:cs typeface="Ali_K_Sahifa Bold" pitchFamily="2" charset="-78"/>
              </a:rPr>
              <a:t>مامؤستا لة تواناكانى خؤى لة وانةوتنةوةدا.</a:t>
            </a:r>
            <a:endParaRPr lang="en-US" sz="27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57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52"/>
            <a:ext cx="9529763" cy="6715147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2. 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سةر ثةرشتيكردنى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ثاراستن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( الاشراف الوقائي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):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b="1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2700" b="1" dirty="0" smtClean="0">
                <a:solidFill>
                  <a:srgbClr val="C00000"/>
                </a:solidFill>
                <a:cs typeface="Ali_K_Sahifa Bold" pitchFamily="2" charset="-78"/>
              </a:rPr>
              <a:t>   </a:t>
            </a:r>
            <a:r>
              <a:rPr lang="ar-IQ" sz="2700" dirty="0" smtClean="0">
                <a:cs typeface="Ali_K_Sahifa Bold" pitchFamily="2" charset="-78"/>
              </a:rPr>
              <a:t>سةرثةرشتيارى </a:t>
            </a:r>
            <a:r>
              <a:rPr lang="ar-IQ" sz="2700" dirty="0">
                <a:cs typeface="Ali_K_Sahifa Bold" pitchFamily="2" charset="-78"/>
              </a:rPr>
              <a:t>ثةروةردةيى لةماوةى ئةنجامدانى كارى </a:t>
            </a:r>
            <a:r>
              <a:rPr lang="ar-IQ" sz="2700" dirty="0" smtClean="0">
                <a:cs typeface="Ali_K_Sahifa Bold" pitchFamily="2" charset="-78"/>
              </a:rPr>
              <a:t>مامؤستايةتى </a:t>
            </a:r>
            <a:r>
              <a:rPr lang="ar-IQ" sz="2700" dirty="0">
                <a:cs typeface="Ali_K_Sahifa Bold" pitchFamily="2" charset="-78"/>
              </a:rPr>
              <a:t>خؤى و سةردانةكانى بؤ مامؤستايان </a:t>
            </a:r>
            <a:r>
              <a:rPr lang="ar-IQ" sz="2700" dirty="0" smtClean="0">
                <a:cs typeface="Ali_K_Sahifa Bold" pitchFamily="2" charset="-78"/>
              </a:rPr>
              <a:t>و ئةو </a:t>
            </a:r>
            <a:r>
              <a:rPr lang="ar-IQ" sz="2700" dirty="0">
                <a:cs typeface="Ali_K_Sahifa Bold" pitchFamily="2" charset="-78"/>
              </a:rPr>
              <a:t>شارةزاييانةى بة دةستى هيَناون لة ضةندين كةنالَ و رِيَطاى جياوازةوة ، دةبن بة سةرضاوةى زانيارييةكى تةواو دةربارةى </a:t>
            </a:r>
            <a:r>
              <a:rPr lang="ar-IQ" sz="2700" dirty="0" smtClean="0">
                <a:cs typeface="Ali_K_Sahifa Bold" pitchFamily="2" charset="-78"/>
              </a:rPr>
              <a:t>رِيَطا و </a:t>
            </a:r>
            <a:r>
              <a:rPr lang="ar-IQ" sz="2700" dirty="0">
                <a:cs typeface="Ali_K_Sahifa Bold" pitchFamily="2" charset="-78"/>
              </a:rPr>
              <a:t>شيَوازة </a:t>
            </a:r>
            <a:r>
              <a:rPr lang="ar-IQ" sz="2700" dirty="0" smtClean="0">
                <a:cs typeface="Ali_K_Sahifa Bold" pitchFamily="2" charset="-78"/>
              </a:rPr>
              <a:t>ثةيرِةوكراوةكانى </a:t>
            </a:r>
            <a:r>
              <a:rPr lang="ar-IQ" sz="2700" dirty="0">
                <a:cs typeface="Ali_K_Sahifa Bold" pitchFamily="2" charset="-78"/>
              </a:rPr>
              <a:t>وانة </a:t>
            </a:r>
            <a:r>
              <a:rPr lang="ar-IQ" sz="2700" dirty="0" smtClean="0">
                <a:cs typeface="Ali_K_Sahifa Bold" pitchFamily="2" charset="-78"/>
              </a:rPr>
              <a:t>وتنةوة و </a:t>
            </a:r>
            <a:r>
              <a:rPr lang="ar-IQ" sz="2700" dirty="0">
                <a:cs typeface="Ali_K_Sahifa Bold" pitchFamily="2" charset="-78"/>
              </a:rPr>
              <a:t>فيَركردن ، هةروةها تواناى ثيَشبينيكردن بؤ ئةو لةمثةرانةى ديَنة ثيَش مامؤستا تازةكان لةكاتى دةستكردنيان بة وانةوتنةوةدا .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dirty="0">
                <a:cs typeface="Ali_K_Sahifa Bold" pitchFamily="2" charset="-78"/>
              </a:rPr>
              <a:t>     سةرثةرشتيكردنى ثاراستن بةشيَوةيةكى زانستييانة ثلانى بؤ دابنيَن </a:t>
            </a:r>
            <a:r>
              <a:rPr lang="ar-IQ" sz="2700" dirty="0" smtClean="0">
                <a:cs typeface="Ali_K_Sahifa Bold" pitchFamily="2" charset="-78"/>
              </a:rPr>
              <a:t>بةمةرجيَك </a:t>
            </a:r>
            <a:r>
              <a:rPr lang="ar-IQ" sz="2700" dirty="0">
                <a:cs typeface="Ali_K_Sahifa Bold" pitchFamily="2" charset="-78"/>
              </a:rPr>
              <a:t>ثلانةكة تةنها بؤ ضارةسةركردن نةبيَت بةلَكو بؤ خؤثاراستن و </a:t>
            </a:r>
            <a:r>
              <a:rPr lang="ar-IQ" sz="2700" dirty="0" smtClean="0">
                <a:cs typeface="Ali_K_Sahifa Bold" pitchFamily="2" charset="-78"/>
              </a:rPr>
              <a:t>خؤدوورخستنةوة </a:t>
            </a:r>
            <a:r>
              <a:rPr lang="ar-IQ" sz="2700" dirty="0">
                <a:cs typeface="Ali_K_Sahifa Bold" pitchFamily="2" charset="-78"/>
              </a:rPr>
              <a:t>لة رِوودان و </a:t>
            </a:r>
            <a:r>
              <a:rPr lang="ar-IQ" sz="2700" dirty="0" smtClean="0">
                <a:cs typeface="Ali_K_Sahifa Bold" pitchFamily="2" charset="-78"/>
              </a:rPr>
              <a:t>دووبارةبوونةوة </a:t>
            </a:r>
            <a:r>
              <a:rPr lang="ar-IQ" sz="2700" dirty="0">
                <a:cs typeface="Ali_K_Sahifa Bold" pitchFamily="2" charset="-78"/>
              </a:rPr>
              <a:t>بيَت ، لةهةمان كاتدا ثيَويستة سةرثةرشتيار باوةرِ و متمانةى هةبيَت </a:t>
            </a:r>
            <a:r>
              <a:rPr lang="ar-IQ" sz="2700" dirty="0" smtClean="0">
                <a:cs typeface="Ali_K_Sahifa Bold" pitchFamily="2" charset="-78"/>
              </a:rPr>
              <a:t>بةتواناكانى </a:t>
            </a:r>
            <a:r>
              <a:rPr lang="ar-IQ" sz="2700" dirty="0">
                <a:cs typeface="Ali_K_Sahifa Bold" pitchFamily="2" charset="-78"/>
              </a:rPr>
              <a:t>مامؤستا.</a:t>
            </a:r>
            <a:endParaRPr lang="en-US" sz="27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61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300038"/>
            <a:ext cx="9353549" cy="6557962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3. 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سةرثةرشتيكردنى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بنيادنةر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( الاشراف البنائي )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: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Ali_K_Sahifa Bol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dirty="0">
                <a:cs typeface="Ali_K_Sahifa Bold" pitchFamily="2" charset="-78"/>
              </a:rPr>
              <a:t>     </a:t>
            </a:r>
            <a:r>
              <a:rPr lang="ar-IQ" sz="2700" dirty="0" smtClean="0">
                <a:cs typeface="Ali_K_Sahifa Bold" pitchFamily="2" charset="-78"/>
              </a:rPr>
              <a:t>ثيَويستة </a:t>
            </a:r>
            <a:r>
              <a:rPr lang="ar-IQ" sz="2700" dirty="0">
                <a:cs typeface="Ali_K_Sahifa Bold" pitchFamily="2" charset="-78"/>
              </a:rPr>
              <a:t>سةرثةرشتيكردنى ثةروةردةيى بةسةر قؤناغى رِاستكردنةوةدا تيَثةرِبكات و بطاتة ئاستى بنيادنان . نابيَت سةرثةرشتيار ئاماذة بةو </a:t>
            </a:r>
            <a:r>
              <a:rPr lang="ar-IQ" sz="2700" dirty="0" smtClean="0">
                <a:cs typeface="Ali_K_Sahifa Bold" pitchFamily="2" charset="-78"/>
              </a:rPr>
              <a:t>هةلَة و </a:t>
            </a:r>
            <a:r>
              <a:rPr lang="ar-IQ" sz="2700" dirty="0">
                <a:cs typeface="Ali_K_Sahifa Bold" pitchFamily="2" charset="-78"/>
              </a:rPr>
              <a:t>ضةوتييانة بكات كة ضارةسةرى طونجاوى بؤيان نية ، بوونى تيَرِوانينى رِوون </a:t>
            </a:r>
            <a:r>
              <a:rPr lang="ar-IQ" sz="2700" dirty="0" smtClean="0">
                <a:cs typeface="Ali_K_Sahifa Bold" pitchFamily="2" charset="-78"/>
              </a:rPr>
              <a:t>و ئاشكرا </a:t>
            </a:r>
            <a:r>
              <a:rPr lang="ar-IQ" sz="2700" dirty="0">
                <a:cs typeface="Ali_K_Sahifa Bold" pitchFamily="2" charset="-78"/>
              </a:rPr>
              <a:t>بؤ ئامانجة ثةروةردةييةكان و رِيَطاكانى هيَنانةدى </a:t>
            </a:r>
            <a:r>
              <a:rPr lang="ar-IQ" sz="2700" dirty="0" smtClean="0">
                <a:cs typeface="Ali_K_Sahifa Bold" pitchFamily="2" charset="-78"/>
              </a:rPr>
              <a:t>ودةستةبةركردنيان </a:t>
            </a:r>
            <a:r>
              <a:rPr lang="ar-IQ" sz="2700" dirty="0">
                <a:cs typeface="Ali_K_Sahifa Bold" pitchFamily="2" charset="-78"/>
              </a:rPr>
              <a:t>تا دةطاتة </a:t>
            </a:r>
            <a:r>
              <a:rPr lang="ar-IQ" sz="2700" dirty="0" smtClean="0">
                <a:cs typeface="Ali_K_Sahifa Bold" pitchFamily="2" charset="-78"/>
              </a:rPr>
              <a:t>ئةوثةرِى </a:t>
            </a:r>
            <a:r>
              <a:rPr lang="ar-IQ" sz="2700" dirty="0">
                <a:cs typeface="Ali_K_Sahifa Bold" pitchFamily="2" charset="-78"/>
              </a:rPr>
              <a:t>توانا ببيَت بة دةستثيَكى كارى سةرثةرشتيار و لة هةمان كاتدا كاركردنى سةرثةرشتيار و مامؤستا لةسةر ثةرةثيَدان وثيَشكوتنى ئايندة ضرِببيَتةوة </a:t>
            </a:r>
            <a:r>
              <a:rPr lang="ar-IQ" sz="2700" dirty="0" smtClean="0">
                <a:cs typeface="Ali_K_Sahifa Bold" pitchFamily="2" charset="-78"/>
              </a:rPr>
              <a:t>،بةمشيَوةية: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dirty="0">
                <a:cs typeface="Ali_K_Sahifa Bold" pitchFamily="2" charset="-78"/>
              </a:rPr>
              <a:t>1. بةشداريثيَكردنى مامؤستايان لةدةستنيشانكردنى شيَوازى وانةوتنةوةى كارادا.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dirty="0">
                <a:cs typeface="Ali_K_Sahifa Bold" pitchFamily="2" charset="-78"/>
              </a:rPr>
              <a:t>2. </a:t>
            </a:r>
            <a:r>
              <a:rPr lang="ar-IQ" sz="2700" dirty="0">
                <a:cs typeface="Ali_K_Sahifa Bold" pitchFamily="2" charset="-78"/>
              </a:rPr>
              <a:t>هاندانى طةشةى ثيشةيى </a:t>
            </a:r>
            <a:r>
              <a:rPr lang="ar-IQ" sz="2700" dirty="0" smtClean="0">
                <a:cs typeface="Ali_K_Sahifa Bold" pitchFamily="2" charset="-78"/>
              </a:rPr>
              <a:t>مامؤستا و </a:t>
            </a:r>
            <a:r>
              <a:rPr lang="ar-IQ" sz="2700" dirty="0">
                <a:cs typeface="Ali_K_Sahifa Bold" pitchFamily="2" charset="-78"/>
              </a:rPr>
              <a:t>وروذاندنى طيانى كيَبرِكىَ .</a:t>
            </a:r>
            <a:endParaRPr lang="en-US" sz="27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257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8" y="328582"/>
            <a:ext cx="9458328" cy="628653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4. 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سةرثةرشتيكردنى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داهيَنةرانة</a:t>
            </a: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( الاشراف الابداعى </a:t>
            </a:r>
            <a:r>
              <a:rPr lang="ar-IQ" sz="2800" b="1" dirty="0" smtClean="0">
                <a:solidFill>
                  <a:schemeClr val="accent1">
                    <a:lumMod val="75000"/>
                  </a:schemeClr>
                </a:solidFill>
                <a:cs typeface="Ali_K_Sahifa Bold" pitchFamily="2" charset="-78"/>
              </a:rPr>
              <a:t>):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700" b="1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2700" b="1" dirty="0" smtClean="0">
                <a:solidFill>
                  <a:srgbClr val="C00000"/>
                </a:solidFill>
                <a:cs typeface="Ali_K_Sahifa Bold" pitchFamily="2" charset="-78"/>
              </a:rPr>
              <a:t>   </a:t>
            </a:r>
            <a:r>
              <a:rPr lang="ar-IQ" sz="2700" dirty="0" smtClean="0">
                <a:cs typeface="Ali_K_Sahifa Bold" pitchFamily="2" charset="-78"/>
              </a:rPr>
              <a:t>سةرثةرشتيكردنى </a:t>
            </a:r>
            <a:r>
              <a:rPr lang="ar-IQ" sz="2700" dirty="0">
                <a:cs typeface="Ali_K_Sahifa Bold" pitchFamily="2" charset="-78"/>
              </a:rPr>
              <a:t>داهيَنةرانة شيَوازيَكى دةطمةنة لةسةرثةرشتيكردندا . هيَز و تواناى داهيَنةرانة </a:t>
            </a:r>
            <a:r>
              <a:rPr lang="ar-IQ" sz="2700" dirty="0" smtClean="0">
                <a:cs typeface="Ali_K_Sahifa Bold" pitchFamily="2" charset="-78"/>
              </a:rPr>
              <a:t>دةخاتةطةرِ </a:t>
            </a:r>
            <a:r>
              <a:rPr lang="ar-IQ" sz="2700" dirty="0">
                <a:cs typeface="Ali_K_Sahifa Bold" pitchFamily="2" charset="-78"/>
              </a:rPr>
              <a:t>تا دةطاتة </a:t>
            </a:r>
            <a:r>
              <a:rPr lang="ar-IQ" sz="2700" dirty="0" smtClean="0">
                <a:cs typeface="Ali_K_Sahifa Bold" pitchFamily="2" charset="-78"/>
              </a:rPr>
              <a:t>ئةوثةرِى </a:t>
            </a:r>
            <a:r>
              <a:rPr lang="ar-IQ" sz="2700" dirty="0">
                <a:cs typeface="Ali_K_Sahifa Bold" pitchFamily="2" charset="-78"/>
              </a:rPr>
              <a:t>توانا لة ثةيوةنديية مرؤييةكاندا بؤ ئةوةى سةرثةرشتيارى ثةروةدةيى داهيَنةر بيَت ثيَويستة ئةم خةسلَةت و تايبةتمةندييانةى تيَدا بةر جةستة بيَت :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sz="2700" dirty="0">
                <a:cs typeface="Ali_K_Sahifa Bold" pitchFamily="2" charset="-78"/>
              </a:rPr>
              <a:t>1. لة بيركردنةوةدا نةرم و نيان بيَت .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sz="2700" dirty="0">
                <a:cs typeface="Ali_K_Sahifa Bold" pitchFamily="2" charset="-78"/>
              </a:rPr>
              <a:t>2. ئارام و زمان شيرين بيَت .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sz="2700" dirty="0">
                <a:cs typeface="Ali_K_Sahifa Bold" pitchFamily="2" charset="-78"/>
              </a:rPr>
              <a:t>3. </a:t>
            </a:r>
            <a:r>
              <a:rPr lang="ar-IQ" sz="2700" dirty="0">
                <a:cs typeface="Ali_K_Sahifa Bold" pitchFamily="2" charset="-78"/>
              </a:rPr>
              <a:t>متمانةى تةواوى هةبيَت بةتوانا ثيشةييةكانى خؤى لةطةلَ بوونى طيانى </a:t>
            </a:r>
            <a:r>
              <a:rPr lang="ar-IQ" sz="2700" dirty="0" smtClean="0">
                <a:cs typeface="Ali_K_Sahifa Bold" pitchFamily="2" charset="-78"/>
              </a:rPr>
              <a:t>لةخؤبوردةيى. </a:t>
            </a:r>
            <a:endParaRPr lang="en-US" sz="2700" dirty="0"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sz="2700" dirty="0">
                <a:cs typeface="Ali_K_Sahifa Bold" pitchFamily="2" charset="-78"/>
              </a:rPr>
              <a:t>4. </a:t>
            </a:r>
            <a:r>
              <a:rPr lang="ar-IQ" sz="2700" dirty="0">
                <a:cs typeface="Ali_K_Sahifa Bold" pitchFamily="2" charset="-78"/>
              </a:rPr>
              <a:t>تواناى تيَطةيشتن لة </a:t>
            </a:r>
            <a:r>
              <a:rPr lang="ar-IQ" sz="2700" dirty="0" smtClean="0">
                <a:cs typeface="Ali_K_Sahifa Bold" pitchFamily="2" charset="-78"/>
              </a:rPr>
              <a:t>خةلَكى هةبيَت </a:t>
            </a:r>
            <a:r>
              <a:rPr lang="ar-IQ" sz="2700" dirty="0">
                <a:cs typeface="Ali_K_Sahifa Bold" pitchFamily="2" charset="-78"/>
              </a:rPr>
              <a:t>و </a:t>
            </a:r>
            <a:r>
              <a:rPr lang="ar-IQ" sz="2700" dirty="0" smtClean="0">
                <a:cs typeface="Ali_K_Sahifa Bold" pitchFamily="2" charset="-78"/>
              </a:rPr>
              <a:t>باوةرِ بة تواناكانيان بكات </a:t>
            </a:r>
            <a:r>
              <a:rPr lang="ar-IQ" sz="2700" dirty="0">
                <a:cs typeface="Ali_K_Sahifa Bold" pitchFamily="2" charset="-78"/>
              </a:rPr>
              <a:t>.</a:t>
            </a:r>
            <a:endParaRPr lang="en-US" sz="27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737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14588"/>
            <a:ext cx="9323916" cy="140017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dirty="0" smtClean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لةطةلَ رِيَز و سوثاسم لؤ هةمووتان</a:t>
            </a:r>
            <a:endParaRPr lang="en-US" sz="5400" dirty="0">
              <a:solidFill>
                <a:schemeClr val="accent1">
                  <a:lumMod val="75000"/>
                </a:schemeClr>
              </a:solidFill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1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6" y="185740"/>
            <a:ext cx="9144000" cy="800100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ضةمك </a:t>
            </a:r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و ثيَناسةى </a:t>
            </a:r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سةرثةرشتيارى ثةروةردةيى </a:t>
            </a:r>
            <a:endParaRPr lang="en-US" sz="40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071546"/>
            <a:ext cx="9558337" cy="578645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solidFill>
                  <a:srgbClr val="C00000"/>
                </a:solidFill>
                <a:cs typeface="Ali_K_Alwand" pitchFamily="2" charset="-78"/>
              </a:rPr>
              <a:t> </a:t>
            </a:r>
            <a:r>
              <a:rPr lang="ar-IQ" sz="3200" dirty="0">
                <a:cs typeface="Ali_K_Alwand" pitchFamily="2" charset="-78"/>
              </a:rPr>
              <a:t>بريتى ية لة ثرؤسةى كارليَكى مرؤيى و </a:t>
            </a:r>
            <a:r>
              <a:rPr lang="ar-IQ" sz="3200" dirty="0" smtClean="0">
                <a:cs typeface="Ali_K_Alwand" pitchFamily="2" charset="-78"/>
              </a:rPr>
              <a:t>كؤمةلاَيةتى، </a:t>
            </a:r>
            <a:r>
              <a:rPr lang="ar-IQ" sz="3200" dirty="0">
                <a:cs typeface="Ali_K_Alwand" pitchFamily="2" charset="-78"/>
              </a:rPr>
              <a:t>ئامانجى بةرزكردنةوةى ئاستى ثيشةيى مامؤستايانة تا دةطاتة ئةو ثةرِى توانا لةثيَناو بةرزكردنةوةى تواناكانى </a:t>
            </a:r>
            <a:r>
              <a:rPr lang="ar-IQ" sz="3200" dirty="0" smtClean="0">
                <a:cs typeface="Ali_K_Alwand" pitchFamily="2" charset="-78"/>
              </a:rPr>
              <a:t>فيَركردندا.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IQ" sz="3200" dirty="0" smtClean="0">
                <a:cs typeface="Ali_K_Alwand" pitchFamily="2" charset="-78"/>
              </a:rPr>
              <a:t>ثرؤسةيةكى </a:t>
            </a:r>
            <a:r>
              <a:rPr lang="ar-IQ" sz="3200" dirty="0">
                <a:cs typeface="Ali_K_Alwand" pitchFamily="2" charset="-78"/>
              </a:rPr>
              <a:t>ديموكراسى هةرةوةزيية هةردوو جةمسةرةكةى بريتين لة سةرثةرشتيارى ثةروةردةيى و </a:t>
            </a:r>
            <a:r>
              <a:rPr lang="ar-IQ" sz="3200" dirty="0" smtClean="0">
                <a:cs typeface="Ali_K_Alwand" pitchFamily="2" charset="-78"/>
              </a:rPr>
              <a:t>مامؤستا، </a:t>
            </a:r>
            <a:r>
              <a:rPr lang="ar-IQ" sz="3200" dirty="0">
                <a:cs typeface="Ali_K_Alwand" pitchFamily="2" charset="-78"/>
              </a:rPr>
              <a:t>مةبةستى </a:t>
            </a:r>
            <a:r>
              <a:rPr lang="ar-IQ" sz="3200" dirty="0" smtClean="0">
                <a:cs typeface="Ali_K_Alwand" pitchFamily="2" charset="-78"/>
              </a:rPr>
              <a:t>روونكردنةوة و </a:t>
            </a:r>
            <a:r>
              <a:rPr lang="ar-IQ" sz="3200" dirty="0">
                <a:cs typeface="Ali_K_Alwand" pitchFamily="2" charset="-78"/>
              </a:rPr>
              <a:t>تيَطةيشتنة لة ئامانجةكانى </a:t>
            </a:r>
            <a:r>
              <a:rPr lang="ar-IQ" sz="3200" dirty="0" smtClean="0">
                <a:cs typeface="Ali_K_Alwand" pitchFamily="2" charset="-78"/>
              </a:rPr>
              <a:t>ثةرةوةردة و فيَركردن </a:t>
            </a:r>
            <a:r>
              <a:rPr lang="ar-IQ" sz="3200" dirty="0">
                <a:cs typeface="Ali_K_Alwand" pitchFamily="2" charset="-78"/>
              </a:rPr>
              <a:t>و يارمةتى دانى مامؤستاية </a:t>
            </a:r>
            <a:r>
              <a:rPr lang="ar-IQ" sz="3200" dirty="0" smtClean="0">
                <a:cs typeface="Ali_K_Alwand" pitchFamily="2" charset="-78"/>
              </a:rPr>
              <a:t>بؤ كاركردن </a:t>
            </a:r>
            <a:r>
              <a:rPr lang="ar-IQ" sz="3200" dirty="0">
                <a:cs typeface="Ali_K_Alwand" pitchFamily="2" charset="-78"/>
              </a:rPr>
              <a:t>لة ثيَناو بة </a:t>
            </a:r>
            <a:r>
              <a:rPr lang="ar-IQ" sz="3200" dirty="0" smtClean="0">
                <a:cs typeface="Ali_K_Alwand" pitchFamily="2" charset="-78"/>
              </a:rPr>
              <a:t>بةديهيَنانى ئةم ئامانجانة. </a:t>
            </a:r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9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2" y="42864"/>
            <a:ext cx="9386886" cy="1071546"/>
          </a:xfrm>
          <a:solidFill>
            <a:schemeClr val="accent1">
              <a:alpha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IQ" b="1" dirty="0" smtClean="0">
                <a:solidFill>
                  <a:schemeClr val="tx1"/>
                </a:solidFill>
                <a:cs typeface="Ali_K_Jiddah" pitchFamily="2" charset="-78"/>
              </a:rPr>
              <a:t> تايبةتمةنديى كةسايةتى </a:t>
            </a:r>
            <a:r>
              <a:rPr lang="ar-IQ" b="1" dirty="0">
                <a:solidFill>
                  <a:schemeClr val="tx1"/>
                </a:solidFill>
                <a:cs typeface="Ali_K_Jiddah" pitchFamily="2" charset="-78"/>
              </a:rPr>
              <a:t>سةرثةرشتيارى </a:t>
            </a:r>
            <a:r>
              <a:rPr lang="ar-IQ" b="1" dirty="0" smtClean="0">
                <a:solidFill>
                  <a:schemeClr val="tx1"/>
                </a:solidFill>
                <a:cs typeface="Ali_K_Jiddah" pitchFamily="2" charset="-78"/>
              </a:rPr>
              <a:t>ثةروةردةيى:</a:t>
            </a:r>
            <a:endParaRPr lang="en-US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14410"/>
            <a:ext cx="9629775" cy="5543565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1.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ئةبيَت كةسيَكى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دلَسوز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بيَت. 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ئةبيَت تواناى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دروستكردنى ذينطةيةكى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ضالاكى هةبيَت لة نيَوان مامؤستايان.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ئةبيَت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باوةرِى بة فةلسةفةى ثةروةردة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هةبيَت.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4.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دةبيَت ئاطادار بيَت لة هةر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طوَرِانكارييةك كة رِوودةدات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لة كارةكانى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ثةروةردة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وة رِةضاوى وردى بكات لة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كارةكةيدا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.  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93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57152"/>
            <a:ext cx="9115425" cy="828673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ئةركةكانى </a:t>
            </a:r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سةرثةرشتيارى </a:t>
            </a:r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ثةروةردةيى:</a:t>
            </a:r>
            <a:endParaRPr lang="en-US" sz="40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000106"/>
            <a:ext cx="9301163" cy="561500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1.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ئامادةكردنى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مامؤستايانى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نوىَ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بؤ كارةكانيان .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رِيَكخستنى كؤبوونةوةى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مامؤستايان .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بةذداربوونى لة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هةلَبذاردنى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مامؤستا و دابةش كردنيان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بةسةر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قوتابخانةكان. 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4.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دةبيَت سةرثةرشتيارى ثةروةردةيى ببيَتة ئةلقةيةك لة نيَوان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بةرِيَوةبةر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و مةيدانى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كاركردن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بؤ تةواوكردنى </a:t>
            </a:r>
            <a:r>
              <a:rPr lang="ar-IQ" sz="3600" dirty="0" smtClean="0">
                <a:solidFill>
                  <a:schemeClr val="tx1"/>
                </a:solidFill>
                <a:cs typeface="Ali_K_Alwand" pitchFamily="2" charset="-78"/>
              </a:rPr>
              <a:t>رِؤلى </a:t>
            </a:r>
            <a:r>
              <a:rPr lang="ar-IQ" sz="3600" dirty="0">
                <a:solidFill>
                  <a:schemeClr val="tx1"/>
                </a:solidFill>
                <a:cs typeface="Ali_K_Alwand" pitchFamily="2" charset="-78"/>
              </a:rPr>
              <a:t>خؤى.</a:t>
            </a:r>
            <a:endParaRPr lang="en-US" sz="36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3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0" y="42864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طيرو طرفتةكانى سةرثةرشتيارى </a:t>
            </a:r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ثةروةردةيى:</a:t>
            </a:r>
            <a:endParaRPr lang="en-US" sz="40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" y="1114410"/>
            <a:ext cx="9339256" cy="550070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1. زؤرى قوتابيان لة قوتابخانة. 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زؤرى ذمارةى قوتابخانةكان كة سةرثةرشتيارى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ثةروةردةيي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سةرثةرشتى دةكات.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دابةشكردنى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وانةكان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بة رِةضاوكردنى ثسثؤرِى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مامؤستا. 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4.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جيَبةجىَ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نةكردنى رِيَنمايى سةرثةرشتيارى ثةروةردةيى لةلايةن هةندىَ مامؤستا.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5.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دلَةرِاوكيَى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هةندىَ مامؤستايان كة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سةرثةرشتيار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لة قوتابخانة دةبيَت 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9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25" y="57152"/>
            <a:ext cx="9144000" cy="900113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ئامانجةكانى سةرثةرشتيارى </a:t>
            </a:r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ثةروةردةيى:</a:t>
            </a:r>
            <a:endParaRPr lang="en-US" sz="40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25" y="1071546"/>
            <a:ext cx="9563113" cy="5786454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1.يارمةتيدانى مامؤستا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بؤ تيَطةيشتنى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تايبةتمةندييةكان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و دؤزينةوةى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بةهرة و تواناكانيان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بؤ ئةوةى وانةكة بةشيَوةيةكى زانستى بطونجىَ لةطةلَيان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دا.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2.هاندانى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مامؤستايان بؤ هةستان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بة تاقيكردنةوةى هةندىَ رِيَطاى وانةووتنةوة كة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سوودى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هةبيَت بؤ وتنةوةى وانةكةى.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3.هاوكار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بيَت لةطةلَ مامؤستا بؤ لابردنى ئةو بةربةستانةى كة ثةيوةندييان هةية بة تواناى قوتابى بؤ خويَندنةوة و نووسين.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95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5" y="128585"/>
            <a:ext cx="9744076" cy="6443663"/>
          </a:xfrm>
        </p:spPr>
        <p:txBody>
          <a:bodyPr>
            <a:noAutofit/>
          </a:bodyPr>
          <a:lstStyle/>
          <a:p>
            <a:pPr marL="57150" indent="-57150" algn="just" rtl="1">
              <a:lnSpc>
                <a:spcPct val="150000"/>
              </a:lnSpc>
              <a:buNone/>
            </a:pPr>
            <a:r>
              <a:rPr lang="ar-IQ" sz="2800" dirty="0">
                <a:cs typeface="Ali_K_Sahifa Bold" pitchFamily="2" charset="-78"/>
              </a:rPr>
              <a:t>4. </a:t>
            </a:r>
            <a:r>
              <a:rPr lang="ar-IQ" sz="2800" dirty="0">
                <a:cs typeface="Ali_K_Sahifa Bold" pitchFamily="2" charset="-78"/>
              </a:rPr>
              <a:t>ليَكؤلَينةوة </a:t>
            </a:r>
            <a:r>
              <a:rPr lang="ar-IQ" sz="2800" dirty="0" smtClean="0">
                <a:cs typeface="Ali_K_Sahifa Bold" pitchFamily="2" charset="-78"/>
              </a:rPr>
              <a:t>لةو شتانةى كةلةناو ذينطةى ثؤل </a:t>
            </a:r>
            <a:r>
              <a:rPr lang="ar-IQ" sz="2800" dirty="0">
                <a:cs typeface="Ali_K_Sahifa Bold" pitchFamily="2" charset="-78"/>
              </a:rPr>
              <a:t>هةن ، </a:t>
            </a:r>
            <a:r>
              <a:rPr lang="ar-IQ" sz="2800" dirty="0" smtClean="0">
                <a:cs typeface="Ali_K_Sahifa Bold" pitchFamily="2" charset="-78"/>
              </a:rPr>
              <a:t>وة سوود </a:t>
            </a:r>
            <a:r>
              <a:rPr lang="ar-IQ" sz="2800" dirty="0">
                <a:cs typeface="Ali_K_Sahifa Bold" pitchFamily="2" charset="-78"/>
              </a:rPr>
              <a:t>لىَ وةرطرتنيان </a:t>
            </a:r>
            <a:r>
              <a:rPr lang="ar-IQ" sz="2800" dirty="0" smtClean="0">
                <a:cs typeface="Ali_K_Sahifa Bold" pitchFamily="2" charset="-78"/>
              </a:rPr>
              <a:t>بؤ بةهيَزكردنى رِيَطاكانى وانةووتنةوة.</a:t>
            </a:r>
            <a:endParaRPr lang="en-US" sz="2800" dirty="0">
              <a:cs typeface="Ali_K_Sahifa Bold" pitchFamily="2" charset="-78"/>
            </a:endParaRPr>
          </a:p>
          <a:p>
            <a:pPr lvl="0" algn="just" rtl="1">
              <a:lnSpc>
                <a:spcPct val="150000"/>
              </a:lnSpc>
              <a:buClr>
                <a:srgbClr val="90C226"/>
              </a:buClr>
              <a:buNone/>
            </a:pPr>
            <a:r>
              <a:rPr lang="ar-IQ" sz="2800" dirty="0">
                <a:cs typeface="Ali_K_Sahifa Bold" pitchFamily="2" charset="-78"/>
              </a:rPr>
              <a:t>5. </a:t>
            </a:r>
            <a:r>
              <a:rPr lang="ar-IQ" sz="2800" dirty="0" smtClean="0">
                <a:cs typeface="Ali_K_Sahifa Bold" pitchFamily="2" charset="-78"/>
              </a:rPr>
              <a:t>يارمةتيدانى مامؤستاية </a:t>
            </a:r>
            <a:r>
              <a:rPr lang="ar-IQ" sz="2800" dirty="0">
                <a:cs typeface="Ali_K_Sahifa Bold" pitchFamily="2" charset="-78"/>
              </a:rPr>
              <a:t>بؤ بةكارهيَنانى هؤيةكانى فيَركردن و </a:t>
            </a:r>
            <a:r>
              <a:rPr lang="ar-IQ" sz="2800" dirty="0" smtClean="0">
                <a:cs typeface="Ali_K_Sahifa Bold" pitchFamily="2" charset="-78"/>
              </a:rPr>
              <a:t>رِوونكردنةوة </a:t>
            </a:r>
            <a:r>
              <a:rPr lang="ar-IQ" sz="2800" dirty="0">
                <a:cs typeface="Ali_K_Sahifa Bold" pitchFamily="2" charset="-78"/>
              </a:rPr>
              <a:t>بةشيَوةيةكى سةركةوتووانة ضونكة مامؤستا دةتوانىَ فليمى سينةما و وةضةند ئامرازيَكى زانستى جوطرافى ئاسان وةكو </a:t>
            </a:r>
            <a:r>
              <a:rPr lang="ar-IQ" sz="2800" dirty="0" smtClean="0">
                <a:cs typeface="Ali_K_Sahifa Bold" pitchFamily="2" charset="-78"/>
              </a:rPr>
              <a:t>نةخشة و </a:t>
            </a:r>
            <a:r>
              <a:rPr lang="ar-IQ" sz="2800" dirty="0">
                <a:cs typeface="Ali_K_Sahifa Bold" pitchFamily="2" charset="-78"/>
              </a:rPr>
              <a:t>تؤثى زةوى </a:t>
            </a:r>
            <a:r>
              <a:rPr lang="ar-IQ" sz="2800" dirty="0" smtClean="0">
                <a:cs typeface="Ali_K_Sahifa Bold" pitchFamily="2" charset="-78"/>
              </a:rPr>
              <a:t>....ضةندين ئامرازيتر بةكاربهيَنى.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 . </a:t>
            </a:r>
            <a:endParaRPr lang="ar-IQ" sz="2800" dirty="0" smtClean="0">
              <a:solidFill>
                <a:prstClr val="black">
                  <a:lumMod val="75000"/>
                  <a:lumOff val="25000"/>
                </a:prstClr>
              </a:solidFill>
              <a:cs typeface="Ali_K_Sahifa Bold" pitchFamily="2" charset="-78"/>
            </a:endParaRPr>
          </a:p>
          <a:p>
            <a:pPr lvl="0" algn="just" rtl="1">
              <a:lnSpc>
                <a:spcPct val="150000"/>
              </a:lnSpc>
              <a:buClr>
                <a:srgbClr val="90C226"/>
              </a:buClr>
              <a:buNone/>
            </a:pP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6.يارمةتيدانى مامؤستاية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بؤ ثيَكهيَنانى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ثةيوةندييةكى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كؤمةلاَيةتى باش لة نيَوان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(خؤى و مامؤستايان)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وة لةنيَوان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(مامؤستايان و مامؤستايان) وة (مامؤستايان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و قوتابيان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)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وة لةنيَوان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(قوتابيان و قوتابييان)وة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لةطةلَ 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(دايك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و </a:t>
            </a:r>
            <a:r>
              <a:rPr lang="ar-IQ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باوكي قوتابييان) </a:t>
            </a:r>
            <a: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cs typeface="Ali_K_Sahifa Bold" pitchFamily="2" charset="-78"/>
              </a:rPr>
              <a:t>دا.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cs typeface="Ali_K_Sahifa Bold" pitchFamily="2" charset="-78"/>
            </a:endParaRPr>
          </a:p>
          <a:p>
            <a:pPr marL="57150" indent="-57150" algn="just" rtl="1">
              <a:lnSpc>
                <a:spcPct val="150000"/>
              </a:lnSpc>
              <a:buNone/>
            </a:pPr>
            <a:endParaRPr lang="en-US" sz="28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81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68" y="42864"/>
            <a:ext cx="9144000" cy="885824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chemeClr val="tx1"/>
                </a:solidFill>
                <a:cs typeface="Ali_K_Jiddah" pitchFamily="2" charset="-78"/>
              </a:rPr>
              <a:t>شيَوازى سةرثةرشتيارى </a:t>
            </a:r>
            <a:r>
              <a:rPr lang="ar-IQ" sz="4000" b="1" dirty="0" smtClean="0">
                <a:solidFill>
                  <a:schemeClr val="tx1"/>
                </a:solidFill>
                <a:cs typeface="Ali_K_Jiddah" pitchFamily="2" charset="-78"/>
              </a:rPr>
              <a:t>ثةروةردةيى:</a:t>
            </a:r>
            <a:endParaRPr lang="en-US" sz="4000" dirty="0">
              <a:solidFill>
                <a:schemeClr val="tx1"/>
              </a:solidFill>
              <a:cs typeface="Ali_K_Jiddah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8" y="1157268"/>
            <a:ext cx="9572627" cy="5472129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tx1"/>
                </a:solidFill>
                <a:cs typeface="Ali_K_Alwand" pitchFamily="2" charset="-78"/>
              </a:rPr>
              <a:t>1. سةردانى قوتابخانة:  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         ئةمةش ئامانجةكةى ئةوةية بؤ ئةوةى زانيارى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هةبىَ لة هةموو لايةنةكانى قوتابخانة ئةمةش بة مةبةستى ئامادةكردنى (مامؤستا و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كةل وثةل و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هؤيةكانى فيَركردن)ة.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IQ" sz="2800" b="1" dirty="0">
                <a:solidFill>
                  <a:schemeClr val="tx1"/>
                </a:solidFill>
                <a:cs typeface="Ali_K_Alwand" pitchFamily="2" charset="-78"/>
              </a:rPr>
              <a:t>سةردانى </a:t>
            </a:r>
            <a:r>
              <a:rPr lang="ar-IQ" sz="2800" b="1" dirty="0" smtClean="0">
                <a:solidFill>
                  <a:schemeClr val="tx1"/>
                </a:solidFill>
                <a:cs typeface="Ali_K_Alwand" pitchFamily="2" charset="-78"/>
              </a:rPr>
              <a:t>ثؤل: 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         سةردانى مامؤستا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دةكات لة كاتى وانةوتنةوةى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لة ناو ثؤلدا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ئةمةش بؤ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بينين و ضؤنيةتى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وانةوتنةوةيةتى،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لةطةلَ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دةستنيشانكردنى خالَة بةهيَز و لاوازةكانى مامؤستاية لة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ناو 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ثؤلدا.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75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71421"/>
            <a:ext cx="9510702" cy="6657991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IQ" sz="3200" b="1" dirty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IQ" sz="3200" b="1" dirty="0">
                <a:solidFill>
                  <a:schemeClr val="tx1"/>
                </a:solidFill>
                <a:cs typeface="Ali_K_Alwand" pitchFamily="2" charset="-78"/>
              </a:rPr>
              <a:t>وانةى </a:t>
            </a:r>
            <a:r>
              <a:rPr lang="ar-IQ" sz="3200" b="1" dirty="0" smtClean="0">
                <a:solidFill>
                  <a:schemeClr val="tx1"/>
                </a:solidFill>
                <a:cs typeface="Ali_K_Alwand" pitchFamily="2" charset="-78"/>
              </a:rPr>
              <a:t>نموونةيى</a:t>
            </a:r>
            <a:r>
              <a:rPr lang="ar-IQ" sz="3200" b="1" dirty="0">
                <a:solidFill>
                  <a:schemeClr val="tx1"/>
                </a:solidFill>
                <a:cs typeface="Ali_K_Alwand" pitchFamily="2" charset="-78"/>
              </a:rPr>
              <a:t>: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       ئةمةش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وانةيةكة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سةرثةرشتيار خؤى وانةووتنةوةكة ثيَشكةش دةكات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بة ضةندين شيَواز و رِيَطاى وانةووتنةوة ئةمةش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يارمةتى مامؤستا دةدات بؤ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ضاككردنى رِيَطاى وانةووتنةوةكةى ئةطةر كةم وكورِى هةبيَت.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b="1" dirty="0">
                <a:solidFill>
                  <a:schemeClr val="tx1"/>
                </a:solidFill>
                <a:cs typeface="Ali_K_Alwand" pitchFamily="2" charset="-78"/>
              </a:rPr>
              <a:t>4. كؤبوونةوةى مامؤستايان: 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        سةرثةرشتيار هةلَدةستى بة كؤبوونةوة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لةطةلَ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مامؤستايان بؤ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ضاككردن و ثةرةثيَدانى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كردارى ثةروةردةيى </a:t>
            </a:r>
            <a:r>
              <a:rPr lang="ar-IQ" sz="3200" dirty="0" smtClean="0">
                <a:solidFill>
                  <a:schemeClr val="tx1"/>
                </a:solidFill>
                <a:cs typeface="Ali_K_Alwand" pitchFamily="2" charset="-78"/>
              </a:rPr>
              <a:t>وة دةبيَت </a:t>
            </a:r>
            <a:r>
              <a:rPr lang="ar-IQ" sz="3200" dirty="0">
                <a:solidFill>
                  <a:schemeClr val="tx1"/>
                </a:solidFill>
                <a:cs typeface="Ali_K_Alwand" pitchFamily="2" charset="-78"/>
              </a:rPr>
              <a:t>بؤ هةر كؤبوونةوةيةك ئامانجيَك هةبىَ.</a:t>
            </a:r>
            <a:endParaRPr lang="en-US" sz="32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425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911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Ali_K_Alwand</vt:lpstr>
      <vt:lpstr>Ali_K_Jiddah</vt:lpstr>
      <vt:lpstr>Ali_K_Sahifa Bold</vt:lpstr>
      <vt:lpstr>Arial</vt:lpstr>
      <vt:lpstr>Calibri</vt:lpstr>
      <vt:lpstr>Calibri Light</vt:lpstr>
      <vt:lpstr>Tahoma</vt:lpstr>
      <vt:lpstr>Trebuchet MS</vt:lpstr>
      <vt:lpstr>Wingdings</vt:lpstr>
      <vt:lpstr>Wingdings 3</vt:lpstr>
      <vt:lpstr>Office Theme</vt:lpstr>
      <vt:lpstr>Facet</vt:lpstr>
      <vt:lpstr>PowerPoint Presentation</vt:lpstr>
      <vt:lpstr>ضةمك و ثيَناسةى سةرثةرشتيارى ثةروةردةيى </vt:lpstr>
      <vt:lpstr> تايبةتمةنديى كةسايةتى سةرثةرشتيارى ثةروةردةيى:</vt:lpstr>
      <vt:lpstr>ئةركةكانى سةرثةرشتيارى ثةروةردةيى:</vt:lpstr>
      <vt:lpstr>طيرو طرفتةكانى سةرثةرشتيارى ثةروةردةيى:</vt:lpstr>
      <vt:lpstr>ئامانجةكانى سةرثةرشتيارى ثةروةردةيى:</vt:lpstr>
      <vt:lpstr>PowerPoint Presentation</vt:lpstr>
      <vt:lpstr>شيَوازى سةرثةرشتيارى ثةروةردةيى:</vt:lpstr>
      <vt:lpstr>PowerPoint Presentation</vt:lpstr>
      <vt:lpstr>PowerPoint Presentation</vt:lpstr>
      <vt:lpstr>جؤرةكانى سةرثةرشتيكردنى ثةروةردةيى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25</cp:revision>
  <dcterms:created xsi:type="dcterms:W3CDTF">2020-05-10T09:20:32Z</dcterms:created>
  <dcterms:modified xsi:type="dcterms:W3CDTF">2020-05-10T10:45:55Z</dcterms:modified>
</cp:coreProperties>
</file>