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43" r:id="rId2"/>
    <p:sldId id="347" r:id="rId3"/>
    <p:sldId id="256" r:id="rId4"/>
    <p:sldId id="345" r:id="rId5"/>
    <p:sldId id="348" r:id="rId6"/>
    <p:sldId id="354" r:id="rId7"/>
    <p:sldId id="349" r:id="rId8"/>
    <p:sldId id="357" r:id="rId9"/>
    <p:sldId id="360" r:id="rId10"/>
    <p:sldId id="358" r:id="rId11"/>
    <p:sldId id="359" r:id="rId12"/>
    <p:sldId id="352" r:id="rId13"/>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37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pPr/>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96954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pPr/>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54366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pPr/>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0062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pPr/>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3230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75622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D8BD707-D9CF-40AE-B4C6-C98DA3205C09}" type="datetimeFigureOut">
              <a:rPr lang="en-US" smtClean="0"/>
              <a:pPr/>
              <a:t>9/25/2023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62943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D8BD707-D9CF-40AE-B4C6-C98DA3205C09}" type="datetimeFigureOut">
              <a:rPr lang="en-US" smtClean="0"/>
              <a:pPr/>
              <a:t>9/25/2023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14062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D8BD707-D9CF-40AE-B4C6-C98DA3205C09}" type="datetimeFigureOut">
              <a:rPr lang="en-US" smtClean="0"/>
              <a:pPr/>
              <a:t>9/25/2023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32038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79310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68133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08476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8BD707-D9CF-40AE-B4C6-C98DA3205C09}" type="datetimeFigureOut">
              <a:rPr lang="en-US" smtClean="0"/>
              <a:pPr/>
              <a:t>9/25/2023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8871993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toppr.com/ask/question/the-great-mesopotamian-civilization-flourished-in-a-region-between-and-rivers/"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6477000"/>
          </a:xfrm>
        </p:spPr>
        <p:style>
          <a:lnRef idx="2">
            <a:schemeClr val="accent1"/>
          </a:lnRef>
          <a:fillRef idx="1">
            <a:schemeClr val="lt1"/>
          </a:fillRef>
          <a:effectRef idx="0">
            <a:schemeClr val="accent1"/>
          </a:effectRef>
          <a:fontRef idx="minor">
            <a:schemeClr val="dk1"/>
          </a:fontRef>
        </p:style>
        <p:txBody>
          <a:bodyPr>
            <a:prstTxWarp prst="textButtonPour">
              <a:avLst/>
            </a:prstTxWarp>
            <a:noAutofit/>
          </a:bodyPr>
          <a:lstStyle/>
          <a:p>
            <a:pPr lvl="0">
              <a:spcBef>
                <a:spcPts val="0"/>
              </a:spcBef>
            </a:pPr>
            <a:r>
              <a:rPr lang="en-US" sz="9600" dirty="0">
                <a:solidFill>
                  <a:prstClr val="black"/>
                </a:solidFill>
                <a:ea typeface="+mn-ea"/>
              </a:rPr>
              <a:t>Lecture </a:t>
            </a:r>
            <a:r>
              <a:rPr lang="en-US" sz="9600" dirty="0" smtClean="0">
                <a:solidFill>
                  <a:prstClr val="black"/>
                </a:solidFill>
                <a:ea typeface="+mn-ea"/>
              </a:rPr>
              <a:t>02 pesticides</a:t>
            </a:r>
            <a:endParaRPr lang="ar-IQ" sz="9600" dirty="0"/>
          </a:p>
        </p:txBody>
      </p:sp>
    </p:spTree>
    <p:extLst>
      <p:ext uri="{BB962C8B-B14F-4D97-AF65-F5344CB8AC3E}">
        <p14:creationId xmlns:p14="http://schemas.microsoft.com/office/powerpoint/2010/main" val="6005212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 y="76200"/>
            <a:ext cx="8991599" cy="609397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90170" marR="2330450" algn="ctr">
              <a:lnSpc>
                <a:spcPct val="150000"/>
              </a:lnSpc>
              <a:spcBef>
                <a:spcPts val="160"/>
              </a:spcBef>
            </a:pPr>
            <a:r>
              <a:rPr lang="en-US" sz="2000" b="1" spc="10" dirty="0" smtClean="0">
                <a:latin typeface="Times New Roman"/>
                <a:ea typeface="Times New Roman"/>
                <a:cs typeface="+mj-cs"/>
              </a:rPr>
              <a:t>P</a:t>
            </a:r>
            <a:r>
              <a:rPr lang="en-US" sz="2000" b="1" dirty="0" smtClean="0">
                <a:latin typeface="Times New Roman"/>
                <a:ea typeface="Times New Roman"/>
                <a:cs typeface="+mj-cs"/>
              </a:rPr>
              <a:t>ro</a:t>
            </a:r>
            <a:r>
              <a:rPr lang="en-US" sz="2000" b="1" spc="-10" dirty="0" smtClean="0">
                <a:latin typeface="Times New Roman"/>
                <a:ea typeface="Times New Roman"/>
                <a:cs typeface="+mj-cs"/>
              </a:rPr>
              <a:t>p</a:t>
            </a:r>
            <a:r>
              <a:rPr lang="en-US" sz="2000" b="1" dirty="0" smtClean="0">
                <a:latin typeface="Times New Roman"/>
                <a:ea typeface="Times New Roman"/>
                <a:cs typeface="+mj-cs"/>
              </a:rPr>
              <a:t>e</a:t>
            </a:r>
            <a:r>
              <a:rPr lang="en-US" sz="2000" b="1" spc="-10" dirty="0" smtClean="0">
                <a:latin typeface="Times New Roman"/>
                <a:ea typeface="Times New Roman"/>
                <a:cs typeface="+mj-cs"/>
              </a:rPr>
              <a:t>r</a:t>
            </a:r>
            <a:r>
              <a:rPr lang="en-US" sz="2000" b="1" spc="5" dirty="0" smtClean="0">
                <a:latin typeface="Times New Roman"/>
                <a:ea typeface="Times New Roman"/>
                <a:cs typeface="+mj-cs"/>
              </a:rPr>
              <a:t>ti</a:t>
            </a:r>
            <a:r>
              <a:rPr lang="en-US" sz="2000" b="1" spc="-10" dirty="0" smtClean="0">
                <a:latin typeface="Times New Roman"/>
                <a:ea typeface="Times New Roman"/>
                <a:cs typeface="+mj-cs"/>
              </a:rPr>
              <a:t>e</a:t>
            </a:r>
            <a:r>
              <a:rPr lang="en-US" sz="2000" b="1" dirty="0" smtClean="0">
                <a:latin typeface="Times New Roman"/>
                <a:ea typeface="Times New Roman"/>
                <a:cs typeface="+mj-cs"/>
              </a:rPr>
              <a:t>s of </a:t>
            </a:r>
            <a:r>
              <a:rPr lang="en-US" sz="2000" b="1" spc="5" dirty="0" smtClean="0">
                <a:latin typeface="Times New Roman"/>
                <a:ea typeface="Times New Roman"/>
                <a:cs typeface="+mj-cs"/>
              </a:rPr>
              <a:t> </a:t>
            </a:r>
            <a:r>
              <a:rPr lang="en-US" sz="2000" b="1" spc="5" dirty="0" err="1">
                <a:latin typeface="Times New Roman"/>
                <a:ea typeface="Times New Roman"/>
                <a:cs typeface="+mj-cs"/>
              </a:rPr>
              <a:t>O</a:t>
            </a:r>
            <a:r>
              <a:rPr lang="en-US" sz="2000" b="1" dirty="0" err="1">
                <a:latin typeface="Times New Roman"/>
                <a:ea typeface="Times New Roman"/>
                <a:cs typeface="+mj-cs"/>
              </a:rPr>
              <a:t>rga</a:t>
            </a:r>
            <a:r>
              <a:rPr lang="en-US" sz="2000" b="1" spc="-10" dirty="0" err="1">
                <a:latin typeface="Times New Roman"/>
                <a:ea typeface="Times New Roman"/>
                <a:cs typeface="+mj-cs"/>
              </a:rPr>
              <a:t>n</a:t>
            </a:r>
            <a:r>
              <a:rPr lang="en-US" sz="2000" b="1" dirty="0" err="1">
                <a:latin typeface="Times New Roman"/>
                <a:ea typeface="Times New Roman"/>
                <a:cs typeface="+mj-cs"/>
              </a:rPr>
              <a:t>och</a:t>
            </a:r>
            <a:r>
              <a:rPr lang="en-US" sz="2000" b="1" spc="-5" dirty="0" err="1">
                <a:latin typeface="Times New Roman"/>
                <a:ea typeface="Times New Roman"/>
                <a:cs typeface="+mj-cs"/>
              </a:rPr>
              <a:t>l</a:t>
            </a:r>
            <a:r>
              <a:rPr lang="en-US" sz="2000" b="1" dirty="0" err="1">
                <a:latin typeface="Times New Roman"/>
                <a:ea typeface="Times New Roman"/>
                <a:cs typeface="+mj-cs"/>
              </a:rPr>
              <a:t>or</a:t>
            </a:r>
            <a:r>
              <a:rPr lang="en-US" sz="2000" b="1" spc="5" dirty="0" err="1">
                <a:latin typeface="Times New Roman"/>
                <a:ea typeface="Times New Roman"/>
                <a:cs typeface="+mj-cs"/>
              </a:rPr>
              <a:t>i</a:t>
            </a:r>
            <a:r>
              <a:rPr lang="en-US" sz="2000" b="1" spc="-15" dirty="0" err="1">
                <a:latin typeface="Times New Roman"/>
                <a:ea typeface="Times New Roman"/>
                <a:cs typeface="+mj-cs"/>
              </a:rPr>
              <a:t>n</a:t>
            </a:r>
            <a:r>
              <a:rPr lang="en-US" sz="2000" b="1" dirty="0" err="1">
                <a:latin typeface="Times New Roman"/>
                <a:ea typeface="Times New Roman"/>
                <a:cs typeface="+mj-cs"/>
              </a:rPr>
              <a:t>e</a:t>
            </a:r>
            <a:r>
              <a:rPr lang="en-US" sz="2000" b="1" spc="-10" dirty="0">
                <a:latin typeface="Times New Roman"/>
                <a:ea typeface="Times New Roman"/>
                <a:cs typeface="+mj-cs"/>
              </a:rPr>
              <a:t> </a:t>
            </a:r>
            <a:r>
              <a:rPr lang="en-US" sz="2000" b="1" spc="10" dirty="0">
                <a:latin typeface="Times New Roman"/>
                <a:ea typeface="Times New Roman"/>
                <a:cs typeface="+mj-cs"/>
              </a:rPr>
              <a:t>P</a:t>
            </a:r>
            <a:r>
              <a:rPr lang="en-US" sz="2000" b="1" dirty="0">
                <a:latin typeface="Times New Roman"/>
                <a:ea typeface="Times New Roman"/>
                <a:cs typeface="+mj-cs"/>
              </a:rPr>
              <a:t>e</a:t>
            </a:r>
            <a:r>
              <a:rPr lang="en-US" sz="2000" b="1" spc="-10" dirty="0">
                <a:latin typeface="Times New Roman"/>
                <a:ea typeface="Times New Roman"/>
                <a:cs typeface="+mj-cs"/>
              </a:rPr>
              <a:t>s</a:t>
            </a:r>
            <a:r>
              <a:rPr lang="en-US" sz="2000" b="1" spc="5" dirty="0">
                <a:latin typeface="Times New Roman"/>
                <a:ea typeface="Times New Roman"/>
                <a:cs typeface="+mj-cs"/>
              </a:rPr>
              <a:t>t</a:t>
            </a:r>
            <a:r>
              <a:rPr lang="en-US" sz="2000" b="1" spc="-5" dirty="0">
                <a:latin typeface="Times New Roman"/>
                <a:ea typeface="Times New Roman"/>
                <a:cs typeface="+mj-cs"/>
              </a:rPr>
              <a:t>i</a:t>
            </a:r>
            <a:r>
              <a:rPr lang="en-US" sz="2000" b="1" dirty="0">
                <a:latin typeface="Times New Roman"/>
                <a:ea typeface="Times New Roman"/>
                <a:cs typeface="+mj-cs"/>
              </a:rPr>
              <a:t>c</a:t>
            </a:r>
            <a:r>
              <a:rPr lang="en-US" sz="2000" b="1" spc="5" dirty="0">
                <a:latin typeface="Times New Roman"/>
                <a:ea typeface="Times New Roman"/>
                <a:cs typeface="+mj-cs"/>
              </a:rPr>
              <a:t>i</a:t>
            </a:r>
            <a:r>
              <a:rPr lang="en-US" sz="2000" b="1" spc="-15" dirty="0">
                <a:latin typeface="Times New Roman"/>
                <a:ea typeface="Times New Roman"/>
                <a:cs typeface="+mj-cs"/>
              </a:rPr>
              <a:t>d</a:t>
            </a:r>
            <a:r>
              <a:rPr lang="en-US" sz="2000" b="1" spc="-10" dirty="0">
                <a:latin typeface="Times New Roman"/>
                <a:ea typeface="Times New Roman"/>
                <a:cs typeface="+mj-cs"/>
              </a:rPr>
              <a:t>e</a:t>
            </a:r>
            <a:r>
              <a:rPr lang="en-US" sz="2000" b="1" dirty="0">
                <a:latin typeface="Times New Roman"/>
                <a:ea typeface="Times New Roman"/>
                <a:cs typeface="+mj-cs"/>
              </a:rPr>
              <a:t>s</a:t>
            </a:r>
            <a:endParaRPr lang="en-US" sz="2000" dirty="0">
              <a:ea typeface="Calibri"/>
              <a:cs typeface="+mj-cs"/>
            </a:endParaRPr>
          </a:p>
          <a:p>
            <a:pPr marL="71120">
              <a:lnSpc>
                <a:spcPct val="150000"/>
              </a:lnSpc>
            </a:pPr>
            <a:r>
              <a:rPr lang="en-US" sz="2000" b="1" dirty="0">
                <a:latin typeface="Times New Roman"/>
                <a:ea typeface="Times New Roman"/>
                <a:cs typeface="+mj-cs"/>
              </a:rPr>
              <a:t>Ph</a:t>
            </a:r>
            <a:r>
              <a:rPr lang="en-US" sz="2000" b="1" spc="-15" dirty="0">
                <a:latin typeface="Times New Roman"/>
                <a:ea typeface="Times New Roman"/>
                <a:cs typeface="+mj-cs"/>
              </a:rPr>
              <a:t>y</a:t>
            </a:r>
            <a:r>
              <a:rPr lang="en-US" sz="2000" b="1" dirty="0">
                <a:latin typeface="Times New Roman"/>
                <a:ea typeface="Times New Roman"/>
                <a:cs typeface="+mj-cs"/>
              </a:rPr>
              <a:t>s</a:t>
            </a:r>
            <a:r>
              <a:rPr lang="en-US" sz="2000" b="1" spc="5" dirty="0">
                <a:latin typeface="Times New Roman"/>
                <a:ea typeface="Times New Roman"/>
                <a:cs typeface="+mj-cs"/>
              </a:rPr>
              <a:t>i</a:t>
            </a:r>
            <a:r>
              <a:rPr lang="en-US" sz="2000" b="1" dirty="0">
                <a:latin typeface="Times New Roman"/>
                <a:ea typeface="Times New Roman"/>
                <a:cs typeface="+mj-cs"/>
              </a:rPr>
              <a:t>ca</a:t>
            </a:r>
            <a:r>
              <a:rPr lang="en-US" sz="2000" b="1" spc="-5" dirty="0">
                <a:latin typeface="Times New Roman"/>
                <a:ea typeface="Times New Roman"/>
                <a:cs typeface="+mj-cs"/>
              </a:rPr>
              <a:t>lly</a:t>
            </a:r>
            <a:r>
              <a:rPr lang="en-US" sz="2000" b="1" dirty="0">
                <a:latin typeface="Times New Roman"/>
                <a:ea typeface="Times New Roman"/>
                <a:cs typeface="+mj-cs"/>
              </a:rPr>
              <a:t>:</a:t>
            </a:r>
            <a:r>
              <a:rPr lang="en-US" sz="2000" dirty="0">
                <a:latin typeface="Times New Roman"/>
                <a:ea typeface="Times New Roman"/>
                <a:cs typeface="+mj-cs"/>
              </a:rPr>
              <a:t> Sol</a:t>
            </a:r>
            <a:r>
              <a:rPr lang="en-US" sz="2000" spc="10" dirty="0">
                <a:latin typeface="Times New Roman"/>
                <a:ea typeface="Times New Roman"/>
                <a:cs typeface="+mj-cs"/>
              </a:rPr>
              <a:t>i</a:t>
            </a:r>
            <a:r>
              <a:rPr lang="en-US" sz="2000" spc="-10" dirty="0">
                <a:latin typeface="Times New Roman"/>
                <a:ea typeface="Times New Roman"/>
                <a:cs typeface="+mj-cs"/>
              </a:rPr>
              <a:t>d</a:t>
            </a:r>
            <a:r>
              <a:rPr lang="en-US" sz="2000" dirty="0">
                <a:latin typeface="Times New Roman"/>
                <a:ea typeface="Times New Roman"/>
                <a:cs typeface="+mj-cs"/>
              </a:rPr>
              <a:t>s wh</a:t>
            </a:r>
            <a:r>
              <a:rPr lang="en-US" sz="2000" spc="-10" dirty="0">
                <a:latin typeface="Times New Roman"/>
                <a:ea typeface="Times New Roman"/>
                <a:cs typeface="+mj-cs"/>
              </a:rPr>
              <a:t>i</a:t>
            </a:r>
            <a:r>
              <a:rPr lang="en-US" sz="2000" dirty="0">
                <a:latin typeface="Times New Roman"/>
                <a:ea typeface="Times New Roman"/>
                <a:cs typeface="+mj-cs"/>
              </a:rPr>
              <a:t>ch p</a:t>
            </a:r>
            <a:r>
              <a:rPr lang="en-US" sz="2000" spc="-10" dirty="0">
                <a:latin typeface="Times New Roman"/>
                <a:ea typeface="Times New Roman"/>
                <a:cs typeface="+mj-cs"/>
              </a:rPr>
              <a:t>o</a:t>
            </a:r>
            <a:r>
              <a:rPr lang="en-US" sz="2000" dirty="0">
                <a:latin typeface="Times New Roman"/>
                <a:ea typeface="Times New Roman"/>
                <a:cs typeface="+mj-cs"/>
              </a:rPr>
              <a:t>s</a:t>
            </a:r>
            <a:r>
              <a:rPr lang="en-US" sz="2000" spc="5" dirty="0">
                <a:latin typeface="Times New Roman"/>
                <a:ea typeface="Times New Roman"/>
                <a:cs typeface="+mj-cs"/>
              </a:rPr>
              <a:t>s</a:t>
            </a:r>
            <a:r>
              <a:rPr lang="en-US" sz="2000" dirty="0">
                <a:latin typeface="Times New Roman"/>
                <a:ea typeface="Times New Roman"/>
                <a:cs typeface="+mj-cs"/>
              </a:rPr>
              <a:t>e</a:t>
            </a:r>
            <a:r>
              <a:rPr lang="en-US" sz="2000" spc="-10" dirty="0">
                <a:latin typeface="Times New Roman"/>
                <a:ea typeface="Times New Roman"/>
                <a:cs typeface="+mj-cs"/>
              </a:rPr>
              <a:t>s</a:t>
            </a:r>
            <a:r>
              <a:rPr lang="en-US" sz="2000" dirty="0">
                <a:latin typeface="Times New Roman"/>
                <a:ea typeface="Times New Roman"/>
                <a:cs typeface="+mj-cs"/>
              </a:rPr>
              <a:t>s </a:t>
            </a:r>
            <a:r>
              <a:rPr lang="en-US" sz="2000" spc="-5" dirty="0">
                <a:latin typeface="Times New Roman"/>
                <a:ea typeface="Times New Roman"/>
                <a:cs typeface="+mj-cs"/>
              </a:rPr>
              <a:t>l</a:t>
            </a:r>
            <a:r>
              <a:rPr lang="en-US" sz="2000" dirty="0">
                <a:latin typeface="Times New Roman"/>
                <a:ea typeface="Times New Roman"/>
                <a:cs typeface="+mj-cs"/>
              </a:rPr>
              <a:t>ow</a:t>
            </a:r>
            <a:r>
              <a:rPr lang="en-US" sz="2000" spc="-5" dirty="0">
                <a:latin typeface="Times New Roman"/>
                <a:ea typeface="Times New Roman"/>
                <a:cs typeface="+mj-cs"/>
              </a:rPr>
              <a:t> </a:t>
            </a:r>
            <a:r>
              <a:rPr lang="en-US" sz="2000" spc="-10" dirty="0">
                <a:latin typeface="Times New Roman"/>
                <a:ea typeface="Times New Roman"/>
                <a:cs typeface="+mj-cs"/>
              </a:rPr>
              <a:t>v</a:t>
            </a:r>
            <a:r>
              <a:rPr lang="en-US" sz="2000" dirty="0">
                <a:latin typeface="Times New Roman"/>
                <a:ea typeface="Times New Roman"/>
                <a:cs typeface="+mj-cs"/>
              </a:rPr>
              <a:t>o</a:t>
            </a:r>
            <a:r>
              <a:rPr lang="en-US" sz="2000" spc="5" dirty="0">
                <a:latin typeface="Times New Roman"/>
                <a:ea typeface="Times New Roman"/>
                <a:cs typeface="+mj-cs"/>
              </a:rPr>
              <a:t>l</a:t>
            </a:r>
            <a:r>
              <a:rPr lang="en-US" sz="2000" spc="-10" dirty="0">
                <a:latin typeface="Times New Roman"/>
                <a:ea typeface="Times New Roman"/>
                <a:cs typeface="+mj-cs"/>
              </a:rPr>
              <a:t>a</a:t>
            </a:r>
            <a:r>
              <a:rPr lang="en-US" sz="2000" spc="5" dirty="0">
                <a:latin typeface="Times New Roman"/>
                <a:ea typeface="Times New Roman"/>
                <a:cs typeface="+mj-cs"/>
              </a:rPr>
              <a:t>t</a:t>
            </a:r>
            <a:r>
              <a:rPr lang="en-US" sz="2000" spc="-5" dirty="0">
                <a:latin typeface="Times New Roman"/>
                <a:ea typeface="Times New Roman"/>
                <a:cs typeface="+mj-cs"/>
              </a:rPr>
              <a:t>i</a:t>
            </a:r>
            <a:r>
              <a:rPr lang="en-US" sz="2000" spc="5" dirty="0">
                <a:latin typeface="Times New Roman"/>
                <a:ea typeface="Times New Roman"/>
                <a:cs typeface="+mj-cs"/>
              </a:rPr>
              <a:t>l</a:t>
            </a:r>
            <a:r>
              <a:rPr lang="en-US" sz="2000" spc="-5" dirty="0">
                <a:latin typeface="Times New Roman"/>
                <a:ea typeface="Times New Roman"/>
                <a:cs typeface="+mj-cs"/>
              </a:rPr>
              <a:t>i</a:t>
            </a:r>
            <a:r>
              <a:rPr lang="en-US" sz="2000" spc="5" dirty="0">
                <a:latin typeface="Times New Roman"/>
                <a:ea typeface="Times New Roman"/>
                <a:cs typeface="+mj-cs"/>
              </a:rPr>
              <a:t>t</a:t>
            </a:r>
            <a:r>
              <a:rPr lang="en-US" sz="2000" dirty="0">
                <a:latin typeface="Times New Roman"/>
                <a:ea typeface="Times New Roman"/>
                <a:cs typeface="+mj-cs"/>
              </a:rPr>
              <a:t>y, Low</a:t>
            </a:r>
            <a:r>
              <a:rPr lang="en-US" sz="2000" spc="-5" dirty="0">
                <a:latin typeface="Times New Roman"/>
                <a:ea typeface="Times New Roman"/>
                <a:cs typeface="+mj-cs"/>
              </a:rPr>
              <a:t> </a:t>
            </a:r>
            <a:r>
              <a:rPr lang="en-US" sz="2000" dirty="0">
                <a:latin typeface="Times New Roman"/>
                <a:ea typeface="Times New Roman"/>
                <a:cs typeface="+mj-cs"/>
              </a:rPr>
              <a:t>so</a:t>
            </a:r>
            <a:r>
              <a:rPr lang="en-US" sz="2000" spc="5" dirty="0">
                <a:latin typeface="Times New Roman"/>
                <a:ea typeface="Times New Roman"/>
                <a:cs typeface="+mj-cs"/>
              </a:rPr>
              <a:t>l</a:t>
            </a:r>
            <a:r>
              <a:rPr lang="en-US" sz="2000" dirty="0">
                <a:latin typeface="Times New Roman"/>
                <a:ea typeface="Times New Roman"/>
                <a:cs typeface="+mj-cs"/>
              </a:rPr>
              <a:t>u</a:t>
            </a:r>
            <a:r>
              <a:rPr lang="en-US" sz="2000" spc="-10" dirty="0">
                <a:latin typeface="Times New Roman"/>
                <a:ea typeface="Times New Roman"/>
                <a:cs typeface="+mj-cs"/>
              </a:rPr>
              <a:t>b</a:t>
            </a:r>
            <a:r>
              <a:rPr lang="en-US" sz="2000" spc="-5" dirty="0">
                <a:latin typeface="Times New Roman"/>
                <a:ea typeface="Times New Roman"/>
                <a:cs typeface="+mj-cs"/>
              </a:rPr>
              <a:t>i</a:t>
            </a:r>
            <a:r>
              <a:rPr lang="en-US" sz="2000" spc="5" dirty="0">
                <a:latin typeface="Times New Roman"/>
                <a:ea typeface="Times New Roman"/>
                <a:cs typeface="+mj-cs"/>
              </a:rPr>
              <a:t>l</a:t>
            </a:r>
            <a:r>
              <a:rPr lang="en-US" sz="2000" spc="-5" dirty="0">
                <a:latin typeface="Times New Roman"/>
                <a:ea typeface="Times New Roman"/>
                <a:cs typeface="+mj-cs"/>
              </a:rPr>
              <a:t>i</a:t>
            </a:r>
            <a:r>
              <a:rPr lang="en-US" sz="2000" spc="5" dirty="0">
                <a:latin typeface="Times New Roman"/>
                <a:ea typeface="Times New Roman"/>
                <a:cs typeface="+mj-cs"/>
              </a:rPr>
              <a:t>t</a:t>
            </a:r>
            <a:r>
              <a:rPr lang="en-US" sz="2000" dirty="0">
                <a:latin typeface="Times New Roman"/>
                <a:ea typeface="Times New Roman"/>
                <a:cs typeface="+mj-cs"/>
              </a:rPr>
              <a:t>y</a:t>
            </a:r>
            <a:r>
              <a:rPr lang="en-US" sz="2000" spc="-10" dirty="0">
                <a:latin typeface="Times New Roman"/>
                <a:ea typeface="Times New Roman"/>
                <a:cs typeface="+mj-cs"/>
              </a:rPr>
              <a:t> </a:t>
            </a:r>
            <a:r>
              <a:rPr lang="en-US" sz="2000" spc="5" dirty="0">
                <a:latin typeface="Times New Roman"/>
                <a:ea typeface="Times New Roman"/>
                <a:cs typeface="+mj-cs"/>
              </a:rPr>
              <a:t>i</a:t>
            </a:r>
            <a:r>
              <a:rPr lang="en-US" sz="2000" dirty="0">
                <a:latin typeface="Times New Roman"/>
                <a:ea typeface="Times New Roman"/>
                <a:cs typeface="+mj-cs"/>
              </a:rPr>
              <a:t>n </a:t>
            </a:r>
            <a:r>
              <a:rPr lang="en-US" sz="2000" spc="-5" dirty="0">
                <a:latin typeface="Times New Roman"/>
                <a:ea typeface="Times New Roman"/>
                <a:cs typeface="+mj-cs"/>
              </a:rPr>
              <a:t>w</a:t>
            </a:r>
            <a:r>
              <a:rPr lang="en-US" sz="2000" dirty="0">
                <a:latin typeface="Times New Roman"/>
                <a:ea typeface="Times New Roman"/>
                <a:cs typeface="+mj-cs"/>
              </a:rPr>
              <a:t>a</a:t>
            </a:r>
            <a:r>
              <a:rPr lang="en-US" sz="2000" spc="-5" dirty="0">
                <a:latin typeface="Times New Roman"/>
                <a:ea typeface="Times New Roman"/>
                <a:cs typeface="+mj-cs"/>
              </a:rPr>
              <a:t>t</a:t>
            </a:r>
            <a:r>
              <a:rPr lang="en-US" sz="2000" dirty="0">
                <a:latin typeface="Times New Roman"/>
                <a:ea typeface="Times New Roman"/>
                <a:cs typeface="+mj-cs"/>
              </a:rPr>
              <a:t>e</a:t>
            </a:r>
            <a:r>
              <a:rPr lang="en-US" sz="2000" spc="5" dirty="0">
                <a:latin typeface="Times New Roman"/>
                <a:ea typeface="Times New Roman"/>
                <a:cs typeface="+mj-cs"/>
              </a:rPr>
              <a:t>r</a:t>
            </a:r>
            <a:r>
              <a:rPr lang="en-US" sz="2000" dirty="0">
                <a:latin typeface="Times New Roman"/>
                <a:ea typeface="Times New Roman"/>
                <a:cs typeface="+mj-cs"/>
              </a:rPr>
              <a:t>, </a:t>
            </a:r>
            <a:r>
              <a:rPr lang="en-US" sz="2000" spc="-10" dirty="0">
                <a:latin typeface="Times New Roman"/>
                <a:ea typeface="Times New Roman"/>
                <a:cs typeface="+mj-cs"/>
              </a:rPr>
              <a:t>h</a:t>
            </a:r>
            <a:r>
              <a:rPr lang="en-US" sz="2000" spc="-5" dirty="0">
                <a:latin typeface="Times New Roman"/>
                <a:ea typeface="Times New Roman"/>
                <a:cs typeface="+mj-cs"/>
              </a:rPr>
              <a:t>i</a:t>
            </a:r>
            <a:r>
              <a:rPr lang="en-US" sz="2000" spc="-10" dirty="0">
                <a:latin typeface="Times New Roman"/>
                <a:ea typeface="Times New Roman"/>
                <a:cs typeface="+mj-cs"/>
              </a:rPr>
              <a:t>g</a:t>
            </a:r>
            <a:r>
              <a:rPr lang="en-US" sz="2000" dirty="0">
                <a:latin typeface="Times New Roman"/>
                <a:ea typeface="Times New Roman"/>
                <a:cs typeface="+mj-cs"/>
              </a:rPr>
              <a:t>h so</a:t>
            </a:r>
            <a:r>
              <a:rPr lang="en-US" sz="2000" spc="5" dirty="0">
                <a:latin typeface="Times New Roman"/>
                <a:ea typeface="Times New Roman"/>
                <a:cs typeface="+mj-cs"/>
              </a:rPr>
              <a:t>l</a:t>
            </a:r>
            <a:r>
              <a:rPr lang="en-US" sz="2000" dirty="0">
                <a:latin typeface="Times New Roman"/>
                <a:ea typeface="Times New Roman"/>
                <a:cs typeface="+mj-cs"/>
              </a:rPr>
              <a:t>ub</a:t>
            </a:r>
            <a:r>
              <a:rPr lang="en-US" sz="2000" spc="-5" dirty="0">
                <a:latin typeface="Times New Roman"/>
                <a:ea typeface="Times New Roman"/>
                <a:cs typeface="+mj-cs"/>
              </a:rPr>
              <a:t>i</a:t>
            </a:r>
            <a:r>
              <a:rPr lang="en-US" sz="2000" spc="5" dirty="0">
                <a:latin typeface="Times New Roman"/>
                <a:ea typeface="Times New Roman"/>
                <a:cs typeface="+mj-cs"/>
              </a:rPr>
              <a:t>l</a:t>
            </a:r>
            <a:r>
              <a:rPr lang="en-US" sz="2000" spc="-5" dirty="0">
                <a:latin typeface="Times New Roman"/>
                <a:ea typeface="Times New Roman"/>
                <a:cs typeface="+mj-cs"/>
              </a:rPr>
              <a:t>i</a:t>
            </a:r>
            <a:r>
              <a:rPr lang="en-US" sz="2000" spc="5" dirty="0">
                <a:latin typeface="Times New Roman"/>
                <a:ea typeface="Times New Roman"/>
                <a:cs typeface="+mj-cs"/>
              </a:rPr>
              <a:t>t</a:t>
            </a:r>
            <a:r>
              <a:rPr lang="en-US" sz="2000" dirty="0">
                <a:latin typeface="Times New Roman"/>
                <a:ea typeface="Times New Roman"/>
                <a:cs typeface="+mj-cs"/>
              </a:rPr>
              <a:t>y</a:t>
            </a:r>
            <a:r>
              <a:rPr lang="en-US" sz="2000" spc="-10" dirty="0">
                <a:latin typeface="Times New Roman"/>
                <a:ea typeface="Times New Roman"/>
                <a:cs typeface="+mj-cs"/>
              </a:rPr>
              <a:t> </a:t>
            </a:r>
            <a:r>
              <a:rPr lang="en-US" sz="2000" spc="5" dirty="0">
                <a:latin typeface="Times New Roman"/>
                <a:ea typeface="Times New Roman"/>
                <a:cs typeface="+mj-cs"/>
              </a:rPr>
              <a:t>i</a:t>
            </a:r>
            <a:r>
              <a:rPr lang="en-US" sz="2000" dirty="0">
                <a:latin typeface="Times New Roman"/>
                <a:ea typeface="Times New Roman"/>
                <a:cs typeface="+mj-cs"/>
              </a:rPr>
              <a:t>n </a:t>
            </a:r>
            <a:r>
              <a:rPr lang="en-US" sz="2000" spc="-10" dirty="0">
                <a:latin typeface="Times New Roman"/>
                <a:ea typeface="Times New Roman"/>
                <a:cs typeface="+mj-cs"/>
              </a:rPr>
              <a:t>o</a:t>
            </a:r>
            <a:r>
              <a:rPr lang="en-US" sz="2000" spc="5" dirty="0">
                <a:latin typeface="Times New Roman"/>
                <a:ea typeface="Times New Roman"/>
                <a:cs typeface="+mj-cs"/>
              </a:rPr>
              <a:t>il</a:t>
            </a:r>
            <a:r>
              <a:rPr lang="en-US" sz="2000" spc="-10" dirty="0">
                <a:latin typeface="Times New Roman"/>
                <a:ea typeface="Times New Roman"/>
                <a:cs typeface="+mj-cs"/>
              </a:rPr>
              <a:t>s</a:t>
            </a:r>
            <a:r>
              <a:rPr lang="en-US" sz="2000" dirty="0">
                <a:latin typeface="Times New Roman"/>
                <a:ea typeface="Times New Roman"/>
                <a:cs typeface="+mj-cs"/>
              </a:rPr>
              <a:t>, </a:t>
            </a:r>
            <a:r>
              <a:rPr lang="en-US" sz="2000" spc="5" dirty="0">
                <a:latin typeface="Times New Roman"/>
                <a:ea typeface="Times New Roman"/>
                <a:cs typeface="+mj-cs"/>
              </a:rPr>
              <a:t>f</a:t>
            </a:r>
            <a:r>
              <a:rPr lang="en-US" sz="2000" spc="-10" dirty="0">
                <a:latin typeface="Times New Roman"/>
                <a:ea typeface="Times New Roman"/>
                <a:cs typeface="+mj-cs"/>
              </a:rPr>
              <a:t>a</a:t>
            </a:r>
            <a:r>
              <a:rPr lang="en-US" sz="2000" spc="5" dirty="0">
                <a:latin typeface="Times New Roman"/>
                <a:ea typeface="Times New Roman"/>
                <a:cs typeface="+mj-cs"/>
              </a:rPr>
              <a:t>t</a:t>
            </a:r>
            <a:r>
              <a:rPr lang="en-US" sz="2000" dirty="0">
                <a:latin typeface="Times New Roman"/>
                <a:ea typeface="Times New Roman"/>
                <a:cs typeface="+mj-cs"/>
              </a:rPr>
              <a:t>s</a:t>
            </a:r>
            <a:r>
              <a:rPr lang="en-US" sz="2000" spc="-10" dirty="0">
                <a:latin typeface="Times New Roman"/>
                <a:ea typeface="Times New Roman"/>
                <a:cs typeface="+mj-cs"/>
              </a:rPr>
              <a:t>, </a:t>
            </a:r>
            <a:r>
              <a:rPr lang="en-US" sz="2000" spc="5" dirty="0">
                <a:latin typeface="Times New Roman"/>
                <a:ea typeface="Times New Roman"/>
                <a:cs typeface="+mj-cs"/>
              </a:rPr>
              <a:t>l</a:t>
            </a:r>
            <a:r>
              <a:rPr lang="en-US" sz="2000" spc="-5" dirty="0">
                <a:latin typeface="Times New Roman"/>
                <a:ea typeface="Times New Roman"/>
                <a:cs typeface="+mj-cs"/>
              </a:rPr>
              <a:t>i</a:t>
            </a:r>
            <a:r>
              <a:rPr lang="en-US" sz="2000" spc="-10" dirty="0">
                <a:latin typeface="Times New Roman"/>
                <a:ea typeface="Times New Roman"/>
                <a:cs typeface="+mj-cs"/>
              </a:rPr>
              <a:t>p</a:t>
            </a:r>
            <a:r>
              <a:rPr lang="en-US" sz="2000" spc="5" dirty="0">
                <a:latin typeface="Times New Roman"/>
                <a:ea typeface="Times New Roman"/>
                <a:cs typeface="+mj-cs"/>
              </a:rPr>
              <a:t>i</a:t>
            </a:r>
            <a:r>
              <a:rPr lang="en-US" sz="2000" dirty="0">
                <a:latin typeface="Times New Roman"/>
                <a:ea typeface="Times New Roman"/>
                <a:cs typeface="+mj-cs"/>
              </a:rPr>
              <a:t>ds </a:t>
            </a:r>
            <a:r>
              <a:rPr lang="en-US" sz="2000" spc="-10" dirty="0">
                <a:latin typeface="Times New Roman"/>
                <a:ea typeface="Times New Roman"/>
                <a:cs typeface="+mj-cs"/>
              </a:rPr>
              <a:t>e</a:t>
            </a:r>
            <a:r>
              <a:rPr lang="en-US" sz="2000" spc="5" dirty="0">
                <a:latin typeface="Times New Roman"/>
                <a:ea typeface="Times New Roman"/>
                <a:cs typeface="+mj-cs"/>
              </a:rPr>
              <a:t>t</a:t>
            </a:r>
            <a:r>
              <a:rPr lang="en-US" sz="2000" dirty="0">
                <a:latin typeface="Times New Roman"/>
                <a:ea typeface="Times New Roman"/>
                <a:cs typeface="+mj-cs"/>
              </a:rPr>
              <a:t>c., </a:t>
            </a:r>
            <a:r>
              <a:rPr lang="en-US" sz="2000" spc="-5" dirty="0">
                <a:latin typeface="Times New Roman"/>
                <a:ea typeface="Times New Roman"/>
                <a:cs typeface="+mj-cs"/>
              </a:rPr>
              <a:t>N</a:t>
            </a:r>
            <a:r>
              <a:rPr lang="en-US" sz="2000" dirty="0">
                <a:latin typeface="Times New Roman"/>
                <a:ea typeface="Times New Roman"/>
                <a:cs typeface="+mj-cs"/>
              </a:rPr>
              <a:t>ot</a:t>
            </a:r>
            <a:r>
              <a:rPr lang="en-US" sz="2000" spc="5" dirty="0">
                <a:latin typeface="Times New Roman"/>
                <a:ea typeface="Times New Roman"/>
                <a:cs typeface="+mj-cs"/>
              </a:rPr>
              <a:t> </a:t>
            </a:r>
            <a:r>
              <a:rPr lang="en-US" sz="2000" dirty="0">
                <a:latin typeface="Times New Roman"/>
                <a:ea typeface="Times New Roman"/>
                <a:cs typeface="+mj-cs"/>
              </a:rPr>
              <a:t>p</a:t>
            </a:r>
            <a:r>
              <a:rPr lang="en-US" sz="2000" spc="5" dirty="0">
                <a:latin typeface="Times New Roman"/>
                <a:ea typeface="Times New Roman"/>
                <a:cs typeface="+mj-cs"/>
              </a:rPr>
              <a:t>r</a:t>
            </a:r>
            <a:r>
              <a:rPr lang="en-US" sz="2000" spc="-10" dirty="0">
                <a:latin typeface="Times New Roman"/>
                <a:ea typeface="Times New Roman"/>
                <a:cs typeface="+mj-cs"/>
              </a:rPr>
              <a:t>o</a:t>
            </a:r>
            <a:r>
              <a:rPr lang="en-US" sz="2000" dirty="0">
                <a:latin typeface="Times New Roman"/>
                <a:ea typeface="Times New Roman"/>
                <a:cs typeface="+mj-cs"/>
              </a:rPr>
              <a:t>ne</a:t>
            </a:r>
            <a:r>
              <a:rPr lang="en-US" sz="2000" spc="-10" dirty="0">
                <a:latin typeface="Times New Roman"/>
                <a:ea typeface="Times New Roman"/>
                <a:cs typeface="+mj-cs"/>
              </a:rPr>
              <a:t> </a:t>
            </a:r>
            <a:r>
              <a:rPr lang="en-US" sz="2000" spc="5" dirty="0">
                <a:latin typeface="Times New Roman"/>
                <a:ea typeface="Times New Roman"/>
                <a:cs typeface="+mj-cs"/>
              </a:rPr>
              <a:t>t</a:t>
            </a:r>
            <a:r>
              <a:rPr lang="en-US" sz="2000" dirty="0">
                <a:latin typeface="Times New Roman"/>
                <a:ea typeface="Times New Roman"/>
                <a:cs typeface="+mj-cs"/>
              </a:rPr>
              <a:t>o en</a:t>
            </a:r>
            <a:r>
              <a:rPr lang="en-US" sz="2000" spc="-10" dirty="0">
                <a:latin typeface="Times New Roman"/>
                <a:ea typeface="Times New Roman"/>
                <a:cs typeface="+mj-cs"/>
              </a:rPr>
              <a:t>v</a:t>
            </a:r>
            <a:r>
              <a:rPr lang="en-US" sz="2000" spc="5" dirty="0">
                <a:latin typeface="Times New Roman"/>
                <a:ea typeface="Times New Roman"/>
                <a:cs typeface="+mj-cs"/>
              </a:rPr>
              <a:t>i</a:t>
            </a:r>
            <a:r>
              <a:rPr lang="en-US" sz="2000" spc="-10" dirty="0">
                <a:latin typeface="Times New Roman"/>
                <a:ea typeface="Times New Roman"/>
                <a:cs typeface="+mj-cs"/>
              </a:rPr>
              <a:t>r</a:t>
            </a:r>
            <a:r>
              <a:rPr lang="en-US" sz="2000" dirty="0">
                <a:latin typeface="Times New Roman"/>
                <a:ea typeface="Times New Roman"/>
                <a:cs typeface="+mj-cs"/>
              </a:rPr>
              <a:t>on</a:t>
            </a:r>
            <a:r>
              <a:rPr lang="en-US" sz="2000" spc="-20" dirty="0">
                <a:latin typeface="Times New Roman"/>
                <a:ea typeface="Times New Roman"/>
                <a:cs typeface="+mj-cs"/>
              </a:rPr>
              <a:t>m</a:t>
            </a:r>
            <a:r>
              <a:rPr lang="en-US" sz="2000" dirty="0">
                <a:latin typeface="Times New Roman"/>
                <a:ea typeface="Times New Roman"/>
                <a:cs typeface="+mj-cs"/>
              </a:rPr>
              <a:t>en</a:t>
            </a:r>
            <a:r>
              <a:rPr lang="en-US" sz="2000" spc="5" dirty="0">
                <a:latin typeface="Times New Roman"/>
                <a:ea typeface="Times New Roman"/>
                <a:cs typeface="+mj-cs"/>
              </a:rPr>
              <a:t>t</a:t>
            </a:r>
            <a:r>
              <a:rPr lang="en-US" sz="2000" spc="-10" dirty="0">
                <a:latin typeface="Times New Roman"/>
                <a:ea typeface="Times New Roman"/>
                <a:cs typeface="+mj-cs"/>
              </a:rPr>
              <a:t>a</a:t>
            </a:r>
            <a:r>
              <a:rPr lang="en-US" sz="2000" dirty="0">
                <a:latin typeface="Times New Roman"/>
                <a:ea typeface="Times New Roman"/>
                <a:cs typeface="+mj-cs"/>
              </a:rPr>
              <a:t>l</a:t>
            </a:r>
            <a:r>
              <a:rPr lang="en-US" sz="2000" spc="5" dirty="0">
                <a:latin typeface="Times New Roman"/>
                <a:ea typeface="Times New Roman"/>
                <a:cs typeface="+mj-cs"/>
              </a:rPr>
              <a:t> </a:t>
            </a:r>
            <a:r>
              <a:rPr lang="en-US" sz="2000" dirty="0">
                <a:latin typeface="Times New Roman"/>
                <a:ea typeface="Times New Roman"/>
                <a:cs typeface="+mj-cs"/>
              </a:rPr>
              <a:t>de</a:t>
            </a:r>
            <a:r>
              <a:rPr lang="en-US" sz="2000" spc="-10" dirty="0">
                <a:latin typeface="Times New Roman"/>
                <a:ea typeface="Times New Roman"/>
                <a:cs typeface="+mj-cs"/>
              </a:rPr>
              <a:t>g</a:t>
            </a:r>
            <a:r>
              <a:rPr lang="en-US" sz="2000" spc="10" dirty="0">
                <a:latin typeface="Times New Roman"/>
                <a:ea typeface="Times New Roman"/>
                <a:cs typeface="+mj-cs"/>
              </a:rPr>
              <a:t>r</a:t>
            </a:r>
            <a:r>
              <a:rPr lang="en-US" sz="2000" dirty="0">
                <a:latin typeface="Times New Roman"/>
                <a:ea typeface="Times New Roman"/>
                <a:cs typeface="+mj-cs"/>
              </a:rPr>
              <a:t>a</a:t>
            </a:r>
            <a:r>
              <a:rPr lang="en-US" sz="2000" spc="-10" dirty="0">
                <a:latin typeface="Times New Roman"/>
                <a:ea typeface="Times New Roman"/>
                <a:cs typeface="+mj-cs"/>
              </a:rPr>
              <a:t>d</a:t>
            </a:r>
            <a:r>
              <a:rPr lang="en-US" sz="2000" dirty="0">
                <a:latin typeface="Times New Roman"/>
                <a:ea typeface="Times New Roman"/>
                <a:cs typeface="+mj-cs"/>
              </a:rPr>
              <a:t>a</a:t>
            </a:r>
            <a:r>
              <a:rPr lang="en-US" sz="2000" spc="-5" dirty="0">
                <a:latin typeface="Times New Roman"/>
                <a:ea typeface="Times New Roman"/>
                <a:cs typeface="+mj-cs"/>
              </a:rPr>
              <a:t>t</a:t>
            </a:r>
            <a:r>
              <a:rPr lang="en-US" sz="2000" spc="5" dirty="0">
                <a:latin typeface="Times New Roman"/>
                <a:ea typeface="Times New Roman"/>
                <a:cs typeface="+mj-cs"/>
              </a:rPr>
              <a:t>i</a:t>
            </a:r>
            <a:r>
              <a:rPr lang="en-US" sz="2000" dirty="0">
                <a:latin typeface="Times New Roman"/>
                <a:ea typeface="Times New Roman"/>
                <a:cs typeface="+mj-cs"/>
              </a:rPr>
              <a:t>on.</a:t>
            </a:r>
            <a:r>
              <a:rPr lang="en-US" sz="2000" spc="-5" dirty="0">
                <a:latin typeface="Times New Roman"/>
                <a:ea typeface="Times New Roman"/>
                <a:cs typeface="+mj-cs"/>
              </a:rPr>
              <a:t> </a:t>
            </a:r>
            <a:endParaRPr lang="en-US" sz="2000" spc="-5" dirty="0" smtClean="0">
              <a:latin typeface="Times New Roman"/>
              <a:ea typeface="Times New Roman"/>
              <a:cs typeface="+mj-cs"/>
            </a:endParaRPr>
          </a:p>
          <a:p>
            <a:pPr marL="71120">
              <a:lnSpc>
                <a:spcPct val="150000"/>
              </a:lnSpc>
            </a:pPr>
            <a:r>
              <a:rPr lang="en-US" sz="2000" b="1" spc="10" dirty="0" smtClean="0">
                <a:latin typeface="Times New Roman"/>
                <a:ea typeface="Times New Roman"/>
                <a:cs typeface="+mj-cs"/>
              </a:rPr>
              <a:t>T</a:t>
            </a:r>
            <a:r>
              <a:rPr lang="en-US" sz="2000" b="1" dirty="0" smtClean="0">
                <a:latin typeface="Times New Roman"/>
                <a:ea typeface="Times New Roman"/>
                <a:cs typeface="+mj-cs"/>
              </a:rPr>
              <a:t>o</a:t>
            </a:r>
            <a:r>
              <a:rPr lang="en-US" sz="2000" b="1" spc="-10" dirty="0" smtClean="0">
                <a:latin typeface="Times New Roman"/>
                <a:ea typeface="Times New Roman"/>
                <a:cs typeface="+mj-cs"/>
              </a:rPr>
              <a:t>x</a:t>
            </a:r>
            <a:r>
              <a:rPr lang="en-US" sz="2000" b="1" spc="5" dirty="0" smtClean="0">
                <a:latin typeface="Times New Roman"/>
                <a:ea typeface="Times New Roman"/>
                <a:cs typeface="+mj-cs"/>
              </a:rPr>
              <a:t>i</a:t>
            </a:r>
            <a:r>
              <a:rPr lang="en-US" sz="2000" b="1" spc="-10" dirty="0" smtClean="0">
                <a:latin typeface="Times New Roman"/>
                <a:ea typeface="Times New Roman"/>
                <a:cs typeface="+mj-cs"/>
              </a:rPr>
              <a:t>c</a:t>
            </a:r>
            <a:r>
              <a:rPr lang="en-US" sz="2000" b="1" spc="5" dirty="0" smtClean="0">
                <a:latin typeface="Times New Roman"/>
                <a:ea typeface="Times New Roman"/>
                <a:cs typeface="+mj-cs"/>
              </a:rPr>
              <a:t>it</a:t>
            </a:r>
            <a:r>
              <a:rPr lang="en-US" sz="2000" b="1" spc="-10" dirty="0" smtClean="0">
                <a:latin typeface="Times New Roman"/>
                <a:ea typeface="Times New Roman"/>
                <a:cs typeface="+mj-cs"/>
              </a:rPr>
              <a:t>y</a:t>
            </a:r>
            <a:r>
              <a:rPr lang="en-US" sz="2000" b="1" dirty="0">
                <a:latin typeface="Times New Roman"/>
                <a:ea typeface="Times New Roman"/>
                <a:cs typeface="+mj-cs"/>
              </a:rPr>
              <a:t>:</a:t>
            </a:r>
            <a:r>
              <a:rPr lang="en-US" sz="2000" spc="140" dirty="0">
                <a:latin typeface="Times New Roman"/>
                <a:ea typeface="Times New Roman"/>
                <a:cs typeface="+mj-cs"/>
              </a:rPr>
              <a:t> </a:t>
            </a:r>
            <a:r>
              <a:rPr lang="en-US" sz="2000" dirty="0">
                <a:latin typeface="Times New Roman"/>
                <a:ea typeface="Times New Roman"/>
                <a:cs typeface="+mj-cs"/>
              </a:rPr>
              <a:t>Poss</a:t>
            </a:r>
            <a:r>
              <a:rPr lang="en-US" sz="2000" spc="-5" dirty="0">
                <a:latin typeface="Times New Roman"/>
                <a:ea typeface="Times New Roman"/>
                <a:cs typeface="+mj-cs"/>
              </a:rPr>
              <a:t>e</a:t>
            </a:r>
            <a:r>
              <a:rPr lang="en-US" sz="2000" dirty="0">
                <a:latin typeface="Times New Roman"/>
                <a:ea typeface="Times New Roman"/>
                <a:cs typeface="+mj-cs"/>
              </a:rPr>
              <a:t>ss</a:t>
            </a:r>
            <a:r>
              <a:rPr lang="en-US" sz="2000" spc="5" dirty="0">
                <a:latin typeface="Times New Roman"/>
                <a:ea typeface="Times New Roman"/>
                <a:cs typeface="+mj-cs"/>
              </a:rPr>
              <a:t> </a:t>
            </a:r>
            <a:r>
              <a:rPr lang="en-US" sz="2000" dirty="0">
                <a:latin typeface="Times New Roman"/>
                <a:ea typeface="Times New Roman"/>
                <a:cs typeface="+mj-cs"/>
              </a:rPr>
              <a:t>a</a:t>
            </a:r>
            <a:r>
              <a:rPr lang="en-US" sz="2000" spc="-10" dirty="0">
                <a:latin typeface="Times New Roman"/>
                <a:ea typeface="Times New Roman"/>
                <a:cs typeface="+mj-cs"/>
              </a:rPr>
              <a:t> </a:t>
            </a:r>
            <a:r>
              <a:rPr lang="en-US" sz="2000" dirty="0">
                <a:latin typeface="Times New Roman"/>
                <a:ea typeface="Times New Roman"/>
                <a:cs typeface="+mj-cs"/>
              </a:rPr>
              <a:t>h</a:t>
            </a:r>
            <a:r>
              <a:rPr lang="en-US" sz="2000" spc="5" dirty="0">
                <a:latin typeface="Times New Roman"/>
                <a:ea typeface="Times New Roman"/>
                <a:cs typeface="+mj-cs"/>
              </a:rPr>
              <a:t>i</a:t>
            </a:r>
            <a:r>
              <a:rPr lang="en-US" sz="2000" spc="-10" dirty="0">
                <a:latin typeface="Times New Roman"/>
                <a:ea typeface="Times New Roman"/>
                <a:cs typeface="+mj-cs"/>
              </a:rPr>
              <a:t>g</a:t>
            </a:r>
            <a:r>
              <a:rPr lang="en-US" sz="2000" dirty="0">
                <a:latin typeface="Times New Roman"/>
                <a:ea typeface="Times New Roman"/>
                <a:cs typeface="+mj-cs"/>
              </a:rPr>
              <a:t>h ac</a:t>
            </a:r>
            <a:r>
              <a:rPr lang="en-US" sz="2000" spc="-10" dirty="0">
                <a:latin typeface="Times New Roman"/>
                <a:ea typeface="Times New Roman"/>
                <a:cs typeface="+mj-cs"/>
              </a:rPr>
              <a:t>u</a:t>
            </a:r>
            <a:r>
              <a:rPr lang="en-US" sz="2000" spc="5" dirty="0">
                <a:latin typeface="Times New Roman"/>
                <a:ea typeface="Times New Roman"/>
                <a:cs typeface="+mj-cs"/>
              </a:rPr>
              <a:t>t</a:t>
            </a:r>
            <a:r>
              <a:rPr lang="en-US" sz="2000" dirty="0">
                <a:latin typeface="Times New Roman"/>
                <a:ea typeface="Times New Roman"/>
                <a:cs typeface="+mj-cs"/>
              </a:rPr>
              <a:t>e</a:t>
            </a:r>
            <a:r>
              <a:rPr lang="en-US" sz="2000" spc="-10" dirty="0">
                <a:latin typeface="Times New Roman"/>
                <a:ea typeface="Times New Roman"/>
                <a:cs typeface="+mj-cs"/>
              </a:rPr>
              <a:t> </a:t>
            </a:r>
            <a:r>
              <a:rPr lang="en-US" sz="2000" spc="5" dirty="0">
                <a:latin typeface="Times New Roman"/>
                <a:ea typeface="Times New Roman"/>
                <a:cs typeface="+mj-cs"/>
              </a:rPr>
              <a:t>t</a:t>
            </a:r>
            <a:r>
              <a:rPr lang="en-US" sz="2000" dirty="0">
                <a:latin typeface="Times New Roman"/>
                <a:ea typeface="Times New Roman"/>
                <a:cs typeface="+mj-cs"/>
              </a:rPr>
              <a:t>o</a:t>
            </a:r>
            <a:r>
              <a:rPr lang="en-US" sz="2000" spc="-10" dirty="0">
                <a:latin typeface="Times New Roman"/>
                <a:ea typeface="Times New Roman"/>
                <a:cs typeface="+mj-cs"/>
              </a:rPr>
              <a:t>x</a:t>
            </a:r>
            <a:r>
              <a:rPr lang="en-US" sz="2000" spc="5" dirty="0">
                <a:latin typeface="Times New Roman"/>
                <a:ea typeface="Times New Roman"/>
                <a:cs typeface="+mj-cs"/>
              </a:rPr>
              <a:t>i</a:t>
            </a:r>
            <a:r>
              <a:rPr lang="en-US" sz="2000" dirty="0">
                <a:latin typeface="Times New Roman"/>
                <a:ea typeface="Times New Roman"/>
                <a:cs typeface="+mj-cs"/>
              </a:rPr>
              <a:t>c</a:t>
            </a:r>
            <a:r>
              <a:rPr lang="en-US" sz="2000" spc="-5" dirty="0">
                <a:latin typeface="Times New Roman"/>
                <a:ea typeface="Times New Roman"/>
                <a:cs typeface="+mj-cs"/>
              </a:rPr>
              <a:t>i</a:t>
            </a:r>
            <a:r>
              <a:rPr lang="en-US" sz="2000" spc="5" dirty="0">
                <a:latin typeface="Times New Roman"/>
                <a:ea typeface="Times New Roman"/>
                <a:cs typeface="+mj-cs"/>
              </a:rPr>
              <a:t>t</a:t>
            </a:r>
            <a:r>
              <a:rPr lang="en-US" sz="2000" dirty="0">
                <a:latin typeface="Times New Roman"/>
                <a:ea typeface="Times New Roman"/>
                <a:cs typeface="+mj-cs"/>
              </a:rPr>
              <a:t>y</a:t>
            </a:r>
            <a:r>
              <a:rPr lang="en-US" sz="2000" spc="-10" dirty="0">
                <a:latin typeface="Times New Roman"/>
                <a:ea typeface="Times New Roman"/>
                <a:cs typeface="+mj-cs"/>
              </a:rPr>
              <a:t> </a:t>
            </a:r>
            <a:r>
              <a:rPr lang="en-US" sz="2000" dirty="0">
                <a:latin typeface="Times New Roman"/>
                <a:ea typeface="Times New Roman"/>
                <a:cs typeface="+mj-cs"/>
              </a:rPr>
              <a:t>as</a:t>
            </a:r>
            <a:r>
              <a:rPr lang="en-US" sz="2000" spc="5" dirty="0">
                <a:latin typeface="Times New Roman"/>
                <a:ea typeface="Times New Roman"/>
                <a:cs typeface="+mj-cs"/>
              </a:rPr>
              <a:t> </a:t>
            </a:r>
            <a:r>
              <a:rPr lang="en-US" sz="2000" spc="-5" dirty="0">
                <a:latin typeface="Times New Roman"/>
                <a:ea typeface="Times New Roman"/>
                <a:cs typeface="+mj-cs"/>
              </a:rPr>
              <a:t>w</a:t>
            </a:r>
            <a:r>
              <a:rPr lang="en-US" sz="2000" dirty="0">
                <a:latin typeface="Times New Roman"/>
                <a:ea typeface="Times New Roman"/>
                <a:cs typeface="+mj-cs"/>
              </a:rPr>
              <a:t>e</a:t>
            </a:r>
            <a:r>
              <a:rPr lang="en-US" sz="2000" spc="-5" dirty="0">
                <a:latin typeface="Times New Roman"/>
                <a:ea typeface="Times New Roman"/>
                <a:cs typeface="+mj-cs"/>
              </a:rPr>
              <a:t>l</a:t>
            </a:r>
            <a:r>
              <a:rPr lang="en-US" sz="2000" dirty="0">
                <a:latin typeface="Times New Roman"/>
                <a:ea typeface="Times New Roman"/>
                <a:cs typeface="+mj-cs"/>
              </a:rPr>
              <a:t>l</a:t>
            </a:r>
            <a:r>
              <a:rPr lang="en-US" sz="2000" spc="5" dirty="0">
                <a:latin typeface="Times New Roman"/>
                <a:ea typeface="Times New Roman"/>
                <a:cs typeface="+mj-cs"/>
              </a:rPr>
              <a:t> </a:t>
            </a:r>
            <a:r>
              <a:rPr lang="en-US" sz="2000" dirty="0">
                <a:latin typeface="Times New Roman"/>
                <a:ea typeface="Times New Roman"/>
                <a:cs typeface="+mj-cs"/>
              </a:rPr>
              <a:t>as</a:t>
            </a:r>
            <a:r>
              <a:rPr lang="en-US" sz="2000" spc="5" dirty="0">
                <a:latin typeface="Times New Roman"/>
                <a:ea typeface="Times New Roman"/>
                <a:cs typeface="+mj-cs"/>
              </a:rPr>
              <a:t> </a:t>
            </a:r>
            <a:r>
              <a:rPr lang="en-US" sz="2000" dirty="0">
                <a:latin typeface="Times New Roman"/>
                <a:ea typeface="Times New Roman"/>
                <a:cs typeface="+mj-cs"/>
              </a:rPr>
              <a:t>ch</a:t>
            </a:r>
            <a:r>
              <a:rPr lang="en-US" sz="2000" spc="-5" dirty="0">
                <a:latin typeface="Times New Roman"/>
                <a:ea typeface="Times New Roman"/>
                <a:cs typeface="+mj-cs"/>
              </a:rPr>
              <a:t>r</a:t>
            </a:r>
            <a:r>
              <a:rPr lang="en-US" sz="2000" dirty="0">
                <a:latin typeface="Times New Roman"/>
                <a:ea typeface="Times New Roman"/>
                <a:cs typeface="+mj-cs"/>
              </a:rPr>
              <a:t>on</a:t>
            </a:r>
            <a:r>
              <a:rPr lang="en-US" sz="2000" spc="-5" dirty="0">
                <a:latin typeface="Times New Roman"/>
                <a:ea typeface="Times New Roman"/>
                <a:cs typeface="+mj-cs"/>
              </a:rPr>
              <a:t>i</a:t>
            </a:r>
            <a:r>
              <a:rPr lang="en-US" sz="2000" dirty="0">
                <a:latin typeface="Times New Roman"/>
                <a:ea typeface="Times New Roman"/>
                <a:cs typeface="+mj-cs"/>
              </a:rPr>
              <a:t>c </a:t>
            </a:r>
            <a:r>
              <a:rPr lang="en-US" sz="2000" spc="5" dirty="0" smtClean="0">
                <a:latin typeface="Times New Roman"/>
                <a:ea typeface="Times New Roman"/>
                <a:cs typeface="+mj-cs"/>
              </a:rPr>
              <a:t>t</a:t>
            </a:r>
            <a:r>
              <a:rPr lang="en-US" sz="2000" spc="-10" dirty="0" smtClean="0">
                <a:latin typeface="Times New Roman"/>
                <a:ea typeface="Times New Roman"/>
                <a:cs typeface="+mj-cs"/>
              </a:rPr>
              <a:t>o</a:t>
            </a:r>
            <a:r>
              <a:rPr lang="en-US" sz="2000" dirty="0" smtClean="0">
                <a:latin typeface="Times New Roman"/>
                <a:ea typeface="Times New Roman"/>
                <a:cs typeface="+mj-cs"/>
              </a:rPr>
              <a:t>x</a:t>
            </a:r>
            <a:r>
              <a:rPr lang="en-US" sz="2000" spc="5" dirty="0" smtClean="0">
                <a:latin typeface="Times New Roman"/>
                <a:ea typeface="Times New Roman"/>
                <a:cs typeface="+mj-cs"/>
              </a:rPr>
              <a:t>i</a:t>
            </a:r>
            <a:r>
              <a:rPr lang="en-US" sz="2000" spc="-10" dirty="0" smtClean="0">
                <a:latin typeface="Times New Roman"/>
                <a:ea typeface="Times New Roman"/>
                <a:cs typeface="+mj-cs"/>
              </a:rPr>
              <a:t>c</a:t>
            </a:r>
            <a:r>
              <a:rPr lang="en-US" sz="2000" spc="5" dirty="0" smtClean="0">
                <a:latin typeface="Times New Roman"/>
                <a:ea typeface="Times New Roman"/>
                <a:cs typeface="+mj-cs"/>
              </a:rPr>
              <a:t>i</a:t>
            </a:r>
            <a:r>
              <a:rPr lang="en-US" sz="2000" spc="-5" dirty="0" smtClean="0">
                <a:latin typeface="Times New Roman"/>
                <a:ea typeface="Times New Roman"/>
                <a:cs typeface="+mj-cs"/>
              </a:rPr>
              <a:t>t</a:t>
            </a:r>
            <a:r>
              <a:rPr lang="en-US" sz="2000" dirty="0" smtClean="0">
                <a:latin typeface="Times New Roman"/>
                <a:ea typeface="Times New Roman"/>
                <a:cs typeface="+mj-cs"/>
              </a:rPr>
              <a:t>y.</a:t>
            </a:r>
            <a:r>
              <a:rPr lang="en-US" sz="2000" spc="-5" dirty="0" smtClean="0">
                <a:latin typeface="Times New Roman"/>
                <a:ea typeface="Times New Roman"/>
                <a:cs typeface="+mj-cs"/>
              </a:rPr>
              <a:t> </a:t>
            </a:r>
            <a:r>
              <a:rPr lang="en-US" sz="2000" spc="-5" dirty="0">
                <a:latin typeface="Times New Roman"/>
                <a:ea typeface="Times New Roman"/>
                <a:cs typeface="+mj-cs"/>
              </a:rPr>
              <a:t>B</a:t>
            </a:r>
            <a:r>
              <a:rPr lang="en-US" sz="2000" dirty="0">
                <a:latin typeface="Times New Roman"/>
                <a:ea typeface="Times New Roman"/>
                <a:cs typeface="+mj-cs"/>
              </a:rPr>
              <a:t>y</a:t>
            </a:r>
            <a:r>
              <a:rPr lang="en-US" sz="2000" spc="-10" dirty="0">
                <a:latin typeface="Times New Roman"/>
                <a:ea typeface="Times New Roman"/>
                <a:cs typeface="+mj-cs"/>
              </a:rPr>
              <a:t> </a:t>
            </a:r>
            <a:r>
              <a:rPr lang="en-US" sz="2000" dirty="0">
                <a:latin typeface="Times New Roman"/>
                <a:ea typeface="Times New Roman"/>
                <a:cs typeface="+mj-cs"/>
              </a:rPr>
              <a:t>and </a:t>
            </a:r>
            <a:r>
              <a:rPr lang="en-US" sz="2000" spc="5" dirty="0" smtClean="0">
                <a:latin typeface="Times New Roman"/>
                <a:ea typeface="Times New Roman"/>
                <a:cs typeface="+mj-cs"/>
              </a:rPr>
              <a:t>l</a:t>
            </a:r>
            <a:r>
              <a:rPr lang="en-US" sz="2000" dirty="0" smtClean="0">
                <a:latin typeface="Times New Roman"/>
                <a:ea typeface="Times New Roman"/>
                <a:cs typeface="+mj-cs"/>
              </a:rPr>
              <a:t>a</a:t>
            </a:r>
            <a:r>
              <a:rPr lang="en-US" sz="2000" spc="5" dirty="0" smtClean="0">
                <a:latin typeface="Times New Roman"/>
                <a:ea typeface="Times New Roman"/>
                <a:cs typeface="+mj-cs"/>
              </a:rPr>
              <a:t>r</a:t>
            </a:r>
            <a:r>
              <a:rPr lang="en-US" sz="2000" spc="-10" dirty="0" smtClean="0">
                <a:latin typeface="Times New Roman"/>
                <a:ea typeface="Times New Roman"/>
                <a:cs typeface="+mj-cs"/>
              </a:rPr>
              <a:t>g</a:t>
            </a:r>
            <a:r>
              <a:rPr lang="en-US" sz="2000" dirty="0" smtClean="0">
                <a:latin typeface="Times New Roman"/>
                <a:ea typeface="Times New Roman"/>
                <a:cs typeface="+mj-cs"/>
              </a:rPr>
              <a:t>e, </a:t>
            </a:r>
            <a:r>
              <a:rPr lang="en-US" sz="2000" spc="5" dirty="0">
                <a:latin typeface="Times New Roman"/>
                <a:ea typeface="Times New Roman"/>
                <a:cs typeface="+mj-cs"/>
              </a:rPr>
              <a:t>t</a:t>
            </a:r>
            <a:r>
              <a:rPr lang="en-US" sz="2000" spc="-10" dirty="0">
                <a:latin typeface="Times New Roman"/>
                <a:ea typeface="Times New Roman"/>
                <a:cs typeface="+mj-cs"/>
              </a:rPr>
              <a:t>h</a:t>
            </a:r>
            <a:r>
              <a:rPr lang="en-US" sz="2000" dirty="0">
                <a:latin typeface="Times New Roman"/>
                <a:ea typeface="Times New Roman"/>
                <a:cs typeface="+mj-cs"/>
              </a:rPr>
              <a:t>e</a:t>
            </a:r>
            <a:r>
              <a:rPr lang="en-US" sz="2000" spc="5" dirty="0">
                <a:latin typeface="Times New Roman"/>
                <a:ea typeface="Times New Roman"/>
                <a:cs typeface="+mj-cs"/>
              </a:rPr>
              <a:t>s</a:t>
            </a:r>
            <a:r>
              <a:rPr lang="en-US" sz="2000" dirty="0">
                <a:latin typeface="Times New Roman"/>
                <a:ea typeface="Times New Roman"/>
                <a:cs typeface="+mj-cs"/>
              </a:rPr>
              <a:t>e </a:t>
            </a:r>
            <a:r>
              <a:rPr lang="en-US" sz="2000" spc="-10" dirty="0">
                <a:latin typeface="Times New Roman"/>
                <a:ea typeface="Times New Roman"/>
                <a:cs typeface="+mj-cs"/>
              </a:rPr>
              <a:t>g</a:t>
            </a:r>
            <a:r>
              <a:rPr lang="en-US" sz="2000" spc="5" dirty="0">
                <a:latin typeface="Times New Roman"/>
                <a:ea typeface="Times New Roman"/>
                <a:cs typeface="+mj-cs"/>
              </a:rPr>
              <a:t>r</a:t>
            </a:r>
            <a:r>
              <a:rPr lang="en-US" sz="2000" dirty="0">
                <a:latin typeface="Times New Roman"/>
                <a:ea typeface="Times New Roman"/>
                <a:cs typeface="+mj-cs"/>
              </a:rPr>
              <a:t>o</a:t>
            </a:r>
            <a:r>
              <a:rPr lang="en-US" sz="2000" spc="-10" dirty="0">
                <a:latin typeface="Times New Roman"/>
                <a:ea typeface="Times New Roman"/>
                <a:cs typeface="+mj-cs"/>
              </a:rPr>
              <a:t>u</a:t>
            </a:r>
            <a:r>
              <a:rPr lang="en-US" sz="2000" dirty="0">
                <a:latin typeface="Times New Roman"/>
                <a:ea typeface="Times New Roman"/>
                <a:cs typeface="+mj-cs"/>
              </a:rPr>
              <a:t>p of</a:t>
            </a:r>
            <a:r>
              <a:rPr lang="en-US" sz="2000" spc="-5" dirty="0">
                <a:latin typeface="Times New Roman"/>
                <a:ea typeface="Times New Roman"/>
                <a:cs typeface="+mj-cs"/>
              </a:rPr>
              <a:t> </a:t>
            </a:r>
            <a:r>
              <a:rPr lang="en-US" sz="2000" dirty="0">
                <a:latin typeface="Times New Roman"/>
                <a:ea typeface="Times New Roman"/>
                <a:cs typeface="+mj-cs"/>
              </a:rPr>
              <a:t>che</a:t>
            </a:r>
            <a:r>
              <a:rPr lang="en-US" sz="2000" spc="-20" dirty="0">
                <a:latin typeface="Times New Roman"/>
                <a:ea typeface="Times New Roman"/>
                <a:cs typeface="+mj-cs"/>
              </a:rPr>
              <a:t>m</a:t>
            </a:r>
            <a:r>
              <a:rPr lang="en-US" sz="2000" spc="5" dirty="0">
                <a:latin typeface="Times New Roman"/>
                <a:ea typeface="Times New Roman"/>
                <a:cs typeface="+mj-cs"/>
              </a:rPr>
              <a:t>i</a:t>
            </a:r>
            <a:r>
              <a:rPr lang="en-US" sz="2000" dirty="0">
                <a:latin typeface="Times New Roman"/>
                <a:ea typeface="Times New Roman"/>
                <a:cs typeface="+mj-cs"/>
              </a:rPr>
              <a:t>ca</a:t>
            </a:r>
            <a:r>
              <a:rPr lang="en-US" sz="2000" spc="-5" dirty="0">
                <a:latin typeface="Times New Roman"/>
                <a:ea typeface="Times New Roman"/>
                <a:cs typeface="+mj-cs"/>
              </a:rPr>
              <a:t>l</a:t>
            </a:r>
            <a:r>
              <a:rPr lang="en-US" sz="2000" dirty="0">
                <a:latin typeface="Times New Roman"/>
                <a:ea typeface="Times New Roman"/>
                <a:cs typeface="+mj-cs"/>
              </a:rPr>
              <a:t>s </a:t>
            </a:r>
            <a:r>
              <a:rPr lang="en-US" sz="2000" spc="5" dirty="0">
                <a:latin typeface="Times New Roman"/>
                <a:ea typeface="Times New Roman"/>
                <a:cs typeface="+mj-cs"/>
              </a:rPr>
              <a:t>e</a:t>
            </a:r>
            <a:r>
              <a:rPr lang="en-US" sz="2000" dirty="0">
                <a:latin typeface="Times New Roman"/>
                <a:ea typeface="Times New Roman"/>
                <a:cs typeface="+mj-cs"/>
              </a:rPr>
              <a:t>x</a:t>
            </a:r>
            <a:r>
              <a:rPr lang="en-US" sz="2000" spc="-10" dirty="0">
                <a:latin typeface="Times New Roman"/>
                <a:ea typeface="Times New Roman"/>
                <a:cs typeface="+mj-cs"/>
              </a:rPr>
              <a:t>h</a:t>
            </a:r>
            <a:r>
              <a:rPr lang="en-US" sz="2000" spc="5" dirty="0">
                <a:latin typeface="Times New Roman"/>
                <a:ea typeface="Times New Roman"/>
                <a:cs typeface="+mj-cs"/>
              </a:rPr>
              <a:t>i</a:t>
            </a:r>
            <a:r>
              <a:rPr lang="en-US" sz="2000" spc="-10" dirty="0">
                <a:latin typeface="Times New Roman"/>
                <a:ea typeface="Times New Roman"/>
                <a:cs typeface="+mj-cs"/>
              </a:rPr>
              <a:t>b</a:t>
            </a:r>
            <a:r>
              <a:rPr lang="en-US" sz="2000" spc="5" dirty="0">
                <a:latin typeface="Times New Roman"/>
                <a:ea typeface="Times New Roman"/>
                <a:cs typeface="+mj-cs"/>
              </a:rPr>
              <a:t>i</a:t>
            </a:r>
            <a:r>
              <a:rPr lang="en-US" sz="2000" dirty="0">
                <a:latin typeface="Times New Roman"/>
                <a:ea typeface="Times New Roman"/>
                <a:cs typeface="+mj-cs"/>
              </a:rPr>
              <a:t>t</a:t>
            </a:r>
            <a:r>
              <a:rPr lang="en-US" sz="2000" spc="-5" dirty="0">
                <a:latin typeface="Times New Roman"/>
                <a:ea typeface="Times New Roman"/>
                <a:cs typeface="+mj-cs"/>
              </a:rPr>
              <a:t> </a:t>
            </a:r>
            <a:r>
              <a:rPr lang="en-US" sz="2000" spc="5" dirty="0">
                <a:latin typeface="Times New Roman"/>
                <a:ea typeface="Times New Roman"/>
                <a:cs typeface="+mj-cs"/>
              </a:rPr>
              <a:t>l</a:t>
            </a:r>
            <a:r>
              <a:rPr lang="en-US" sz="2000" dirty="0">
                <a:latin typeface="Times New Roman"/>
                <a:ea typeface="Times New Roman"/>
                <a:cs typeface="+mj-cs"/>
              </a:rPr>
              <a:t>ow</a:t>
            </a:r>
            <a:r>
              <a:rPr lang="en-US" sz="2000" spc="-5" dirty="0">
                <a:latin typeface="Times New Roman"/>
                <a:ea typeface="Times New Roman"/>
                <a:cs typeface="+mj-cs"/>
              </a:rPr>
              <a:t> </a:t>
            </a:r>
            <a:r>
              <a:rPr lang="en-US" sz="2000" dirty="0">
                <a:latin typeface="Times New Roman"/>
                <a:ea typeface="Times New Roman"/>
                <a:cs typeface="+mj-cs"/>
              </a:rPr>
              <a:t>s</a:t>
            </a:r>
            <a:r>
              <a:rPr lang="en-US" sz="2000" spc="-10" dirty="0">
                <a:latin typeface="Times New Roman"/>
                <a:ea typeface="Times New Roman"/>
                <a:cs typeface="+mj-cs"/>
              </a:rPr>
              <a:t>e</a:t>
            </a:r>
            <a:r>
              <a:rPr lang="en-US" sz="2000" spc="5" dirty="0">
                <a:latin typeface="Times New Roman"/>
                <a:ea typeface="Times New Roman"/>
                <a:cs typeface="+mj-cs"/>
              </a:rPr>
              <a:t>l</a:t>
            </a:r>
            <a:r>
              <a:rPr lang="en-US" sz="2000" spc="-10" dirty="0">
                <a:latin typeface="Times New Roman"/>
                <a:ea typeface="Times New Roman"/>
                <a:cs typeface="+mj-cs"/>
              </a:rPr>
              <a:t>e</a:t>
            </a:r>
            <a:r>
              <a:rPr lang="en-US" sz="2000" dirty="0">
                <a:latin typeface="Times New Roman"/>
                <a:ea typeface="Times New Roman"/>
                <a:cs typeface="+mj-cs"/>
              </a:rPr>
              <a:t>c</a:t>
            </a:r>
            <a:r>
              <a:rPr lang="en-US" sz="2000" spc="5" dirty="0">
                <a:latin typeface="Times New Roman"/>
                <a:ea typeface="Times New Roman"/>
                <a:cs typeface="+mj-cs"/>
              </a:rPr>
              <a:t>ti</a:t>
            </a:r>
            <a:r>
              <a:rPr lang="en-US" sz="2000" spc="-10" dirty="0">
                <a:latin typeface="Times New Roman"/>
                <a:ea typeface="Times New Roman"/>
                <a:cs typeface="+mj-cs"/>
              </a:rPr>
              <a:t>v</a:t>
            </a:r>
            <a:r>
              <a:rPr lang="en-US" sz="2000" spc="-5" dirty="0">
                <a:latin typeface="Times New Roman"/>
                <a:ea typeface="Times New Roman"/>
                <a:cs typeface="+mj-cs"/>
              </a:rPr>
              <a:t>i</a:t>
            </a:r>
            <a:r>
              <a:rPr lang="en-US" sz="2000" spc="5" dirty="0">
                <a:latin typeface="Times New Roman"/>
                <a:ea typeface="Times New Roman"/>
                <a:cs typeface="+mj-cs"/>
              </a:rPr>
              <a:t>t</a:t>
            </a:r>
            <a:r>
              <a:rPr lang="en-US" sz="2000" dirty="0">
                <a:latin typeface="Times New Roman"/>
                <a:ea typeface="Times New Roman"/>
                <a:cs typeface="+mj-cs"/>
              </a:rPr>
              <a:t>y</a:t>
            </a:r>
            <a:endParaRPr lang="en-US" sz="2000" dirty="0">
              <a:ea typeface="Calibri"/>
              <a:cs typeface="+mj-cs"/>
            </a:endParaRPr>
          </a:p>
          <a:p>
            <a:pPr marL="75565" marR="48895" algn="just">
              <a:lnSpc>
                <a:spcPct val="150000"/>
              </a:lnSpc>
            </a:pPr>
            <a:r>
              <a:rPr lang="en-US" sz="2000" b="1" spc="5" dirty="0">
                <a:latin typeface="Times New Roman"/>
                <a:ea typeface="Times New Roman"/>
                <a:cs typeface="+mj-cs"/>
              </a:rPr>
              <a:t>B</a:t>
            </a:r>
            <a:r>
              <a:rPr lang="en-US" sz="2000" b="1" spc="-5" dirty="0">
                <a:latin typeface="Times New Roman"/>
                <a:ea typeface="Times New Roman"/>
                <a:cs typeface="+mj-cs"/>
              </a:rPr>
              <a:t>i</a:t>
            </a:r>
            <a:r>
              <a:rPr lang="en-US" sz="2000" b="1" dirty="0">
                <a:latin typeface="Times New Roman"/>
                <a:ea typeface="Times New Roman"/>
                <a:cs typeface="+mj-cs"/>
              </a:rPr>
              <a:t>o</a:t>
            </a:r>
            <a:r>
              <a:rPr lang="en-US" sz="2000" b="1" spc="5" dirty="0">
                <a:latin typeface="Times New Roman"/>
                <a:ea typeface="Times New Roman"/>
                <a:cs typeface="+mj-cs"/>
              </a:rPr>
              <a:t>l</a:t>
            </a:r>
            <a:r>
              <a:rPr lang="en-US" sz="2000" b="1" dirty="0">
                <a:latin typeface="Times New Roman"/>
                <a:ea typeface="Times New Roman"/>
                <a:cs typeface="+mj-cs"/>
              </a:rPr>
              <a:t>o</a:t>
            </a:r>
            <a:r>
              <a:rPr lang="en-US" sz="2000" b="1" spc="-10" dirty="0">
                <a:latin typeface="Times New Roman"/>
                <a:ea typeface="Times New Roman"/>
                <a:cs typeface="+mj-cs"/>
              </a:rPr>
              <a:t>g</a:t>
            </a:r>
            <a:r>
              <a:rPr lang="en-US" sz="2000" b="1" spc="5" dirty="0">
                <a:latin typeface="Times New Roman"/>
                <a:ea typeface="Times New Roman"/>
                <a:cs typeface="+mj-cs"/>
              </a:rPr>
              <a:t>i</a:t>
            </a:r>
            <a:r>
              <a:rPr lang="en-US" sz="2000" b="1" dirty="0">
                <a:latin typeface="Times New Roman"/>
                <a:ea typeface="Times New Roman"/>
                <a:cs typeface="+mj-cs"/>
              </a:rPr>
              <a:t>c</a:t>
            </a:r>
            <a:r>
              <a:rPr lang="en-US" sz="2000" b="1" spc="-10" dirty="0">
                <a:latin typeface="Times New Roman"/>
                <a:ea typeface="Times New Roman"/>
                <a:cs typeface="+mj-cs"/>
              </a:rPr>
              <a:t>a</a:t>
            </a:r>
            <a:r>
              <a:rPr lang="en-US" sz="2000" b="1" dirty="0">
                <a:latin typeface="Times New Roman"/>
                <a:ea typeface="Times New Roman"/>
                <a:cs typeface="+mj-cs"/>
              </a:rPr>
              <a:t>l</a:t>
            </a:r>
            <a:r>
              <a:rPr lang="en-US" sz="2000" b="1" spc="15" dirty="0">
                <a:latin typeface="Times New Roman"/>
                <a:ea typeface="Times New Roman"/>
                <a:cs typeface="+mj-cs"/>
              </a:rPr>
              <a:t> </a:t>
            </a:r>
            <a:r>
              <a:rPr lang="en-US" sz="2000" b="1" dirty="0">
                <a:latin typeface="Times New Roman"/>
                <a:ea typeface="Times New Roman"/>
                <a:cs typeface="+mj-cs"/>
              </a:rPr>
              <a:t>s</a:t>
            </a:r>
            <a:r>
              <a:rPr lang="en-US" sz="2000" b="1" spc="5" dirty="0">
                <a:latin typeface="Times New Roman"/>
                <a:ea typeface="Times New Roman"/>
                <a:cs typeface="+mj-cs"/>
              </a:rPr>
              <a:t>t</a:t>
            </a:r>
            <a:r>
              <a:rPr lang="en-US" sz="2000" b="1" dirty="0">
                <a:latin typeface="Times New Roman"/>
                <a:ea typeface="Times New Roman"/>
                <a:cs typeface="+mj-cs"/>
              </a:rPr>
              <a:t>a</a:t>
            </a:r>
            <a:r>
              <a:rPr lang="en-US" sz="2000" b="1" spc="-15" dirty="0">
                <a:latin typeface="Times New Roman"/>
                <a:ea typeface="Times New Roman"/>
                <a:cs typeface="+mj-cs"/>
              </a:rPr>
              <a:t>b</a:t>
            </a:r>
            <a:r>
              <a:rPr lang="en-US" sz="2000" b="1" spc="5" dirty="0">
                <a:latin typeface="Times New Roman"/>
                <a:ea typeface="Times New Roman"/>
                <a:cs typeface="+mj-cs"/>
              </a:rPr>
              <a:t>i</a:t>
            </a:r>
            <a:r>
              <a:rPr lang="en-US" sz="2000" b="1" spc="-5" dirty="0">
                <a:latin typeface="Times New Roman"/>
                <a:ea typeface="Times New Roman"/>
                <a:cs typeface="+mj-cs"/>
              </a:rPr>
              <a:t>l</a:t>
            </a:r>
            <a:r>
              <a:rPr lang="en-US" sz="2000" b="1" spc="5" dirty="0">
                <a:latin typeface="Times New Roman"/>
                <a:ea typeface="Times New Roman"/>
                <a:cs typeface="+mj-cs"/>
              </a:rPr>
              <a:t>i</a:t>
            </a:r>
            <a:r>
              <a:rPr lang="en-US" sz="2000" b="1" spc="-10" dirty="0">
                <a:latin typeface="Times New Roman"/>
                <a:ea typeface="Times New Roman"/>
                <a:cs typeface="+mj-cs"/>
              </a:rPr>
              <a:t>t</a:t>
            </a:r>
            <a:r>
              <a:rPr lang="en-US" sz="2000" b="1" spc="5" dirty="0">
                <a:latin typeface="Times New Roman"/>
                <a:ea typeface="Times New Roman"/>
                <a:cs typeface="+mj-cs"/>
              </a:rPr>
              <a:t>y</a:t>
            </a:r>
            <a:r>
              <a:rPr lang="en-US" sz="2000" dirty="0">
                <a:latin typeface="Times New Roman"/>
                <a:ea typeface="Times New Roman"/>
                <a:cs typeface="+mj-cs"/>
              </a:rPr>
              <a:t>:</a:t>
            </a:r>
            <a:r>
              <a:rPr lang="en-US" sz="2000" spc="15" dirty="0">
                <a:latin typeface="Times New Roman"/>
                <a:ea typeface="Times New Roman"/>
                <a:cs typeface="+mj-cs"/>
              </a:rPr>
              <a:t> </a:t>
            </a:r>
            <a:r>
              <a:rPr lang="en-US" sz="2000" spc="-5" dirty="0">
                <a:latin typeface="Times New Roman"/>
                <a:ea typeface="Times New Roman"/>
                <a:cs typeface="+mj-cs"/>
              </a:rPr>
              <a:t>N</a:t>
            </a:r>
            <a:r>
              <a:rPr lang="en-US" sz="2000" dirty="0">
                <a:latin typeface="Times New Roman"/>
                <a:ea typeface="Times New Roman"/>
                <a:cs typeface="+mj-cs"/>
              </a:rPr>
              <a:t>ot</a:t>
            </a:r>
            <a:r>
              <a:rPr lang="en-US" sz="2000" spc="15" dirty="0">
                <a:latin typeface="Times New Roman"/>
                <a:ea typeface="Times New Roman"/>
                <a:cs typeface="+mj-cs"/>
              </a:rPr>
              <a:t> </a:t>
            </a:r>
            <a:r>
              <a:rPr lang="en-US" sz="2000" spc="-10" dirty="0">
                <a:latin typeface="Times New Roman"/>
                <a:ea typeface="Times New Roman"/>
                <a:cs typeface="+mj-cs"/>
              </a:rPr>
              <a:t>r</a:t>
            </a:r>
            <a:r>
              <a:rPr lang="en-US" sz="2000" dirty="0">
                <a:latin typeface="Times New Roman"/>
                <a:ea typeface="Times New Roman"/>
                <a:cs typeface="+mj-cs"/>
              </a:rPr>
              <a:t>ap</a:t>
            </a:r>
            <a:r>
              <a:rPr lang="en-US" sz="2000" spc="5" dirty="0">
                <a:latin typeface="Times New Roman"/>
                <a:ea typeface="Times New Roman"/>
                <a:cs typeface="+mj-cs"/>
              </a:rPr>
              <a:t>i</a:t>
            </a:r>
            <a:r>
              <a:rPr lang="en-US" sz="2000" spc="-10" dirty="0">
                <a:latin typeface="Times New Roman"/>
                <a:ea typeface="Times New Roman"/>
                <a:cs typeface="+mj-cs"/>
              </a:rPr>
              <a:t>d</a:t>
            </a:r>
            <a:r>
              <a:rPr lang="en-US" sz="2000" spc="5" dirty="0">
                <a:latin typeface="Times New Roman"/>
                <a:ea typeface="Times New Roman"/>
                <a:cs typeface="+mj-cs"/>
              </a:rPr>
              <a:t>l</a:t>
            </a:r>
            <a:r>
              <a:rPr lang="en-US" sz="2000" dirty="0">
                <a:latin typeface="Times New Roman"/>
                <a:ea typeface="Times New Roman"/>
                <a:cs typeface="+mj-cs"/>
              </a:rPr>
              <a:t>y</a:t>
            </a:r>
            <a:r>
              <a:rPr lang="en-US" sz="2000" spc="10" dirty="0">
                <a:latin typeface="Times New Roman"/>
                <a:ea typeface="Times New Roman"/>
                <a:cs typeface="+mj-cs"/>
              </a:rPr>
              <a:t> </a:t>
            </a:r>
            <a:r>
              <a:rPr lang="en-US" sz="2000" dirty="0">
                <a:latin typeface="Times New Roman"/>
                <a:ea typeface="Times New Roman"/>
                <a:cs typeface="+mj-cs"/>
              </a:rPr>
              <a:t>de</a:t>
            </a:r>
            <a:r>
              <a:rPr lang="en-US" sz="2000" spc="-10" dirty="0">
                <a:latin typeface="Times New Roman"/>
                <a:ea typeface="Times New Roman"/>
                <a:cs typeface="+mj-cs"/>
              </a:rPr>
              <a:t>g</a:t>
            </a:r>
            <a:r>
              <a:rPr lang="en-US" sz="2000" spc="5" dirty="0">
                <a:latin typeface="Times New Roman"/>
                <a:ea typeface="Times New Roman"/>
                <a:cs typeface="+mj-cs"/>
              </a:rPr>
              <a:t>r</a:t>
            </a:r>
            <a:r>
              <a:rPr lang="en-US" sz="2000" dirty="0">
                <a:latin typeface="Times New Roman"/>
                <a:ea typeface="Times New Roman"/>
                <a:cs typeface="+mj-cs"/>
              </a:rPr>
              <a:t>aded</a:t>
            </a:r>
            <a:r>
              <a:rPr lang="en-US" sz="2000" spc="10" dirty="0">
                <a:latin typeface="Times New Roman"/>
                <a:ea typeface="Times New Roman"/>
                <a:cs typeface="+mj-cs"/>
              </a:rPr>
              <a:t> </a:t>
            </a:r>
            <a:r>
              <a:rPr lang="en-US" sz="2000" dirty="0">
                <a:latin typeface="Times New Roman"/>
                <a:ea typeface="Times New Roman"/>
                <a:cs typeface="+mj-cs"/>
              </a:rPr>
              <a:t>by</a:t>
            </a:r>
            <a:r>
              <a:rPr lang="en-US" sz="2000" spc="10" dirty="0">
                <a:latin typeface="Times New Roman"/>
                <a:ea typeface="Times New Roman"/>
                <a:cs typeface="+mj-cs"/>
              </a:rPr>
              <a:t> </a:t>
            </a:r>
            <a:r>
              <a:rPr lang="en-US" sz="2000" spc="5" dirty="0">
                <a:latin typeface="Times New Roman"/>
                <a:ea typeface="Times New Roman"/>
                <a:cs typeface="+mj-cs"/>
              </a:rPr>
              <a:t>t</a:t>
            </a:r>
            <a:r>
              <a:rPr lang="en-US" sz="2000" spc="-10" dirty="0">
                <a:latin typeface="Times New Roman"/>
                <a:ea typeface="Times New Roman"/>
                <a:cs typeface="+mj-cs"/>
              </a:rPr>
              <a:t>h</a:t>
            </a:r>
            <a:r>
              <a:rPr lang="en-US" sz="2000" dirty="0">
                <a:latin typeface="Times New Roman"/>
                <a:ea typeface="Times New Roman"/>
                <a:cs typeface="+mj-cs"/>
              </a:rPr>
              <a:t>e</a:t>
            </a:r>
            <a:r>
              <a:rPr lang="en-US" sz="2000" spc="25" dirty="0">
                <a:latin typeface="Times New Roman"/>
                <a:ea typeface="Times New Roman"/>
                <a:cs typeface="+mj-cs"/>
              </a:rPr>
              <a:t> </a:t>
            </a:r>
            <a:r>
              <a:rPr lang="en-US" sz="2000" spc="-10" dirty="0" smtClean="0">
                <a:latin typeface="Times New Roman"/>
                <a:ea typeface="Times New Roman"/>
                <a:cs typeface="+mj-cs"/>
              </a:rPr>
              <a:t>en</a:t>
            </a:r>
            <a:r>
              <a:rPr lang="en-US" sz="2000" dirty="0" smtClean="0">
                <a:latin typeface="Times New Roman"/>
                <a:ea typeface="Times New Roman"/>
                <a:cs typeface="+mj-cs"/>
              </a:rPr>
              <a:t>zy</a:t>
            </a:r>
            <a:r>
              <a:rPr lang="en-US" sz="2000" spc="-15" dirty="0" smtClean="0">
                <a:latin typeface="Times New Roman"/>
                <a:ea typeface="Times New Roman"/>
                <a:cs typeface="+mj-cs"/>
              </a:rPr>
              <a:t>m</a:t>
            </a:r>
            <a:r>
              <a:rPr lang="en-US" sz="2000" dirty="0" smtClean="0">
                <a:latin typeface="Times New Roman"/>
                <a:ea typeface="Times New Roman"/>
                <a:cs typeface="+mj-cs"/>
              </a:rPr>
              <a:t>e, but</a:t>
            </a:r>
            <a:r>
              <a:rPr lang="en-US" sz="2000" spc="15" dirty="0" smtClean="0">
                <a:latin typeface="Times New Roman"/>
                <a:ea typeface="Times New Roman"/>
                <a:cs typeface="+mj-cs"/>
              </a:rPr>
              <a:t> </a:t>
            </a:r>
            <a:r>
              <a:rPr lang="en-US" sz="2000" spc="-10" dirty="0">
                <a:latin typeface="Times New Roman"/>
                <a:ea typeface="Times New Roman"/>
                <a:cs typeface="+mj-cs"/>
              </a:rPr>
              <a:t>g</a:t>
            </a:r>
            <a:r>
              <a:rPr lang="en-US" sz="2000" dirty="0">
                <a:latin typeface="Times New Roman"/>
                <a:ea typeface="Times New Roman"/>
                <a:cs typeface="+mj-cs"/>
              </a:rPr>
              <a:t>et</a:t>
            </a:r>
            <a:r>
              <a:rPr lang="en-US" sz="2000" spc="15" dirty="0">
                <a:latin typeface="Times New Roman"/>
                <a:ea typeface="Times New Roman"/>
                <a:cs typeface="+mj-cs"/>
              </a:rPr>
              <a:t> </a:t>
            </a:r>
            <a:r>
              <a:rPr lang="en-US" sz="2000" dirty="0">
                <a:latin typeface="Times New Roman"/>
                <a:ea typeface="Times New Roman"/>
                <a:cs typeface="+mj-cs"/>
              </a:rPr>
              <a:t>s</a:t>
            </a:r>
            <a:r>
              <a:rPr lang="en-US" sz="2000" spc="5" dirty="0">
                <a:latin typeface="Times New Roman"/>
                <a:ea typeface="Times New Roman"/>
                <a:cs typeface="+mj-cs"/>
              </a:rPr>
              <a:t>t</a:t>
            </a:r>
            <a:r>
              <a:rPr lang="en-US" sz="2000" spc="-10" dirty="0">
                <a:latin typeface="Times New Roman"/>
                <a:ea typeface="Times New Roman"/>
                <a:cs typeface="+mj-cs"/>
              </a:rPr>
              <a:t>o</a:t>
            </a:r>
            <a:r>
              <a:rPr lang="en-US" sz="2000" spc="5" dirty="0">
                <a:latin typeface="Times New Roman"/>
                <a:ea typeface="Times New Roman"/>
                <a:cs typeface="+mj-cs"/>
              </a:rPr>
              <a:t>r</a:t>
            </a:r>
            <a:r>
              <a:rPr lang="en-US" sz="2000" dirty="0">
                <a:latin typeface="Times New Roman"/>
                <a:ea typeface="Times New Roman"/>
                <a:cs typeface="+mj-cs"/>
              </a:rPr>
              <a:t>ed</a:t>
            </a:r>
            <a:r>
              <a:rPr lang="en-US" sz="2000" spc="10" dirty="0">
                <a:latin typeface="Times New Roman"/>
                <a:ea typeface="Times New Roman"/>
                <a:cs typeface="+mj-cs"/>
              </a:rPr>
              <a:t> </a:t>
            </a:r>
            <a:r>
              <a:rPr lang="en-US" sz="2000" spc="5" dirty="0">
                <a:latin typeface="Times New Roman"/>
                <a:ea typeface="Times New Roman"/>
                <a:cs typeface="+mj-cs"/>
              </a:rPr>
              <a:t>i</a:t>
            </a:r>
            <a:r>
              <a:rPr lang="en-US" sz="2000" dirty="0">
                <a:latin typeface="Times New Roman"/>
                <a:ea typeface="Times New Roman"/>
                <a:cs typeface="+mj-cs"/>
              </a:rPr>
              <a:t>n </a:t>
            </a:r>
            <a:r>
              <a:rPr lang="en-US" sz="2000" spc="5" dirty="0">
                <a:latin typeface="Times New Roman"/>
                <a:ea typeface="Times New Roman"/>
                <a:cs typeface="+mj-cs"/>
              </a:rPr>
              <a:t>t</a:t>
            </a:r>
            <a:r>
              <a:rPr lang="en-US" sz="2000" dirty="0">
                <a:latin typeface="Times New Roman"/>
                <a:ea typeface="Times New Roman"/>
                <a:cs typeface="+mj-cs"/>
              </a:rPr>
              <a:t>he</a:t>
            </a:r>
            <a:r>
              <a:rPr lang="en-US" sz="2000" spc="10" dirty="0">
                <a:latin typeface="Times New Roman"/>
                <a:ea typeface="Times New Roman"/>
                <a:cs typeface="+mj-cs"/>
              </a:rPr>
              <a:t> </a:t>
            </a:r>
            <a:r>
              <a:rPr lang="en-US" sz="2000" spc="5" dirty="0">
                <a:latin typeface="Times New Roman"/>
                <a:ea typeface="Times New Roman"/>
                <a:cs typeface="+mj-cs"/>
              </a:rPr>
              <a:t>f</a:t>
            </a:r>
            <a:r>
              <a:rPr lang="en-US" sz="2000" spc="-10" dirty="0">
                <a:latin typeface="Times New Roman"/>
                <a:ea typeface="Times New Roman"/>
                <a:cs typeface="+mj-cs"/>
              </a:rPr>
              <a:t>a</a:t>
            </a:r>
            <a:r>
              <a:rPr lang="en-US" sz="2000" spc="5" dirty="0">
                <a:latin typeface="Times New Roman"/>
                <a:ea typeface="Times New Roman"/>
                <a:cs typeface="+mj-cs"/>
              </a:rPr>
              <a:t>t</a:t>
            </a:r>
            <a:r>
              <a:rPr lang="en-US" sz="2000" spc="-5" dirty="0">
                <a:latin typeface="Times New Roman"/>
                <a:ea typeface="Times New Roman"/>
                <a:cs typeface="+mj-cs"/>
              </a:rPr>
              <a:t>t</a:t>
            </a:r>
            <a:r>
              <a:rPr lang="en-US" sz="2000" dirty="0">
                <a:latin typeface="Times New Roman"/>
                <a:ea typeface="Times New Roman"/>
                <a:cs typeface="+mj-cs"/>
              </a:rPr>
              <a:t>y </a:t>
            </a:r>
            <a:r>
              <a:rPr lang="en-US" sz="2000" spc="5" dirty="0">
                <a:latin typeface="Times New Roman"/>
                <a:ea typeface="Times New Roman"/>
                <a:cs typeface="+mj-cs"/>
              </a:rPr>
              <a:t>ti</a:t>
            </a:r>
            <a:r>
              <a:rPr lang="en-US" sz="2000" spc="-10" dirty="0">
                <a:latin typeface="Times New Roman"/>
                <a:ea typeface="Times New Roman"/>
                <a:cs typeface="+mj-cs"/>
              </a:rPr>
              <a:t>s</a:t>
            </a:r>
            <a:r>
              <a:rPr lang="en-US" sz="2000" dirty="0">
                <a:latin typeface="Times New Roman"/>
                <a:ea typeface="Times New Roman"/>
                <a:cs typeface="+mj-cs"/>
              </a:rPr>
              <a:t>su</a:t>
            </a:r>
            <a:r>
              <a:rPr lang="en-US" sz="2000" spc="-10" dirty="0">
                <a:latin typeface="Times New Roman"/>
                <a:ea typeface="Times New Roman"/>
                <a:cs typeface="+mj-cs"/>
              </a:rPr>
              <a:t>e</a:t>
            </a:r>
            <a:r>
              <a:rPr lang="en-US" sz="2000" dirty="0">
                <a:latin typeface="Times New Roman"/>
                <a:ea typeface="Times New Roman"/>
                <a:cs typeface="+mj-cs"/>
              </a:rPr>
              <a:t>s.</a:t>
            </a:r>
            <a:endParaRPr lang="en-US" sz="2000" dirty="0">
              <a:ea typeface="Calibri"/>
              <a:cs typeface="+mj-cs"/>
            </a:endParaRPr>
          </a:p>
          <a:p>
            <a:pPr marL="75565" marR="43815" algn="just">
              <a:lnSpc>
                <a:spcPct val="150000"/>
              </a:lnSpc>
            </a:pPr>
            <a:r>
              <a:rPr lang="en-US" sz="2000" b="1" spc="5" dirty="0" err="1">
                <a:latin typeface="Times New Roman"/>
                <a:ea typeface="Times New Roman"/>
                <a:cs typeface="+mj-cs"/>
              </a:rPr>
              <a:t>B</a:t>
            </a:r>
            <a:r>
              <a:rPr lang="en-US" sz="2000" b="1" dirty="0" err="1">
                <a:latin typeface="Times New Roman"/>
                <a:ea typeface="Times New Roman"/>
                <a:cs typeface="+mj-cs"/>
              </a:rPr>
              <a:t>eh</a:t>
            </a:r>
            <a:r>
              <a:rPr lang="en-US" sz="2000" b="1" spc="-10" dirty="0" err="1">
                <a:latin typeface="Times New Roman"/>
                <a:ea typeface="Times New Roman"/>
                <a:cs typeface="+mj-cs"/>
              </a:rPr>
              <a:t>a</a:t>
            </a:r>
            <a:r>
              <a:rPr lang="en-US" sz="2000" b="1" dirty="0" err="1">
                <a:latin typeface="Times New Roman"/>
                <a:ea typeface="Times New Roman"/>
                <a:cs typeface="+mj-cs"/>
              </a:rPr>
              <a:t>v</a:t>
            </a:r>
            <a:r>
              <a:rPr lang="en-US" sz="2000" b="1" spc="5" dirty="0" err="1">
                <a:latin typeface="Times New Roman"/>
                <a:ea typeface="Times New Roman"/>
                <a:cs typeface="+mj-cs"/>
              </a:rPr>
              <a:t>i</a:t>
            </a:r>
            <a:r>
              <a:rPr lang="en-US" sz="2000" b="1" dirty="0" err="1">
                <a:latin typeface="Times New Roman"/>
                <a:ea typeface="Times New Roman"/>
                <a:cs typeface="+mj-cs"/>
              </a:rPr>
              <a:t>o</a:t>
            </a:r>
            <a:r>
              <a:rPr lang="en-US" sz="2000" b="1" spc="-15" dirty="0" err="1">
                <a:latin typeface="Times New Roman"/>
                <a:ea typeface="Times New Roman"/>
                <a:cs typeface="+mj-cs"/>
              </a:rPr>
              <a:t>u</a:t>
            </a:r>
            <a:r>
              <a:rPr lang="en-US" sz="2000" b="1" dirty="0" err="1">
                <a:latin typeface="Times New Roman"/>
                <a:ea typeface="Times New Roman"/>
                <a:cs typeface="+mj-cs"/>
              </a:rPr>
              <a:t>r</a:t>
            </a:r>
            <a:r>
              <a:rPr lang="en-US" sz="2000" b="1" spc="15" dirty="0">
                <a:latin typeface="Times New Roman"/>
                <a:ea typeface="Times New Roman"/>
                <a:cs typeface="+mj-cs"/>
              </a:rPr>
              <a:t> </a:t>
            </a:r>
            <a:r>
              <a:rPr lang="en-US" sz="2000" b="1" spc="5" dirty="0">
                <a:latin typeface="Times New Roman"/>
                <a:ea typeface="Times New Roman"/>
                <a:cs typeface="+mj-cs"/>
              </a:rPr>
              <a:t>i</a:t>
            </a:r>
            <a:r>
              <a:rPr lang="en-US" sz="2000" b="1" dirty="0">
                <a:latin typeface="Times New Roman"/>
                <a:ea typeface="Times New Roman"/>
                <a:cs typeface="+mj-cs"/>
              </a:rPr>
              <a:t>n</a:t>
            </a:r>
            <a:r>
              <a:rPr lang="en-US" sz="2000" b="1" spc="10" dirty="0">
                <a:latin typeface="Times New Roman"/>
                <a:ea typeface="Times New Roman"/>
                <a:cs typeface="+mj-cs"/>
              </a:rPr>
              <a:t> </a:t>
            </a:r>
            <a:r>
              <a:rPr lang="en-US" sz="2000" b="1" spc="5" dirty="0">
                <a:latin typeface="Times New Roman"/>
                <a:ea typeface="Times New Roman"/>
                <a:cs typeface="+mj-cs"/>
              </a:rPr>
              <a:t>t</a:t>
            </a:r>
            <a:r>
              <a:rPr lang="en-US" sz="2000" b="1" spc="-15" dirty="0">
                <a:latin typeface="Times New Roman"/>
                <a:ea typeface="Times New Roman"/>
                <a:cs typeface="+mj-cs"/>
              </a:rPr>
              <a:t>h</a:t>
            </a:r>
            <a:r>
              <a:rPr lang="en-US" sz="2000" b="1" dirty="0">
                <a:latin typeface="Times New Roman"/>
                <a:ea typeface="Times New Roman"/>
                <a:cs typeface="+mj-cs"/>
              </a:rPr>
              <a:t>e </a:t>
            </a:r>
            <a:r>
              <a:rPr lang="en-US" sz="2000" b="1" spc="5" dirty="0">
                <a:latin typeface="Times New Roman"/>
                <a:ea typeface="Times New Roman"/>
                <a:cs typeface="+mj-cs"/>
              </a:rPr>
              <a:t>fi</a:t>
            </a:r>
            <a:r>
              <a:rPr lang="en-US" sz="2000" b="1" spc="-10" dirty="0">
                <a:latin typeface="Times New Roman"/>
                <a:ea typeface="Times New Roman"/>
                <a:cs typeface="+mj-cs"/>
              </a:rPr>
              <a:t>e</a:t>
            </a:r>
            <a:r>
              <a:rPr lang="en-US" sz="2000" b="1" spc="5" dirty="0">
                <a:latin typeface="Times New Roman"/>
                <a:ea typeface="Times New Roman"/>
                <a:cs typeface="+mj-cs"/>
              </a:rPr>
              <a:t>l</a:t>
            </a:r>
            <a:r>
              <a:rPr lang="en-US" sz="2000" b="1" spc="10" dirty="0">
                <a:latin typeface="Times New Roman"/>
                <a:ea typeface="Times New Roman"/>
                <a:cs typeface="+mj-cs"/>
              </a:rPr>
              <a:t>d</a:t>
            </a:r>
            <a:r>
              <a:rPr lang="en-US" sz="2000" dirty="0">
                <a:latin typeface="Times New Roman"/>
                <a:ea typeface="Times New Roman"/>
                <a:cs typeface="+mj-cs"/>
              </a:rPr>
              <a:t>:</a:t>
            </a:r>
            <a:r>
              <a:rPr lang="en-US" sz="2000" spc="5" dirty="0">
                <a:latin typeface="Times New Roman"/>
                <a:ea typeface="Times New Roman"/>
                <a:cs typeface="+mj-cs"/>
              </a:rPr>
              <a:t> </a:t>
            </a:r>
            <a:r>
              <a:rPr lang="en-US" sz="2000" dirty="0">
                <a:latin typeface="Times New Roman"/>
                <a:ea typeface="Times New Roman"/>
                <a:cs typeface="+mj-cs"/>
              </a:rPr>
              <a:t>These</a:t>
            </a:r>
            <a:r>
              <a:rPr lang="en-US" sz="2000" spc="15" dirty="0">
                <a:latin typeface="Times New Roman"/>
                <a:ea typeface="Times New Roman"/>
                <a:cs typeface="+mj-cs"/>
              </a:rPr>
              <a:t> </a:t>
            </a:r>
            <a:r>
              <a:rPr lang="en-US" sz="2000" spc="-10" dirty="0">
                <a:latin typeface="Times New Roman"/>
                <a:ea typeface="Times New Roman"/>
                <a:cs typeface="+mj-cs"/>
              </a:rPr>
              <a:t>c</a:t>
            </a:r>
            <a:r>
              <a:rPr lang="en-US" sz="2000" dirty="0">
                <a:latin typeface="Times New Roman"/>
                <a:ea typeface="Times New Roman"/>
                <a:cs typeface="+mj-cs"/>
              </a:rPr>
              <a:t>he</a:t>
            </a:r>
            <a:r>
              <a:rPr lang="en-US" sz="2000" spc="-15" dirty="0">
                <a:latin typeface="Times New Roman"/>
                <a:ea typeface="Times New Roman"/>
                <a:cs typeface="+mj-cs"/>
              </a:rPr>
              <a:t>m</a:t>
            </a:r>
            <a:r>
              <a:rPr lang="en-US" sz="2000" spc="5" dirty="0">
                <a:latin typeface="Times New Roman"/>
                <a:ea typeface="Times New Roman"/>
                <a:cs typeface="+mj-cs"/>
              </a:rPr>
              <a:t>i</a:t>
            </a:r>
            <a:r>
              <a:rPr lang="en-US" sz="2000" dirty="0">
                <a:latin typeface="Times New Roman"/>
                <a:ea typeface="Times New Roman"/>
                <a:cs typeface="+mj-cs"/>
              </a:rPr>
              <a:t>ca</a:t>
            </a:r>
            <a:r>
              <a:rPr lang="en-US" sz="2000" spc="-5" dirty="0">
                <a:latin typeface="Times New Roman"/>
                <a:ea typeface="Times New Roman"/>
                <a:cs typeface="+mj-cs"/>
              </a:rPr>
              <a:t>l</a:t>
            </a:r>
            <a:r>
              <a:rPr lang="en-US" sz="2000" dirty="0">
                <a:latin typeface="Times New Roman"/>
                <a:ea typeface="Times New Roman"/>
                <a:cs typeface="+mj-cs"/>
              </a:rPr>
              <a:t>s</a:t>
            </a:r>
            <a:r>
              <a:rPr lang="en-US" sz="2000" spc="15" dirty="0">
                <a:latin typeface="Times New Roman"/>
                <a:ea typeface="Times New Roman"/>
                <a:cs typeface="+mj-cs"/>
              </a:rPr>
              <a:t> </a:t>
            </a:r>
            <a:r>
              <a:rPr lang="en-US" sz="2000" dirty="0">
                <a:latin typeface="Times New Roman"/>
                <a:ea typeface="Times New Roman"/>
                <a:cs typeface="+mj-cs"/>
              </a:rPr>
              <a:t>a</a:t>
            </a:r>
            <a:r>
              <a:rPr lang="en-US" sz="2000" spc="-5" dirty="0">
                <a:latin typeface="Times New Roman"/>
                <a:ea typeface="Times New Roman"/>
                <a:cs typeface="+mj-cs"/>
              </a:rPr>
              <a:t>r</a:t>
            </a:r>
            <a:r>
              <a:rPr lang="en-US" sz="2000" dirty="0">
                <a:latin typeface="Times New Roman"/>
                <a:ea typeface="Times New Roman"/>
                <a:cs typeface="+mj-cs"/>
              </a:rPr>
              <a:t>e </a:t>
            </a:r>
            <a:r>
              <a:rPr lang="en-US" sz="2000" spc="145" dirty="0">
                <a:latin typeface="Times New Roman"/>
                <a:ea typeface="Times New Roman"/>
                <a:cs typeface="+mj-cs"/>
              </a:rPr>
              <a:t>non</a:t>
            </a:r>
            <a:r>
              <a:rPr lang="en-US" sz="2000" spc="10" dirty="0">
                <a:latin typeface="Times New Roman"/>
                <a:ea typeface="Times New Roman"/>
                <a:cs typeface="+mj-cs"/>
              </a:rPr>
              <a:t>-</a:t>
            </a:r>
            <a:r>
              <a:rPr lang="en-US" sz="2000" spc="-10" dirty="0">
                <a:latin typeface="Times New Roman"/>
                <a:ea typeface="Times New Roman"/>
                <a:cs typeface="+mj-cs"/>
              </a:rPr>
              <a:t>sy</a:t>
            </a:r>
            <a:r>
              <a:rPr lang="en-US" sz="2000" dirty="0">
                <a:latin typeface="Times New Roman"/>
                <a:ea typeface="Times New Roman"/>
                <a:cs typeface="+mj-cs"/>
              </a:rPr>
              <a:t>s</a:t>
            </a:r>
            <a:r>
              <a:rPr lang="en-US" sz="2000" spc="5" dirty="0">
                <a:latin typeface="Times New Roman"/>
                <a:ea typeface="Times New Roman"/>
                <a:cs typeface="+mj-cs"/>
              </a:rPr>
              <a:t>t</a:t>
            </a:r>
            <a:r>
              <a:rPr lang="en-US" sz="2000" dirty="0">
                <a:latin typeface="Times New Roman"/>
                <a:ea typeface="Times New Roman"/>
                <a:cs typeface="+mj-cs"/>
              </a:rPr>
              <a:t>e</a:t>
            </a:r>
            <a:r>
              <a:rPr lang="en-US" sz="2000" spc="-15" dirty="0">
                <a:latin typeface="Times New Roman"/>
                <a:ea typeface="Times New Roman"/>
                <a:cs typeface="+mj-cs"/>
              </a:rPr>
              <a:t>m</a:t>
            </a:r>
            <a:r>
              <a:rPr lang="en-US" sz="2000" spc="5" dirty="0">
                <a:latin typeface="Times New Roman"/>
                <a:ea typeface="Times New Roman"/>
                <a:cs typeface="+mj-cs"/>
              </a:rPr>
              <a:t>i</a:t>
            </a:r>
            <a:r>
              <a:rPr lang="en-US" sz="2000" dirty="0">
                <a:latin typeface="Times New Roman"/>
                <a:ea typeface="Times New Roman"/>
                <a:cs typeface="+mj-cs"/>
              </a:rPr>
              <a:t>c,</a:t>
            </a:r>
            <a:r>
              <a:rPr lang="en-US" sz="2000" spc="15" dirty="0">
                <a:latin typeface="Times New Roman"/>
                <a:ea typeface="Times New Roman"/>
                <a:cs typeface="+mj-cs"/>
              </a:rPr>
              <a:t> </a:t>
            </a:r>
            <a:r>
              <a:rPr lang="en-US" sz="2000" dirty="0">
                <a:latin typeface="Times New Roman"/>
                <a:ea typeface="Times New Roman"/>
                <a:cs typeface="+mj-cs"/>
              </a:rPr>
              <a:t>act</a:t>
            </a:r>
            <a:r>
              <a:rPr lang="en-US" sz="2000" spc="15" dirty="0">
                <a:latin typeface="Times New Roman"/>
                <a:ea typeface="Times New Roman"/>
                <a:cs typeface="+mj-cs"/>
              </a:rPr>
              <a:t> </a:t>
            </a:r>
            <a:r>
              <a:rPr lang="en-US" sz="2000" spc="-10" dirty="0">
                <a:latin typeface="Times New Roman"/>
                <a:ea typeface="Times New Roman"/>
                <a:cs typeface="+mj-cs"/>
              </a:rPr>
              <a:t>a</a:t>
            </a:r>
            <a:r>
              <a:rPr lang="en-US" sz="2000" dirty="0">
                <a:latin typeface="Times New Roman"/>
                <a:ea typeface="Times New Roman"/>
                <a:cs typeface="+mj-cs"/>
              </a:rPr>
              <a:t>s</a:t>
            </a:r>
            <a:r>
              <a:rPr lang="en-US" sz="2000" spc="35" dirty="0">
                <a:latin typeface="Times New Roman"/>
                <a:ea typeface="Times New Roman"/>
                <a:cs typeface="+mj-cs"/>
              </a:rPr>
              <a:t> </a:t>
            </a:r>
            <a:r>
              <a:rPr lang="en-US" sz="2000" dirty="0">
                <a:latin typeface="Times New Roman"/>
                <a:ea typeface="Times New Roman"/>
                <a:cs typeface="+mj-cs"/>
              </a:rPr>
              <a:t>co</a:t>
            </a:r>
            <a:r>
              <a:rPr lang="en-US" sz="2000" spc="-10" dirty="0">
                <a:latin typeface="Times New Roman"/>
                <a:ea typeface="Times New Roman"/>
                <a:cs typeface="+mj-cs"/>
              </a:rPr>
              <a:t>n</a:t>
            </a:r>
            <a:r>
              <a:rPr lang="en-US" sz="2000" spc="5" dirty="0">
                <a:latin typeface="Times New Roman"/>
                <a:ea typeface="Times New Roman"/>
                <a:cs typeface="+mj-cs"/>
              </a:rPr>
              <a:t>t</a:t>
            </a:r>
            <a:r>
              <a:rPr lang="en-US" sz="2000" dirty="0">
                <a:latin typeface="Times New Roman"/>
                <a:ea typeface="Times New Roman"/>
                <a:cs typeface="+mj-cs"/>
              </a:rPr>
              <a:t>a</a:t>
            </a:r>
            <a:r>
              <a:rPr lang="en-US" sz="2000" spc="-10" dirty="0">
                <a:latin typeface="Times New Roman"/>
                <a:ea typeface="Times New Roman"/>
                <a:cs typeface="+mj-cs"/>
              </a:rPr>
              <a:t>c</a:t>
            </a:r>
            <a:r>
              <a:rPr lang="en-US" sz="2000" dirty="0">
                <a:latin typeface="Times New Roman"/>
                <a:ea typeface="Times New Roman"/>
                <a:cs typeface="+mj-cs"/>
              </a:rPr>
              <a:t>t</a:t>
            </a:r>
            <a:r>
              <a:rPr lang="en-US" sz="2000" spc="15" dirty="0">
                <a:latin typeface="Times New Roman"/>
                <a:ea typeface="Times New Roman"/>
                <a:cs typeface="+mj-cs"/>
              </a:rPr>
              <a:t> </a:t>
            </a:r>
            <a:r>
              <a:rPr lang="en-US" sz="2000" dirty="0">
                <a:latin typeface="Times New Roman"/>
                <a:ea typeface="Times New Roman"/>
                <a:cs typeface="+mj-cs"/>
              </a:rPr>
              <a:t>a</a:t>
            </a:r>
            <a:r>
              <a:rPr lang="en-US" sz="2000" spc="-10" dirty="0">
                <a:latin typeface="Times New Roman"/>
                <a:ea typeface="Times New Roman"/>
                <a:cs typeface="+mj-cs"/>
              </a:rPr>
              <a:t>n</a:t>
            </a:r>
            <a:r>
              <a:rPr lang="en-US" sz="2000" dirty="0">
                <a:latin typeface="Times New Roman"/>
                <a:ea typeface="Times New Roman"/>
                <a:cs typeface="+mj-cs"/>
              </a:rPr>
              <a:t>d</a:t>
            </a:r>
            <a:r>
              <a:rPr lang="en-US" sz="2000" spc="10" dirty="0">
                <a:latin typeface="Times New Roman"/>
                <a:ea typeface="Times New Roman"/>
                <a:cs typeface="+mj-cs"/>
              </a:rPr>
              <a:t> </a:t>
            </a:r>
            <a:r>
              <a:rPr lang="en-US" sz="2000" dirty="0">
                <a:latin typeface="Times New Roman"/>
                <a:ea typeface="Times New Roman"/>
                <a:cs typeface="+mj-cs"/>
              </a:rPr>
              <a:t>s</a:t>
            </a:r>
            <a:r>
              <a:rPr lang="en-US" sz="2000" spc="5" dirty="0">
                <a:latin typeface="Times New Roman"/>
                <a:ea typeface="Times New Roman"/>
                <a:cs typeface="+mj-cs"/>
              </a:rPr>
              <a:t>t</a:t>
            </a:r>
            <a:r>
              <a:rPr lang="en-US" sz="2000" dirty="0">
                <a:latin typeface="Times New Roman"/>
                <a:ea typeface="Times New Roman"/>
                <a:cs typeface="+mj-cs"/>
              </a:rPr>
              <a:t>o</a:t>
            </a:r>
            <a:r>
              <a:rPr lang="en-US" sz="2000" spc="-20" dirty="0">
                <a:latin typeface="Times New Roman"/>
                <a:ea typeface="Times New Roman"/>
                <a:cs typeface="+mj-cs"/>
              </a:rPr>
              <a:t>m</a:t>
            </a:r>
            <a:r>
              <a:rPr lang="en-US" sz="2000" dirty="0">
                <a:latin typeface="Times New Roman"/>
                <a:ea typeface="Times New Roman"/>
                <a:cs typeface="+mj-cs"/>
              </a:rPr>
              <a:t>ach</a:t>
            </a:r>
            <a:r>
              <a:rPr lang="en-US" sz="2000" spc="10" dirty="0">
                <a:latin typeface="Times New Roman"/>
                <a:ea typeface="Times New Roman"/>
                <a:cs typeface="+mj-cs"/>
              </a:rPr>
              <a:t> </a:t>
            </a:r>
            <a:r>
              <a:rPr lang="en-US" sz="2000" dirty="0">
                <a:latin typeface="Times New Roman"/>
                <a:ea typeface="Times New Roman"/>
                <a:cs typeface="+mj-cs"/>
              </a:rPr>
              <a:t>po</a:t>
            </a:r>
            <a:r>
              <a:rPr lang="en-US" sz="2000" spc="-5" dirty="0">
                <a:latin typeface="Times New Roman"/>
                <a:ea typeface="Times New Roman"/>
                <a:cs typeface="+mj-cs"/>
              </a:rPr>
              <a:t>i</a:t>
            </a:r>
            <a:r>
              <a:rPr lang="en-US" sz="2000" dirty="0">
                <a:latin typeface="Times New Roman"/>
                <a:ea typeface="Times New Roman"/>
                <a:cs typeface="+mj-cs"/>
              </a:rPr>
              <a:t>son</a:t>
            </a:r>
            <a:r>
              <a:rPr lang="en-US" sz="2000" spc="-5" dirty="0">
                <a:latin typeface="Times New Roman"/>
                <a:ea typeface="Times New Roman"/>
                <a:cs typeface="+mj-cs"/>
              </a:rPr>
              <a:t>s</a:t>
            </a:r>
            <a:r>
              <a:rPr lang="en-US" sz="2000" dirty="0">
                <a:latin typeface="Times New Roman"/>
                <a:ea typeface="Times New Roman"/>
                <a:cs typeface="+mj-cs"/>
              </a:rPr>
              <a:t>.</a:t>
            </a:r>
            <a:r>
              <a:rPr lang="en-US" sz="2000" spc="10" dirty="0">
                <a:latin typeface="Times New Roman"/>
                <a:ea typeface="Times New Roman"/>
                <a:cs typeface="+mj-cs"/>
              </a:rPr>
              <a:t> </a:t>
            </a:r>
            <a:r>
              <a:rPr lang="en-US" sz="2000" dirty="0" err="1">
                <a:latin typeface="Times New Roman"/>
                <a:ea typeface="Times New Roman"/>
                <a:cs typeface="+mj-cs"/>
              </a:rPr>
              <a:t>Lin</a:t>
            </a:r>
            <a:r>
              <a:rPr lang="en-US" sz="2000" spc="-10" dirty="0" err="1">
                <a:latin typeface="Times New Roman"/>
                <a:ea typeface="Times New Roman"/>
                <a:cs typeface="+mj-cs"/>
              </a:rPr>
              <a:t>d</a:t>
            </a:r>
            <a:r>
              <a:rPr lang="en-US" sz="2000" dirty="0" err="1">
                <a:latin typeface="Times New Roman"/>
                <a:ea typeface="Times New Roman"/>
                <a:cs typeface="+mj-cs"/>
              </a:rPr>
              <a:t>a</a:t>
            </a:r>
            <a:r>
              <a:rPr lang="en-US" sz="2000" spc="-10" dirty="0" err="1">
                <a:latin typeface="Times New Roman"/>
                <a:ea typeface="Times New Roman"/>
                <a:cs typeface="+mj-cs"/>
              </a:rPr>
              <a:t>n</a:t>
            </a:r>
            <a:r>
              <a:rPr lang="en-US" sz="2000" dirty="0" err="1">
                <a:latin typeface="Times New Roman"/>
                <a:ea typeface="Times New Roman"/>
                <a:cs typeface="+mj-cs"/>
              </a:rPr>
              <a:t>e</a:t>
            </a:r>
            <a:r>
              <a:rPr lang="en-US" sz="2000" dirty="0">
                <a:latin typeface="Times New Roman"/>
                <a:ea typeface="Times New Roman"/>
                <a:cs typeface="+mj-cs"/>
              </a:rPr>
              <a:t> exh</a:t>
            </a:r>
            <a:r>
              <a:rPr lang="en-US" sz="2000" spc="5" dirty="0">
                <a:latin typeface="Times New Roman"/>
                <a:ea typeface="Times New Roman"/>
                <a:cs typeface="+mj-cs"/>
              </a:rPr>
              <a:t>i</a:t>
            </a:r>
            <a:r>
              <a:rPr lang="en-US" sz="2000" spc="-10" dirty="0">
                <a:latin typeface="Times New Roman"/>
                <a:ea typeface="Times New Roman"/>
                <a:cs typeface="+mj-cs"/>
              </a:rPr>
              <a:t>b</a:t>
            </a:r>
            <a:r>
              <a:rPr lang="en-US" sz="2000" spc="5" dirty="0">
                <a:latin typeface="Times New Roman"/>
                <a:ea typeface="Times New Roman"/>
                <a:cs typeface="+mj-cs"/>
              </a:rPr>
              <a:t>i</a:t>
            </a:r>
            <a:r>
              <a:rPr lang="en-US" sz="2000" spc="-5" dirty="0">
                <a:latin typeface="Times New Roman"/>
                <a:ea typeface="Times New Roman"/>
                <a:cs typeface="+mj-cs"/>
              </a:rPr>
              <a:t>t</a:t>
            </a:r>
            <a:r>
              <a:rPr lang="en-US" sz="2000" dirty="0">
                <a:latin typeface="Times New Roman"/>
                <a:ea typeface="Times New Roman"/>
                <a:cs typeface="+mj-cs"/>
              </a:rPr>
              <a:t>s</a:t>
            </a:r>
            <a:r>
              <a:rPr lang="en-US" sz="2000" spc="15" dirty="0">
                <a:latin typeface="Times New Roman"/>
                <a:ea typeface="Times New Roman"/>
                <a:cs typeface="+mj-cs"/>
              </a:rPr>
              <a:t> </a:t>
            </a:r>
            <a:r>
              <a:rPr lang="en-US" sz="2000" dirty="0">
                <a:latin typeface="Times New Roman"/>
                <a:ea typeface="Times New Roman"/>
                <a:cs typeface="+mj-cs"/>
              </a:rPr>
              <a:t>s</a:t>
            </a:r>
            <a:r>
              <a:rPr lang="en-US" sz="2000" spc="-5" dirty="0">
                <a:latin typeface="Times New Roman"/>
                <a:ea typeface="Times New Roman"/>
                <a:cs typeface="+mj-cs"/>
              </a:rPr>
              <a:t>l</a:t>
            </a:r>
            <a:r>
              <a:rPr lang="en-US" sz="2000" spc="5" dirty="0">
                <a:latin typeface="Times New Roman"/>
                <a:ea typeface="Times New Roman"/>
                <a:cs typeface="+mj-cs"/>
              </a:rPr>
              <a:t>i</a:t>
            </a:r>
            <a:r>
              <a:rPr lang="en-US" sz="2000" spc="-10" dirty="0">
                <a:latin typeface="Times New Roman"/>
                <a:ea typeface="Times New Roman"/>
                <a:cs typeface="+mj-cs"/>
              </a:rPr>
              <a:t>g</a:t>
            </a:r>
            <a:r>
              <a:rPr lang="en-US" sz="2000" dirty="0">
                <a:latin typeface="Times New Roman"/>
                <a:ea typeface="Times New Roman"/>
                <a:cs typeface="+mj-cs"/>
              </a:rPr>
              <a:t>ht</a:t>
            </a:r>
            <a:r>
              <a:rPr lang="en-US" sz="2000" spc="15" dirty="0">
                <a:latin typeface="Times New Roman"/>
                <a:ea typeface="Times New Roman"/>
                <a:cs typeface="+mj-cs"/>
              </a:rPr>
              <a:t> </a:t>
            </a:r>
            <a:r>
              <a:rPr lang="en-US" sz="2000" spc="5" dirty="0">
                <a:latin typeface="Times New Roman"/>
                <a:ea typeface="Times New Roman"/>
                <a:cs typeface="+mj-cs"/>
              </a:rPr>
              <a:t>f</a:t>
            </a:r>
            <a:r>
              <a:rPr lang="en-US" sz="2000" dirty="0">
                <a:latin typeface="Times New Roman"/>
                <a:ea typeface="Times New Roman"/>
                <a:cs typeface="+mj-cs"/>
              </a:rPr>
              <a:t>u</a:t>
            </a:r>
            <a:r>
              <a:rPr lang="en-US" sz="2000" spc="-20" dirty="0">
                <a:latin typeface="Times New Roman"/>
                <a:ea typeface="Times New Roman"/>
                <a:cs typeface="+mj-cs"/>
              </a:rPr>
              <a:t>m</a:t>
            </a:r>
            <a:r>
              <a:rPr lang="en-US" sz="2000" spc="5" dirty="0">
                <a:latin typeface="Times New Roman"/>
                <a:ea typeface="Times New Roman"/>
                <a:cs typeface="+mj-cs"/>
              </a:rPr>
              <a:t>i</a:t>
            </a:r>
            <a:r>
              <a:rPr lang="en-US" sz="2000" spc="-10" dirty="0">
                <a:latin typeface="Times New Roman"/>
                <a:ea typeface="Times New Roman"/>
                <a:cs typeface="+mj-cs"/>
              </a:rPr>
              <a:t>g</a:t>
            </a:r>
            <a:r>
              <a:rPr lang="en-US" sz="2000" dirty="0">
                <a:latin typeface="Times New Roman"/>
                <a:ea typeface="Times New Roman"/>
                <a:cs typeface="+mj-cs"/>
              </a:rPr>
              <a:t>ant</a:t>
            </a:r>
            <a:r>
              <a:rPr lang="en-US" sz="2000" spc="20" dirty="0">
                <a:latin typeface="Times New Roman"/>
                <a:ea typeface="Times New Roman"/>
                <a:cs typeface="+mj-cs"/>
              </a:rPr>
              <a:t> </a:t>
            </a:r>
            <a:r>
              <a:rPr lang="en-US" sz="2000" dirty="0">
                <a:latin typeface="Times New Roman"/>
                <a:ea typeface="Times New Roman"/>
                <a:cs typeface="+mj-cs"/>
              </a:rPr>
              <a:t>ac</a:t>
            </a:r>
            <a:r>
              <a:rPr lang="en-US" sz="2000" spc="-5" dirty="0">
                <a:latin typeface="Times New Roman"/>
                <a:ea typeface="Times New Roman"/>
                <a:cs typeface="+mj-cs"/>
              </a:rPr>
              <a:t>t</a:t>
            </a:r>
            <a:r>
              <a:rPr lang="en-US" sz="2000" spc="5" dirty="0">
                <a:latin typeface="Times New Roman"/>
                <a:ea typeface="Times New Roman"/>
                <a:cs typeface="+mj-cs"/>
              </a:rPr>
              <a:t>i</a:t>
            </a:r>
            <a:r>
              <a:rPr lang="en-US" sz="2000" dirty="0">
                <a:latin typeface="Times New Roman"/>
                <a:ea typeface="Times New Roman"/>
                <a:cs typeface="+mj-cs"/>
              </a:rPr>
              <a:t>on.</a:t>
            </a:r>
            <a:r>
              <a:rPr lang="en-US" sz="2000" spc="10" dirty="0">
                <a:latin typeface="Times New Roman"/>
                <a:ea typeface="Times New Roman"/>
                <a:cs typeface="+mj-cs"/>
              </a:rPr>
              <a:t> </a:t>
            </a:r>
            <a:r>
              <a:rPr lang="en-US" sz="2000" dirty="0">
                <a:latin typeface="Times New Roman"/>
                <a:ea typeface="Times New Roman"/>
                <a:cs typeface="+mj-cs"/>
              </a:rPr>
              <a:t>Pe</a:t>
            </a:r>
            <a:r>
              <a:rPr lang="en-US" sz="2000" spc="-10" dirty="0">
                <a:latin typeface="Times New Roman"/>
                <a:ea typeface="Times New Roman"/>
                <a:cs typeface="+mj-cs"/>
              </a:rPr>
              <a:t>r</a:t>
            </a:r>
            <a:r>
              <a:rPr lang="en-US" sz="2000" dirty="0">
                <a:latin typeface="Times New Roman"/>
                <a:ea typeface="Times New Roman"/>
                <a:cs typeface="+mj-cs"/>
              </a:rPr>
              <a:t>s</a:t>
            </a:r>
            <a:r>
              <a:rPr lang="en-US" sz="2000" spc="5" dirty="0">
                <a:latin typeface="Times New Roman"/>
                <a:ea typeface="Times New Roman"/>
                <a:cs typeface="+mj-cs"/>
              </a:rPr>
              <a:t>i</a:t>
            </a:r>
            <a:r>
              <a:rPr lang="en-US" sz="2000" spc="-10" dirty="0">
                <a:latin typeface="Times New Roman"/>
                <a:ea typeface="Times New Roman"/>
                <a:cs typeface="+mj-cs"/>
              </a:rPr>
              <a:t>s</a:t>
            </a:r>
            <a:r>
              <a:rPr lang="en-US" sz="2000" dirty="0">
                <a:latin typeface="Times New Roman"/>
                <a:ea typeface="Times New Roman"/>
                <a:cs typeface="+mj-cs"/>
              </a:rPr>
              <a:t>t</a:t>
            </a:r>
            <a:r>
              <a:rPr lang="en-US" sz="2000" spc="15" dirty="0">
                <a:latin typeface="Times New Roman"/>
                <a:ea typeface="Times New Roman"/>
                <a:cs typeface="+mj-cs"/>
              </a:rPr>
              <a:t> </a:t>
            </a:r>
            <a:r>
              <a:rPr lang="en-US" sz="2000" spc="5" dirty="0">
                <a:latin typeface="Times New Roman"/>
                <a:ea typeface="Times New Roman"/>
                <a:cs typeface="+mj-cs"/>
              </a:rPr>
              <a:t>i</a:t>
            </a:r>
            <a:r>
              <a:rPr lang="en-US" sz="2000" dirty="0">
                <a:latin typeface="Times New Roman"/>
                <a:ea typeface="Times New Roman"/>
                <a:cs typeface="+mj-cs"/>
              </a:rPr>
              <a:t>n</a:t>
            </a:r>
            <a:r>
              <a:rPr lang="en-US" sz="2000" spc="10" dirty="0">
                <a:latin typeface="Times New Roman"/>
                <a:ea typeface="Times New Roman"/>
                <a:cs typeface="+mj-cs"/>
              </a:rPr>
              <a:t> </a:t>
            </a:r>
            <a:r>
              <a:rPr lang="en-US" sz="2000" spc="5" dirty="0">
                <a:latin typeface="Times New Roman"/>
                <a:ea typeface="Times New Roman"/>
                <a:cs typeface="+mj-cs"/>
              </a:rPr>
              <a:t>t</a:t>
            </a:r>
            <a:r>
              <a:rPr lang="en-US" sz="2000" spc="-10" dirty="0">
                <a:latin typeface="Times New Roman"/>
                <a:ea typeface="Times New Roman"/>
                <a:cs typeface="+mj-cs"/>
              </a:rPr>
              <a:t>h</a:t>
            </a:r>
            <a:r>
              <a:rPr lang="en-US" sz="2000" dirty="0">
                <a:latin typeface="Times New Roman"/>
                <a:ea typeface="Times New Roman"/>
                <a:cs typeface="+mj-cs"/>
              </a:rPr>
              <a:t>e</a:t>
            </a:r>
            <a:r>
              <a:rPr lang="en-US" sz="2000" spc="15" dirty="0">
                <a:latin typeface="Times New Roman"/>
                <a:ea typeface="Times New Roman"/>
                <a:cs typeface="+mj-cs"/>
              </a:rPr>
              <a:t> </a:t>
            </a:r>
            <a:r>
              <a:rPr lang="en-US" sz="2000" dirty="0">
                <a:latin typeface="Times New Roman"/>
                <a:ea typeface="Times New Roman"/>
                <a:cs typeface="+mj-cs"/>
              </a:rPr>
              <a:t>en</a:t>
            </a:r>
            <a:r>
              <a:rPr lang="en-US" sz="2000" spc="-10" dirty="0">
                <a:latin typeface="Times New Roman"/>
                <a:ea typeface="Times New Roman"/>
                <a:cs typeface="+mj-cs"/>
              </a:rPr>
              <a:t>v</a:t>
            </a:r>
            <a:r>
              <a:rPr lang="en-US" sz="2000" spc="5" dirty="0">
                <a:latin typeface="Times New Roman"/>
                <a:ea typeface="Times New Roman"/>
                <a:cs typeface="+mj-cs"/>
              </a:rPr>
              <a:t>ir</a:t>
            </a:r>
            <a:r>
              <a:rPr lang="en-US" sz="2000" dirty="0">
                <a:latin typeface="Times New Roman"/>
                <a:ea typeface="Times New Roman"/>
                <a:cs typeface="+mj-cs"/>
              </a:rPr>
              <a:t>on</a:t>
            </a:r>
            <a:r>
              <a:rPr lang="en-US" sz="2000" spc="-20" dirty="0">
                <a:latin typeface="Times New Roman"/>
                <a:ea typeface="Times New Roman"/>
                <a:cs typeface="+mj-cs"/>
              </a:rPr>
              <a:t>m</a:t>
            </a:r>
            <a:r>
              <a:rPr lang="en-US" sz="2000" dirty="0">
                <a:latin typeface="Times New Roman"/>
                <a:ea typeface="Times New Roman"/>
                <a:cs typeface="+mj-cs"/>
              </a:rPr>
              <a:t>ent</a:t>
            </a:r>
            <a:r>
              <a:rPr lang="en-US" sz="2000" spc="20" dirty="0">
                <a:latin typeface="Times New Roman"/>
                <a:ea typeface="Times New Roman"/>
                <a:cs typeface="+mj-cs"/>
              </a:rPr>
              <a:t> </a:t>
            </a:r>
            <a:r>
              <a:rPr lang="en-US" sz="2000" spc="5" dirty="0">
                <a:latin typeface="Times New Roman"/>
                <a:ea typeface="Times New Roman"/>
                <a:cs typeface="+mj-cs"/>
              </a:rPr>
              <a:t>f</a:t>
            </a:r>
            <a:r>
              <a:rPr lang="en-US" sz="2000" spc="-10" dirty="0">
                <a:latin typeface="Times New Roman"/>
                <a:ea typeface="Times New Roman"/>
                <a:cs typeface="+mj-cs"/>
              </a:rPr>
              <a:t>o</a:t>
            </a:r>
            <a:r>
              <a:rPr lang="en-US" sz="2000" dirty="0">
                <a:latin typeface="Times New Roman"/>
                <a:ea typeface="Times New Roman"/>
                <a:cs typeface="+mj-cs"/>
              </a:rPr>
              <a:t>r</a:t>
            </a:r>
            <a:r>
              <a:rPr lang="en-US" sz="2000" spc="15" dirty="0">
                <a:latin typeface="Times New Roman"/>
                <a:ea typeface="Times New Roman"/>
                <a:cs typeface="+mj-cs"/>
              </a:rPr>
              <a:t> </a:t>
            </a:r>
            <a:r>
              <a:rPr lang="en-US" sz="2000" spc="5" dirty="0">
                <a:latin typeface="Times New Roman"/>
                <a:ea typeface="Times New Roman"/>
                <a:cs typeface="+mj-cs"/>
              </a:rPr>
              <a:t>l</a:t>
            </a:r>
            <a:r>
              <a:rPr lang="en-US" sz="2000" dirty="0">
                <a:latin typeface="Times New Roman"/>
                <a:ea typeface="Times New Roman"/>
                <a:cs typeface="+mj-cs"/>
              </a:rPr>
              <a:t>ong </a:t>
            </a:r>
            <a:r>
              <a:rPr lang="en-US" sz="2000" spc="5" dirty="0">
                <a:latin typeface="Times New Roman"/>
                <a:ea typeface="Times New Roman"/>
                <a:cs typeface="+mj-cs"/>
              </a:rPr>
              <a:t>ti</a:t>
            </a:r>
            <a:r>
              <a:rPr lang="en-US" sz="2000" spc="-20" dirty="0">
                <a:latin typeface="Times New Roman"/>
                <a:ea typeface="Times New Roman"/>
                <a:cs typeface="+mj-cs"/>
              </a:rPr>
              <a:t>m</a:t>
            </a:r>
            <a:r>
              <a:rPr lang="en-US" sz="2000" dirty="0">
                <a:latin typeface="Times New Roman"/>
                <a:ea typeface="Times New Roman"/>
                <a:cs typeface="+mj-cs"/>
              </a:rPr>
              <a:t>e,</a:t>
            </a:r>
            <a:r>
              <a:rPr lang="en-US" sz="2000" spc="15" dirty="0">
                <a:latin typeface="Times New Roman"/>
                <a:ea typeface="Times New Roman"/>
                <a:cs typeface="+mj-cs"/>
              </a:rPr>
              <a:t> </a:t>
            </a:r>
            <a:r>
              <a:rPr lang="en-US" sz="2000" spc="5" dirty="0">
                <a:latin typeface="Times New Roman"/>
                <a:ea typeface="Times New Roman"/>
                <a:cs typeface="+mj-cs"/>
              </a:rPr>
              <a:t>r</a:t>
            </a:r>
            <a:r>
              <a:rPr lang="en-US" sz="2000" dirty="0">
                <a:latin typeface="Times New Roman"/>
                <a:ea typeface="Times New Roman"/>
                <a:cs typeface="+mj-cs"/>
              </a:rPr>
              <a:t>e</a:t>
            </a:r>
            <a:r>
              <a:rPr lang="en-US" sz="2000" spc="5" dirty="0">
                <a:latin typeface="Times New Roman"/>
                <a:ea typeface="Times New Roman"/>
                <a:cs typeface="+mj-cs"/>
              </a:rPr>
              <a:t>s</a:t>
            </a:r>
            <a:r>
              <a:rPr lang="en-US" sz="2000" dirty="0">
                <a:latin typeface="Times New Roman"/>
                <a:ea typeface="Times New Roman"/>
                <a:cs typeface="+mj-cs"/>
              </a:rPr>
              <a:t>u</a:t>
            </a:r>
            <a:r>
              <a:rPr lang="en-US" sz="2000" spc="-5" dirty="0">
                <a:latin typeface="Times New Roman"/>
                <a:ea typeface="Times New Roman"/>
                <a:cs typeface="+mj-cs"/>
              </a:rPr>
              <a:t>l</a:t>
            </a:r>
            <a:r>
              <a:rPr lang="en-US" sz="2000" spc="5" dirty="0">
                <a:latin typeface="Times New Roman"/>
                <a:ea typeface="Times New Roman"/>
                <a:cs typeface="+mj-cs"/>
              </a:rPr>
              <a:t>t</a:t>
            </a:r>
            <a:r>
              <a:rPr lang="en-US" sz="2000" dirty="0">
                <a:latin typeface="Times New Roman"/>
                <a:ea typeface="Times New Roman"/>
                <a:cs typeface="+mj-cs"/>
              </a:rPr>
              <a:t>s</a:t>
            </a:r>
            <a:r>
              <a:rPr lang="en-US" sz="2000" spc="15" dirty="0">
                <a:latin typeface="Times New Roman"/>
                <a:ea typeface="Times New Roman"/>
                <a:cs typeface="+mj-cs"/>
              </a:rPr>
              <a:t> </a:t>
            </a:r>
            <a:r>
              <a:rPr lang="en-US" sz="2000" spc="5" dirty="0">
                <a:latin typeface="Times New Roman"/>
                <a:ea typeface="Times New Roman"/>
                <a:cs typeface="+mj-cs"/>
              </a:rPr>
              <a:t>i</a:t>
            </a:r>
            <a:r>
              <a:rPr lang="en-US" sz="2000" dirty="0">
                <a:latin typeface="Times New Roman"/>
                <a:ea typeface="Times New Roman"/>
                <a:cs typeface="+mj-cs"/>
              </a:rPr>
              <a:t>n </a:t>
            </a:r>
            <a:r>
              <a:rPr lang="en-US" sz="2000" spc="10" dirty="0">
                <a:latin typeface="Times New Roman"/>
                <a:ea typeface="Times New Roman"/>
                <a:cs typeface="+mj-cs"/>
              </a:rPr>
              <a:t>pesticide</a:t>
            </a:r>
            <a:r>
              <a:rPr lang="en-US" sz="2000" spc="15" dirty="0">
                <a:latin typeface="Times New Roman"/>
                <a:ea typeface="Times New Roman"/>
                <a:cs typeface="+mj-cs"/>
              </a:rPr>
              <a:t> </a:t>
            </a:r>
            <a:r>
              <a:rPr lang="en-US" sz="2000" spc="-10" dirty="0">
                <a:latin typeface="Times New Roman"/>
                <a:ea typeface="Times New Roman"/>
                <a:cs typeface="+mj-cs"/>
              </a:rPr>
              <a:t>r</a:t>
            </a:r>
            <a:r>
              <a:rPr lang="en-US" sz="2000" dirty="0">
                <a:latin typeface="Times New Roman"/>
                <a:ea typeface="Times New Roman"/>
                <a:cs typeface="+mj-cs"/>
              </a:rPr>
              <a:t>e</a:t>
            </a:r>
            <a:r>
              <a:rPr lang="en-US" sz="2000" spc="5" dirty="0">
                <a:latin typeface="Times New Roman"/>
                <a:ea typeface="Times New Roman"/>
                <a:cs typeface="+mj-cs"/>
              </a:rPr>
              <a:t>s</a:t>
            </a:r>
            <a:r>
              <a:rPr lang="en-US" sz="2000" spc="-5" dirty="0">
                <a:latin typeface="Times New Roman"/>
                <a:ea typeface="Times New Roman"/>
                <a:cs typeface="+mj-cs"/>
              </a:rPr>
              <a:t>i</a:t>
            </a:r>
            <a:r>
              <a:rPr lang="en-US" sz="2000" dirty="0">
                <a:latin typeface="Times New Roman"/>
                <a:ea typeface="Times New Roman"/>
                <a:cs typeface="+mj-cs"/>
              </a:rPr>
              <a:t>due</a:t>
            </a:r>
            <a:r>
              <a:rPr lang="en-US" sz="2000" spc="15" dirty="0">
                <a:latin typeface="Times New Roman"/>
                <a:ea typeface="Times New Roman"/>
                <a:cs typeface="+mj-cs"/>
              </a:rPr>
              <a:t> </a:t>
            </a:r>
            <a:r>
              <a:rPr lang="en-US" sz="2000" dirty="0">
                <a:latin typeface="Times New Roman"/>
                <a:ea typeface="Times New Roman"/>
                <a:cs typeface="+mj-cs"/>
              </a:rPr>
              <a:t>p</a:t>
            </a:r>
            <a:r>
              <a:rPr lang="en-US" sz="2000" spc="5" dirty="0">
                <a:latin typeface="Times New Roman"/>
                <a:ea typeface="Times New Roman"/>
                <a:cs typeface="+mj-cs"/>
              </a:rPr>
              <a:t>r</a:t>
            </a:r>
            <a:r>
              <a:rPr lang="en-US" sz="2000" spc="-10" dirty="0">
                <a:latin typeface="Times New Roman"/>
                <a:ea typeface="Times New Roman"/>
                <a:cs typeface="+mj-cs"/>
              </a:rPr>
              <a:t>o</a:t>
            </a:r>
            <a:r>
              <a:rPr lang="en-US" sz="2000" dirty="0">
                <a:latin typeface="Times New Roman"/>
                <a:ea typeface="Times New Roman"/>
                <a:cs typeface="+mj-cs"/>
              </a:rPr>
              <a:t>b</a:t>
            </a:r>
            <a:r>
              <a:rPr lang="en-US" sz="2000" spc="5" dirty="0">
                <a:latin typeface="Times New Roman"/>
                <a:ea typeface="Times New Roman"/>
                <a:cs typeface="+mj-cs"/>
              </a:rPr>
              <a:t>l</a:t>
            </a:r>
            <a:r>
              <a:rPr lang="en-US" sz="2000" dirty="0">
                <a:latin typeface="Times New Roman"/>
                <a:ea typeface="Times New Roman"/>
                <a:cs typeface="+mj-cs"/>
              </a:rPr>
              <a:t>em </a:t>
            </a:r>
            <a:r>
              <a:rPr lang="en-US" sz="2000" spc="5" dirty="0">
                <a:latin typeface="Times New Roman"/>
                <a:ea typeface="Times New Roman"/>
                <a:cs typeface="+mj-cs"/>
              </a:rPr>
              <a:t>i</a:t>
            </a:r>
            <a:r>
              <a:rPr lang="en-US" sz="2000" dirty="0">
                <a:latin typeface="Times New Roman"/>
                <a:ea typeface="Times New Roman"/>
                <a:cs typeface="+mj-cs"/>
              </a:rPr>
              <a:t>n </a:t>
            </a:r>
            <a:r>
              <a:rPr lang="en-US" sz="2000" spc="5" dirty="0">
                <a:latin typeface="Times New Roman"/>
                <a:ea typeface="Times New Roman"/>
                <a:cs typeface="+mj-cs"/>
              </a:rPr>
              <a:t>t</a:t>
            </a:r>
            <a:r>
              <a:rPr lang="en-US" sz="2000" spc="-10" dirty="0">
                <a:latin typeface="Times New Roman"/>
                <a:ea typeface="Times New Roman"/>
                <a:cs typeface="+mj-cs"/>
              </a:rPr>
              <a:t>h</a:t>
            </a:r>
            <a:r>
              <a:rPr lang="en-US" sz="2000" dirty="0">
                <a:latin typeface="Times New Roman"/>
                <a:ea typeface="Times New Roman"/>
                <a:cs typeface="+mj-cs"/>
              </a:rPr>
              <a:t>e en</a:t>
            </a:r>
            <a:r>
              <a:rPr lang="en-US" sz="2000" spc="-10" dirty="0">
                <a:latin typeface="Times New Roman"/>
                <a:ea typeface="Times New Roman"/>
                <a:cs typeface="+mj-cs"/>
              </a:rPr>
              <a:t>v</a:t>
            </a:r>
            <a:r>
              <a:rPr lang="en-US" sz="2000" spc="5" dirty="0">
                <a:latin typeface="Times New Roman"/>
                <a:ea typeface="Times New Roman"/>
                <a:cs typeface="+mj-cs"/>
              </a:rPr>
              <a:t>i</a:t>
            </a:r>
            <a:r>
              <a:rPr lang="en-US" sz="2000" spc="-10" dirty="0">
                <a:latin typeface="Times New Roman"/>
                <a:ea typeface="Times New Roman"/>
                <a:cs typeface="+mj-cs"/>
              </a:rPr>
              <a:t>r</a:t>
            </a:r>
            <a:r>
              <a:rPr lang="en-US" sz="2000" dirty="0">
                <a:latin typeface="Times New Roman"/>
                <a:ea typeface="Times New Roman"/>
                <a:cs typeface="+mj-cs"/>
              </a:rPr>
              <a:t>on</a:t>
            </a:r>
            <a:r>
              <a:rPr lang="en-US" sz="2000" spc="-20" dirty="0">
                <a:latin typeface="Times New Roman"/>
                <a:ea typeface="Times New Roman"/>
                <a:cs typeface="+mj-cs"/>
              </a:rPr>
              <a:t>m</a:t>
            </a:r>
            <a:r>
              <a:rPr lang="en-US" sz="2000" dirty="0">
                <a:latin typeface="Times New Roman"/>
                <a:ea typeface="Times New Roman"/>
                <a:cs typeface="+mj-cs"/>
              </a:rPr>
              <a:t>ent</a:t>
            </a:r>
            <a:r>
              <a:rPr lang="en-US" sz="2000" spc="5" dirty="0">
                <a:latin typeface="Times New Roman"/>
                <a:ea typeface="Times New Roman"/>
                <a:cs typeface="+mj-cs"/>
              </a:rPr>
              <a:t> </a:t>
            </a:r>
            <a:r>
              <a:rPr lang="en-US" sz="2000" dirty="0">
                <a:latin typeface="Times New Roman"/>
                <a:ea typeface="Times New Roman"/>
                <a:cs typeface="+mj-cs"/>
              </a:rPr>
              <a:t>and </a:t>
            </a:r>
            <a:r>
              <a:rPr lang="en-US" sz="2000" spc="-10" dirty="0">
                <a:latin typeface="Times New Roman"/>
                <a:ea typeface="Times New Roman"/>
                <a:cs typeface="+mj-cs"/>
              </a:rPr>
              <a:t>b</a:t>
            </a:r>
            <a:r>
              <a:rPr lang="en-US" sz="2000" spc="5" dirty="0">
                <a:latin typeface="Times New Roman"/>
                <a:ea typeface="Times New Roman"/>
                <a:cs typeface="+mj-cs"/>
              </a:rPr>
              <a:t>i</a:t>
            </a:r>
            <a:r>
              <a:rPr lang="en-US" sz="2000" dirty="0">
                <a:latin typeface="Times New Roman"/>
                <a:ea typeface="Times New Roman"/>
                <a:cs typeface="+mj-cs"/>
              </a:rPr>
              <a:t>o</a:t>
            </a:r>
            <a:r>
              <a:rPr lang="en-US" sz="2000" spc="-10" dirty="0">
                <a:latin typeface="Times New Roman"/>
                <a:ea typeface="Times New Roman"/>
                <a:cs typeface="+mj-cs"/>
              </a:rPr>
              <a:t> </a:t>
            </a:r>
            <a:r>
              <a:rPr lang="en-US" sz="2000" spc="-20" dirty="0">
                <a:latin typeface="Times New Roman"/>
                <a:ea typeface="Times New Roman"/>
                <a:cs typeface="+mj-cs"/>
              </a:rPr>
              <a:t>m</a:t>
            </a:r>
            <a:r>
              <a:rPr lang="en-US" sz="2000" spc="15" dirty="0">
                <a:latin typeface="Times New Roman"/>
                <a:ea typeface="Times New Roman"/>
                <a:cs typeface="+mj-cs"/>
              </a:rPr>
              <a:t>a</a:t>
            </a:r>
            <a:r>
              <a:rPr lang="en-US" sz="2000" spc="-10" dirty="0">
                <a:latin typeface="Times New Roman"/>
                <a:ea typeface="Times New Roman"/>
                <a:cs typeface="+mj-cs"/>
              </a:rPr>
              <a:t>g</a:t>
            </a:r>
            <a:r>
              <a:rPr lang="en-US" sz="2000" dirty="0">
                <a:latin typeface="Times New Roman"/>
                <a:ea typeface="Times New Roman"/>
                <a:cs typeface="+mj-cs"/>
              </a:rPr>
              <a:t>n</a:t>
            </a:r>
            <a:r>
              <a:rPr lang="en-US" sz="2000" spc="5" dirty="0">
                <a:latin typeface="Times New Roman"/>
                <a:ea typeface="Times New Roman"/>
                <a:cs typeface="+mj-cs"/>
              </a:rPr>
              <a:t>ifi</a:t>
            </a:r>
            <a:r>
              <a:rPr lang="en-US" sz="2000" dirty="0">
                <a:latin typeface="Times New Roman"/>
                <a:ea typeface="Times New Roman"/>
                <a:cs typeface="+mj-cs"/>
              </a:rPr>
              <a:t>c</a:t>
            </a:r>
            <a:r>
              <a:rPr lang="en-US" sz="2000" spc="-10" dirty="0">
                <a:latin typeface="Times New Roman"/>
                <a:ea typeface="Times New Roman"/>
                <a:cs typeface="+mj-cs"/>
              </a:rPr>
              <a:t>a</a:t>
            </a:r>
            <a:r>
              <a:rPr lang="en-US" sz="2000" spc="-5" dirty="0">
                <a:latin typeface="Times New Roman"/>
                <a:ea typeface="Times New Roman"/>
                <a:cs typeface="+mj-cs"/>
              </a:rPr>
              <a:t>t</a:t>
            </a:r>
            <a:r>
              <a:rPr lang="en-US" sz="2000" spc="5" dirty="0">
                <a:latin typeface="Times New Roman"/>
                <a:ea typeface="Times New Roman"/>
                <a:cs typeface="+mj-cs"/>
              </a:rPr>
              <a:t>i</a:t>
            </a:r>
            <a:r>
              <a:rPr lang="en-US" sz="2000" dirty="0">
                <a:latin typeface="Times New Roman"/>
                <a:ea typeface="Times New Roman"/>
                <a:cs typeface="+mj-cs"/>
              </a:rPr>
              <a:t>on.</a:t>
            </a:r>
            <a:endParaRPr lang="en-US" sz="2000" dirty="0">
              <a:ea typeface="Calibri"/>
              <a:cs typeface="+mj-cs"/>
            </a:endParaRPr>
          </a:p>
          <a:p>
            <a:pPr marL="75565" marR="45720" algn="just">
              <a:lnSpc>
                <a:spcPct val="150000"/>
              </a:lnSpc>
            </a:pPr>
            <a:r>
              <a:rPr lang="en-US" sz="2000" b="1" spc="-5" dirty="0">
                <a:latin typeface="Times New Roman"/>
                <a:ea typeface="Times New Roman"/>
                <a:cs typeface="+mj-cs"/>
              </a:rPr>
              <a:t>E</a:t>
            </a:r>
            <a:r>
              <a:rPr lang="en-US" sz="2000" b="1" spc="5" dirty="0">
                <a:latin typeface="Times New Roman"/>
                <a:ea typeface="Times New Roman"/>
                <a:cs typeface="+mj-cs"/>
              </a:rPr>
              <a:t>ff</a:t>
            </a:r>
            <a:r>
              <a:rPr lang="en-US" sz="2000" b="1" dirty="0">
                <a:latin typeface="Times New Roman"/>
                <a:ea typeface="Times New Roman"/>
                <a:cs typeface="+mj-cs"/>
              </a:rPr>
              <a:t>e</a:t>
            </a:r>
            <a:r>
              <a:rPr lang="en-US" sz="2000" b="1" spc="-10" dirty="0">
                <a:latin typeface="Times New Roman"/>
                <a:ea typeface="Times New Roman"/>
                <a:cs typeface="+mj-cs"/>
              </a:rPr>
              <a:t>c</a:t>
            </a:r>
            <a:r>
              <a:rPr lang="en-US" sz="2000" b="1" dirty="0">
                <a:latin typeface="Times New Roman"/>
                <a:ea typeface="Times New Roman"/>
                <a:cs typeface="+mj-cs"/>
              </a:rPr>
              <a:t>t</a:t>
            </a:r>
            <a:r>
              <a:rPr lang="en-US" sz="2000" b="1" spc="110" dirty="0">
                <a:latin typeface="Times New Roman"/>
                <a:ea typeface="Times New Roman"/>
                <a:cs typeface="+mj-cs"/>
              </a:rPr>
              <a:t> </a:t>
            </a:r>
            <a:r>
              <a:rPr lang="en-US" sz="2000" b="1" spc="-10" dirty="0">
                <a:latin typeface="Times New Roman"/>
                <a:ea typeface="Times New Roman"/>
                <a:cs typeface="+mj-cs"/>
              </a:rPr>
              <a:t>o</a:t>
            </a:r>
            <a:r>
              <a:rPr lang="en-US" sz="2000" b="1" dirty="0">
                <a:latin typeface="Times New Roman"/>
                <a:ea typeface="Times New Roman"/>
                <a:cs typeface="+mj-cs"/>
              </a:rPr>
              <a:t>f</a:t>
            </a:r>
            <a:r>
              <a:rPr lang="en-US" sz="2000" b="1" spc="120" dirty="0">
                <a:latin typeface="Times New Roman"/>
                <a:ea typeface="Times New Roman"/>
                <a:cs typeface="+mj-cs"/>
              </a:rPr>
              <a:t> </a:t>
            </a:r>
            <a:r>
              <a:rPr lang="en-US" sz="2000" b="1" spc="5" dirty="0">
                <a:latin typeface="Times New Roman"/>
                <a:ea typeface="Times New Roman"/>
                <a:cs typeface="+mj-cs"/>
              </a:rPr>
              <a:t>O</a:t>
            </a:r>
            <a:r>
              <a:rPr lang="en-US" sz="2000" b="1" spc="-5" dirty="0">
                <a:latin typeface="Times New Roman"/>
                <a:ea typeface="Times New Roman"/>
                <a:cs typeface="+mj-cs"/>
              </a:rPr>
              <a:t>C</a:t>
            </a:r>
            <a:r>
              <a:rPr lang="en-US" sz="2000" b="1" spc="-10" dirty="0">
                <a:latin typeface="Times New Roman"/>
                <a:ea typeface="Times New Roman"/>
                <a:cs typeface="+mj-cs"/>
              </a:rPr>
              <a:t>’</a:t>
            </a:r>
            <a:r>
              <a:rPr lang="en-US" sz="2000" b="1" dirty="0">
                <a:latin typeface="Times New Roman"/>
                <a:ea typeface="Times New Roman"/>
                <a:cs typeface="+mj-cs"/>
              </a:rPr>
              <a:t>s</a:t>
            </a:r>
            <a:r>
              <a:rPr lang="en-US" sz="2000" b="1" spc="110" dirty="0">
                <a:latin typeface="Times New Roman"/>
                <a:ea typeface="Times New Roman"/>
                <a:cs typeface="+mj-cs"/>
              </a:rPr>
              <a:t> </a:t>
            </a:r>
            <a:r>
              <a:rPr lang="en-US" sz="2000" b="1" spc="5" dirty="0">
                <a:latin typeface="Times New Roman"/>
                <a:ea typeface="Times New Roman"/>
                <a:cs typeface="+mj-cs"/>
              </a:rPr>
              <a:t>i</a:t>
            </a:r>
            <a:r>
              <a:rPr lang="en-US" sz="2000" b="1" dirty="0">
                <a:latin typeface="Times New Roman"/>
                <a:ea typeface="Times New Roman"/>
                <a:cs typeface="+mj-cs"/>
              </a:rPr>
              <a:t>n</a:t>
            </a:r>
            <a:r>
              <a:rPr lang="en-US" sz="2000" b="1" spc="105" dirty="0">
                <a:latin typeface="Times New Roman"/>
                <a:ea typeface="Times New Roman"/>
                <a:cs typeface="+mj-cs"/>
              </a:rPr>
              <a:t> </a:t>
            </a:r>
            <a:r>
              <a:rPr lang="en-US" sz="2000" b="1" spc="5" dirty="0">
                <a:latin typeface="Times New Roman"/>
                <a:ea typeface="Times New Roman"/>
                <a:cs typeface="+mj-cs"/>
              </a:rPr>
              <a:t>t</a:t>
            </a:r>
            <a:r>
              <a:rPr lang="en-US" sz="2000" b="1" spc="-15" dirty="0">
                <a:latin typeface="Times New Roman"/>
                <a:ea typeface="Times New Roman"/>
                <a:cs typeface="+mj-cs"/>
              </a:rPr>
              <a:t>h</a:t>
            </a:r>
            <a:r>
              <a:rPr lang="en-US" sz="2000" b="1" dirty="0">
                <a:latin typeface="Times New Roman"/>
                <a:ea typeface="Times New Roman"/>
                <a:cs typeface="+mj-cs"/>
              </a:rPr>
              <a:t>e</a:t>
            </a:r>
            <a:r>
              <a:rPr lang="en-US" sz="2000" b="1" spc="110" dirty="0">
                <a:latin typeface="Times New Roman"/>
                <a:ea typeface="Times New Roman"/>
                <a:cs typeface="+mj-cs"/>
              </a:rPr>
              <a:t> </a:t>
            </a:r>
            <a:r>
              <a:rPr lang="en-US" sz="2000" b="1" dirty="0">
                <a:latin typeface="Times New Roman"/>
                <a:ea typeface="Times New Roman"/>
                <a:cs typeface="+mj-cs"/>
              </a:rPr>
              <a:t>en</a:t>
            </a:r>
            <a:r>
              <a:rPr lang="en-US" sz="2000" b="1" spc="-10" dirty="0">
                <a:latin typeface="Times New Roman"/>
                <a:ea typeface="Times New Roman"/>
                <a:cs typeface="+mj-cs"/>
              </a:rPr>
              <a:t>v</a:t>
            </a:r>
            <a:r>
              <a:rPr lang="en-US" sz="2000" b="1" spc="5" dirty="0">
                <a:latin typeface="Times New Roman"/>
                <a:ea typeface="Times New Roman"/>
                <a:cs typeface="+mj-cs"/>
              </a:rPr>
              <a:t>i</a:t>
            </a:r>
            <a:r>
              <a:rPr lang="en-US" sz="2000" b="1" dirty="0">
                <a:latin typeface="Times New Roman"/>
                <a:ea typeface="Times New Roman"/>
                <a:cs typeface="+mj-cs"/>
              </a:rPr>
              <a:t>ro</a:t>
            </a:r>
            <a:r>
              <a:rPr lang="en-US" sz="2000" b="1" spc="-10" dirty="0">
                <a:latin typeface="Times New Roman"/>
                <a:ea typeface="Times New Roman"/>
                <a:cs typeface="+mj-cs"/>
              </a:rPr>
              <a:t>n</a:t>
            </a:r>
            <a:r>
              <a:rPr lang="en-US" sz="2000" b="1" spc="5" dirty="0">
                <a:latin typeface="Times New Roman"/>
                <a:ea typeface="Times New Roman"/>
                <a:cs typeface="+mj-cs"/>
              </a:rPr>
              <a:t>m</a:t>
            </a:r>
            <a:r>
              <a:rPr lang="en-US" sz="2000" b="1" dirty="0">
                <a:latin typeface="Times New Roman"/>
                <a:ea typeface="Times New Roman"/>
                <a:cs typeface="+mj-cs"/>
              </a:rPr>
              <a:t>en</a:t>
            </a:r>
            <a:r>
              <a:rPr lang="en-US" sz="2000" b="1" spc="5" dirty="0">
                <a:latin typeface="Times New Roman"/>
                <a:ea typeface="Times New Roman"/>
                <a:cs typeface="+mj-cs"/>
              </a:rPr>
              <a:t>t</a:t>
            </a:r>
            <a:r>
              <a:rPr lang="en-US" sz="2000" dirty="0">
                <a:latin typeface="Times New Roman"/>
                <a:ea typeface="Times New Roman"/>
                <a:cs typeface="+mj-cs"/>
              </a:rPr>
              <a:t>:</a:t>
            </a:r>
            <a:r>
              <a:rPr lang="en-US" sz="2000" spc="115" dirty="0">
                <a:latin typeface="Times New Roman"/>
                <a:ea typeface="Times New Roman"/>
                <a:cs typeface="+mj-cs"/>
              </a:rPr>
              <a:t> </a:t>
            </a:r>
            <a:r>
              <a:rPr lang="en-US" sz="2000" spc="-20" dirty="0">
                <a:latin typeface="Times New Roman"/>
                <a:ea typeface="Times New Roman"/>
                <a:cs typeface="+mj-cs"/>
              </a:rPr>
              <a:t>I</a:t>
            </a:r>
            <a:r>
              <a:rPr lang="en-US" sz="2000" dirty="0">
                <a:latin typeface="Times New Roman"/>
                <a:ea typeface="Times New Roman"/>
                <a:cs typeface="+mj-cs"/>
              </a:rPr>
              <a:t>ns</a:t>
            </a:r>
            <a:r>
              <a:rPr lang="en-US" sz="2000" spc="5" dirty="0">
                <a:latin typeface="Times New Roman"/>
                <a:ea typeface="Times New Roman"/>
                <a:cs typeface="+mj-cs"/>
              </a:rPr>
              <a:t>e</a:t>
            </a:r>
            <a:r>
              <a:rPr lang="en-US" sz="2000" dirty="0">
                <a:latin typeface="Times New Roman"/>
                <a:ea typeface="Times New Roman"/>
                <a:cs typeface="+mj-cs"/>
              </a:rPr>
              <a:t>c</a:t>
            </a:r>
            <a:r>
              <a:rPr lang="en-US" sz="2000" spc="-5" dirty="0">
                <a:latin typeface="Times New Roman"/>
                <a:ea typeface="Times New Roman"/>
                <a:cs typeface="+mj-cs"/>
              </a:rPr>
              <a:t>t</a:t>
            </a:r>
            <a:r>
              <a:rPr lang="en-US" sz="2000" spc="5" dirty="0">
                <a:latin typeface="Times New Roman"/>
                <a:ea typeface="Times New Roman"/>
                <a:cs typeface="+mj-cs"/>
              </a:rPr>
              <a:t>i</a:t>
            </a:r>
            <a:r>
              <a:rPr lang="en-US" sz="2000" dirty="0">
                <a:latin typeface="Times New Roman"/>
                <a:ea typeface="Times New Roman"/>
                <a:cs typeface="+mj-cs"/>
              </a:rPr>
              <a:t>c</a:t>
            </a:r>
            <a:r>
              <a:rPr lang="en-US" sz="2000" spc="-5" dirty="0">
                <a:latin typeface="Times New Roman"/>
                <a:ea typeface="Times New Roman"/>
                <a:cs typeface="+mj-cs"/>
              </a:rPr>
              <a:t>i</a:t>
            </a:r>
            <a:r>
              <a:rPr lang="en-US" sz="2000" dirty="0">
                <a:latin typeface="Times New Roman"/>
                <a:ea typeface="Times New Roman"/>
                <a:cs typeface="+mj-cs"/>
              </a:rPr>
              <a:t>des</a:t>
            </a:r>
            <a:r>
              <a:rPr lang="en-US" sz="2000" spc="110" dirty="0">
                <a:latin typeface="Times New Roman"/>
                <a:ea typeface="Times New Roman"/>
                <a:cs typeface="+mj-cs"/>
              </a:rPr>
              <a:t> </a:t>
            </a:r>
            <a:r>
              <a:rPr lang="en-US" sz="2000" spc="-10" dirty="0">
                <a:latin typeface="Times New Roman"/>
                <a:ea typeface="Times New Roman"/>
                <a:cs typeface="+mj-cs"/>
              </a:rPr>
              <a:t>c</a:t>
            </a:r>
            <a:r>
              <a:rPr lang="en-US" sz="2000" dirty="0">
                <a:latin typeface="Times New Roman"/>
                <a:ea typeface="Times New Roman"/>
                <a:cs typeface="+mj-cs"/>
              </a:rPr>
              <a:t>an</a:t>
            </a:r>
            <a:r>
              <a:rPr lang="en-US" sz="2000" spc="100" dirty="0">
                <a:latin typeface="Times New Roman"/>
                <a:ea typeface="Times New Roman"/>
                <a:cs typeface="+mj-cs"/>
              </a:rPr>
              <a:t> </a:t>
            </a:r>
            <a:r>
              <a:rPr lang="en-US" sz="2000" spc="-10" dirty="0">
                <a:latin typeface="Times New Roman"/>
                <a:ea typeface="Times New Roman"/>
                <a:cs typeface="+mj-cs"/>
              </a:rPr>
              <a:t>k</a:t>
            </a:r>
            <a:r>
              <a:rPr lang="en-US" sz="2000" spc="5" dirty="0">
                <a:latin typeface="Times New Roman"/>
                <a:ea typeface="Times New Roman"/>
                <a:cs typeface="+mj-cs"/>
              </a:rPr>
              <a:t>il</a:t>
            </a:r>
            <a:r>
              <a:rPr lang="en-US" sz="2000" dirty="0">
                <a:latin typeface="Times New Roman"/>
                <a:ea typeface="Times New Roman"/>
                <a:cs typeface="+mj-cs"/>
              </a:rPr>
              <a:t>l</a:t>
            </a:r>
            <a:r>
              <a:rPr lang="en-US" sz="2000" spc="115" dirty="0">
                <a:latin typeface="Times New Roman"/>
                <a:ea typeface="Times New Roman"/>
                <a:cs typeface="+mj-cs"/>
              </a:rPr>
              <a:t> </a:t>
            </a:r>
            <a:r>
              <a:rPr lang="en-US" sz="2000" dirty="0">
                <a:latin typeface="Times New Roman"/>
                <a:ea typeface="Times New Roman"/>
                <a:cs typeface="+mj-cs"/>
              </a:rPr>
              <a:t>be</a:t>
            </a:r>
            <a:r>
              <a:rPr lang="en-US" sz="2000" spc="-10" dirty="0">
                <a:latin typeface="Times New Roman"/>
                <a:ea typeface="Times New Roman"/>
                <a:cs typeface="+mj-cs"/>
              </a:rPr>
              <a:t>e</a:t>
            </a:r>
            <a:r>
              <a:rPr lang="en-US" sz="2000" dirty="0">
                <a:latin typeface="Times New Roman"/>
                <a:ea typeface="Times New Roman"/>
                <a:cs typeface="+mj-cs"/>
              </a:rPr>
              <a:t>s</a:t>
            </a:r>
            <a:r>
              <a:rPr lang="en-US" sz="2000" spc="15" dirty="0">
                <a:latin typeface="Times New Roman"/>
                <a:ea typeface="Times New Roman"/>
                <a:cs typeface="+mj-cs"/>
              </a:rPr>
              <a:t>,</a:t>
            </a:r>
            <a:r>
              <a:rPr lang="en-US" sz="2000" dirty="0">
                <a:latin typeface="Times New Roman"/>
                <a:ea typeface="Times New Roman"/>
                <a:cs typeface="+mj-cs"/>
              </a:rPr>
              <a:t> </a:t>
            </a:r>
            <a:r>
              <a:rPr lang="en-US" sz="2000" spc="110" dirty="0">
                <a:latin typeface="Times New Roman"/>
                <a:ea typeface="Times New Roman"/>
                <a:cs typeface="+mj-cs"/>
              </a:rPr>
              <a:t>pollination </a:t>
            </a:r>
            <a:r>
              <a:rPr lang="en-US" sz="2000" dirty="0">
                <a:latin typeface="Times New Roman"/>
                <a:ea typeface="Times New Roman"/>
                <a:cs typeface="+mj-cs"/>
              </a:rPr>
              <a:t>de</a:t>
            </a:r>
            <a:r>
              <a:rPr lang="en-US" sz="2000" spc="-10" dirty="0">
                <a:latin typeface="Times New Roman"/>
                <a:ea typeface="Times New Roman"/>
                <a:cs typeface="+mj-cs"/>
              </a:rPr>
              <a:t>c</a:t>
            </a:r>
            <a:r>
              <a:rPr lang="en-US" sz="2000" spc="5" dirty="0">
                <a:latin typeface="Times New Roman"/>
                <a:ea typeface="Times New Roman"/>
                <a:cs typeface="+mj-cs"/>
              </a:rPr>
              <a:t>li</a:t>
            </a:r>
            <a:r>
              <a:rPr lang="en-US" sz="2000" spc="-10" dirty="0">
                <a:latin typeface="Times New Roman"/>
                <a:ea typeface="Times New Roman"/>
                <a:cs typeface="+mj-cs"/>
              </a:rPr>
              <a:t>n</a:t>
            </a:r>
            <a:r>
              <a:rPr lang="en-US" sz="2000" dirty="0">
                <a:latin typeface="Times New Roman"/>
                <a:ea typeface="Times New Roman"/>
                <a:cs typeface="+mj-cs"/>
              </a:rPr>
              <a:t>e</a:t>
            </a:r>
            <a:r>
              <a:rPr lang="en-US" sz="2000" spc="110" dirty="0">
                <a:latin typeface="Times New Roman"/>
                <a:ea typeface="Times New Roman"/>
                <a:cs typeface="+mj-cs"/>
              </a:rPr>
              <a:t> </a:t>
            </a:r>
            <a:r>
              <a:rPr lang="en-US" sz="2000" dirty="0">
                <a:latin typeface="Times New Roman"/>
                <a:ea typeface="Times New Roman"/>
                <a:cs typeface="+mj-cs"/>
              </a:rPr>
              <a:t>and   </a:t>
            </a:r>
            <a:r>
              <a:rPr lang="en-US" sz="2000" spc="50" dirty="0">
                <a:latin typeface="Times New Roman"/>
                <a:ea typeface="Times New Roman"/>
                <a:cs typeface="+mj-cs"/>
              </a:rPr>
              <a:t> </a:t>
            </a:r>
            <a:r>
              <a:rPr lang="en-US" sz="2000" spc="-5" dirty="0">
                <a:latin typeface="Times New Roman"/>
                <a:ea typeface="Times New Roman"/>
                <a:cs typeface="+mj-cs"/>
              </a:rPr>
              <a:t>t</a:t>
            </a:r>
            <a:r>
              <a:rPr lang="en-US" sz="2000" dirty="0">
                <a:latin typeface="Times New Roman"/>
                <a:ea typeface="Times New Roman"/>
                <a:cs typeface="+mj-cs"/>
              </a:rPr>
              <a:t>he</a:t>
            </a:r>
            <a:r>
              <a:rPr lang="en-US" sz="2000" spc="110" dirty="0">
                <a:latin typeface="Times New Roman"/>
                <a:ea typeface="Times New Roman"/>
                <a:cs typeface="+mj-cs"/>
              </a:rPr>
              <a:t> </a:t>
            </a:r>
            <a:r>
              <a:rPr lang="en-US" sz="2000" spc="5" dirty="0">
                <a:latin typeface="Times New Roman"/>
                <a:ea typeface="Times New Roman"/>
                <a:cs typeface="+mj-cs"/>
              </a:rPr>
              <a:t>l</a:t>
            </a:r>
            <a:r>
              <a:rPr lang="en-US" sz="2000" spc="-10" dirty="0">
                <a:latin typeface="Times New Roman"/>
                <a:ea typeface="Times New Roman"/>
                <a:cs typeface="+mj-cs"/>
              </a:rPr>
              <a:t>o</a:t>
            </a:r>
            <a:r>
              <a:rPr lang="en-US" sz="2000" dirty="0">
                <a:latin typeface="Times New Roman"/>
                <a:ea typeface="Times New Roman"/>
                <a:cs typeface="+mj-cs"/>
              </a:rPr>
              <a:t>ss</a:t>
            </a:r>
            <a:r>
              <a:rPr lang="en-US" sz="2000" spc="115" dirty="0">
                <a:latin typeface="Times New Roman"/>
                <a:ea typeface="Times New Roman"/>
                <a:cs typeface="+mj-cs"/>
              </a:rPr>
              <a:t> </a:t>
            </a:r>
            <a:r>
              <a:rPr lang="en-US" sz="2000" spc="-10" dirty="0">
                <a:latin typeface="Times New Roman"/>
                <a:ea typeface="Times New Roman"/>
                <a:cs typeface="+mj-cs"/>
              </a:rPr>
              <a:t>o</a:t>
            </a:r>
            <a:r>
              <a:rPr lang="en-US" sz="2000" dirty="0">
                <a:latin typeface="Times New Roman"/>
                <a:ea typeface="Times New Roman"/>
                <a:cs typeface="+mj-cs"/>
              </a:rPr>
              <a:t>f</a:t>
            </a:r>
            <a:r>
              <a:rPr lang="en-US" sz="2000" spc="110" dirty="0">
                <a:latin typeface="Times New Roman"/>
                <a:ea typeface="Times New Roman"/>
                <a:cs typeface="+mj-cs"/>
              </a:rPr>
              <a:t> </a:t>
            </a:r>
            <a:r>
              <a:rPr lang="en-US" sz="2000" dirty="0">
                <a:latin typeface="Times New Roman"/>
                <a:ea typeface="Times New Roman"/>
                <a:cs typeface="+mj-cs"/>
              </a:rPr>
              <a:t>be</a:t>
            </a:r>
            <a:r>
              <a:rPr lang="en-US" sz="2000" spc="-10" dirty="0">
                <a:latin typeface="Times New Roman"/>
                <a:ea typeface="Times New Roman"/>
                <a:cs typeface="+mj-cs"/>
              </a:rPr>
              <a:t>e</a:t>
            </a:r>
            <a:r>
              <a:rPr lang="en-US" sz="2000" dirty="0">
                <a:latin typeface="Times New Roman"/>
                <a:ea typeface="Times New Roman"/>
                <a:cs typeface="+mj-cs"/>
              </a:rPr>
              <a:t>s </a:t>
            </a:r>
            <a:r>
              <a:rPr lang="en-US" sz="2000" spc="5" dirty="0">
                <a:latin typeface="Times New Roman"/>
                <a:ea typeface="Times New Roman"/>
                <a:cs typeface="+mj-cs"/>
              </a:rPr>
              <a:t>t</a:t>
            </a:r>
            <a:r>
              <a:rPr lang="en-US" sz="2000" dirty="0">
                <a:latin typeface="Times New Roman"/>
                <a:ea typeface="Times New Roman"/>
                <a:cs typeface="+mj-cs"/>
              </a:rPr>
              <a:t>h</a:t>
            </a:r>
            <a:r>
              <a:rPr lang="en-US" sz="2000" spc="-10" dirty="0">
                <a:latin typeface="Times New Roman"/>
                <a:ea typeface="Times New Roman"/>
                <a:cs typeface="+mj-cs"/>
              </a:rPr>
              <a:t>a</a:t>
            </a:r>
            <a:r>
              <a:rPr lang="en-US" sz="2000" dirty="0">
                <a:latin typeface="Times New Roman"/>
                <a:ea typeface="Times New Roman"/>
                <a:cs typeface="+mj-cs"/>
              </a:rPr>
              <a:t>t</a:t>
            </a:r>
            <a:r>
              <a:rPr lang="en-US" sz="2000" spc="5" dirty="0">
                <a:latin typeface="Times New Roman"/>
                <a:ea typeface="Times New Roman"/>
                <a:cs typeface="+mj-cs"/>
              </a:rPr>
              <a:t> </a:t>
            </a:r>
            <a:r>
              <a:rPr lang="en-US" sz="2000" dirty="0">
                <a:latin typeface="Times New Roman"/>
                <a:ea typeface="Times New Roman"/>
                <a:cs typeface="+mj-cs"/>
              </a:rPr>
              <a:t>po</a:t>
            </a:r>
            <a:r>
              <a:rPr lang="en-US" sz="2000" spc="-5" dirty="0">
                <a:latin typeface="Times New Roman"/>
                <a:ea typeface="Times New Roman"/>
                <a:cs typeface="+mj-cs"/>
              </a:rPr>
              <a:t>ll</a:t>
            </a:r>
            <a:r>
              <a:rPr lang="en-US" sz="2000" spc="5" dirty="0">
                <a:latin typeface="Times New Roman"/>
                <a:ea typeface="Times New Roman"/>
                <a:cs typeface="+mj-cs"/>
              </a:rPr>
              <a:t>i</a:t>
            </a:r>
            <a:r>
              <a:rPr lang="en-US" sz="2000" dirty="0">
                <a:latin typeface="Times New Roman"/>
                <a:ea typeface="Times New Roman"/>
                <a:cs typeface="+mj-cs"/>
              </a:rPr>
              <a:t>n</a:t>
            </a:r>
            <a:r>
              <a:rPr lang="en-US" sz="2000" spc="-10" dirty="0">
                <a:latin typeface="Times New Roman"/>
                <a:ea typeface="Times New Roman"/>
                <a:cs typeface="+mj-cs"/>
              </a:rPr>
              <a:t>a</a:t>
            </a:r>
            <a:r>
              <a:rPr lang="en-US" sz="2000" spc="5" dirty="0">
                <a:latin typeface="Times New Roman"/>
                <a:ea typeface="Times New Roman"/>
                <a:cs typeface="+mj-cs"/>
              </a:rPr>
              <a:t>t</a:t>
            </a:r>
            <a:r>
              <a:rPr lang="en-US" sz="2000" dirty="0">
                <a:latin typeface="Times New Roman"/>
                <a:ea typeface="Times New Roman"/>
                <a:cs typeface="+mj-cs"/>
              </a:rPr>
              <a:t>e</a:t>
            </a:r>
            <a:r>
              <a:rPr lang="en-US" sz="2000" spc="5" dirty="0">
                <a:latin typeface="Times New Roman"/>
                <a:ea typeface="Times New Roman"/>
                <a:cs typeface="+mj-cs"/>
              </a:rPr>
              <a:t> </a:t>
            </a:r>
            <a:r>
              <a:rPr lang="en-US" sz="2000" spc="-10" dirty="0">
                <a:latin typeface="Times New Roman"/>
                <a:ea typeface="Times New Roman"/>
                <a:cs typeface="+mj-cs"/>
              </a:rPr>
              <a:t>p</a:t>
            </a:r>
            <a:r>
              <a:rPr lang="en-US" sz="2000" spc="5" dirty="0">
                <a:latin typeface="Times New Roman"/>
                <a:ea typeface="Times New Roman"/>
                <a:cs typeface="+mj-cs"/>
              </a:rPr>
              <a:t>l</a:t>
            </a:r>
            <a:r>
              <a:rPr lang="en-US" sz="2000" dirty="0">
                <a:latin typeface="Times New Roman"/>
                <a:ea typeface="Times New Roman"/>
                <a:cs typeface="+mj-cs"/>
              </a:rPr>
              <a:t>a</a:t>
            </a:r>
            <a:r>
              <a:rPr lang="en-US" sz="2000" spc="-10" dirty="0">
                <a:latin typeface="Times New Roman"/>
                <a:ea typeface="Times New Roman"/>
                <a:cs typeface="+mj-cs"/>
              </a:rPr>
              <a:t>n</a:t>
            </a:r>
            <a:r>
              <a:rPr lang="en-US" sz="2000" spc="5" dirty="0">
                <a:latin typeface="Times New Roman"/>
                <a:ea typeface="Times New Roman"/>
                <a:cs typeface="+mj-cs"/>
              </a:rPr>
              <a:t>t</a:t>
            </a:r>
            <a:r>
              <a:rPr lang="en-US" sz="2000" dirty="0">
                <a:latin typeface="Times New Roman"/>
                <a:ea typeface="Times New Roman"/>
                <a:cs typeface="+mj-cs"/>
              </a:rPr>
              <a:t>s, </a:t>
            </a:r>
            <a:r>
              <a:rPr lang="en-US" sz="2000" spc="-10" dirty="0">
                <a:latin typeface="Times New Roman"/>
                <a:ea typeface="Times New Roman"/>
                <a:cs typeface="+mj-cs"/>
              </a:rPr>
              <a:t>a</a:t>
            </a:r>
            <a:r>
              <a:rPr lang="en-US" sz="2000" dirty="0">
                <a:latin typeface="Times New Roman"/>
                <a:ea typeface="Times New Roman"/>
                <a:cs typeface="+mj-cs"/>
              </a:rPr>
              <a:t>nd</a:t>
            </a:r>
            <a:r>
              <a:rPr lang="en-US" sz="2000" spc="5" dirty="0">
                <a:latin typeface="Times New Roman"/>
                <a:ea typeface="Times New Roman"/>
                <a:cs typeface="+mj-cs"/>
              </a:rPr>
              <a:t> </a:t>
            </a:r>
            <a:r>
              <a:rPr lang="en-US" sz="2000" dirty="0">
                <a:latin typeface="Times New Roman"/>
                <a:ea typeface="Times New Roman"/>
                <a:cs typeface="+mj-cs"/>
              </a:rPr>
              <a:t>c</a:t>
            </a:r>
            <a:r>
              <a:rPr lang="en-US" sz="2000" spc="-10" dirty="0">
                <a:latin typeface="Times New Roman"/>
                <a:ea typeface="Times New Roman"/>
                <a:cs typeface="+mj-cs"/>
              </a:rPr>
              <a:t>o</a:t>
            </a:r>
            <a:r>
              <a:rPr lang="en-US" sz="2000" spc="5" dirty="0">
                <a:latin typeface="Times New Roman"/>
                <a:ea typeface="Times New Roman"/>
                <a:cs typeface="+mj-cs"/>
              </a:rPr>
              <a:t>l</a:t>
            </a:r>
            <a:r>
              <a:rPr lang="en-US" sz="2000" dirty="0">
                <a:latin typeface="Times New Roman"/>
                <a:ea typeface="Times New Roman"/>
                <a:cs typeface="+mj-cs"/>
              </a:rPr>
              <a:t>ony</a:t>
            </a:r>
            <a:r>
              <a:rPr lang="en-US" sz="2000" spc="-10" dirty="0">
                <a:latin typeface="Times New Roman"/>
                <a:ea typeface="Times New Roman"/>
                <a:cs typeface="+mj-cs"/>
              </a:rPr>
              <a:t> </a:t>
            </a:r>
            <a:r>
              <a:rPr lang="en-US" sz="2000" dirty="0">
                <a:latin typeface="Times New Roman"/>
                <a:ea typeface="Times New Roman"/>
                <a:cs typeface="+mj-cs"/>
              </a:rPr>
              <a:t>co</a:t>
            </a:r>
            <a:r>
              <a:rPr lang="en-US" sz="2000" spc="-5" dirty="0">
                <a:latin typeface="Times New Roman"/>
                <a:ea typeface="Times New Roman"/>
                <a:cs typeface="+mj-cs"/>
              </a:rPr>
              <a:t>l</a:t>
            </a:r>
            <a:r>
              <a:rPr lang="en-US" sz="2000" spc="5" dirty="0">
                <a:latin typeface="Times New Roman"/>
                <a:ea typeface="Times New Roman"/>
                <a:cs typeface="+mj-cs"/>
              </a:rPr>
              <a:t>l</a:t>
            </a:r>
            <a:r>
              <a:rPr lang="en-US" sz="2000" dirty="0">
                <a:latin typeface="Times New Roman"/>
                <a:ea typeface="Times New Roman"/>
                <a:cs typeface="+mj-cs"/>
              </a:rPr>
              <a:t>ap</a:t>
            </a:r>
            <a:r>
              <a:rPr lang="en-US" sz="2000" spc="-10" dirty="0">
                <a:latin typeface="Times New Roman"/>
                <a:ea typeface="Times New Roman"/>
                <a:cs typeface="+mj-cs"/>
              </a:rPr>
              <a:t>s</a:t>
            </a:r>
            <a:r>
              <a:rPr lang="en-US" sz="2000" dirty="0">
                <a:latin typeface="Times New Roman"/>
                <a:ea typeface="Times New Roman"/>
                <a:cs typeface="+mj-cs"/>
              </a:rPr>
              <a:t>e </a:t>
            </a:r>
            <a:r>
              <a:rPr lang="en-US" sz="2000" spc="-10" dirty="0">
                <a:latin typeface="Times New Roman"/>
                <a:ea typeface="Times New Roman"/>
                <a:cs typeface="+mj-cs"/>
              </a:rPr>
              <a:t>d</a:t>
            </a:r>
            <a:r>
              <a:rPr lang="en-US" sz="2000" spc="5" dirty="0">
                <a:latin typeface="Times New Roman"/>
                <a:ea typeface="Times New Roman"/>
                <a:cs typeface="+mj-cs"/>
              </a:rPr>
              <a:t>i</a:t>
            </a:r>
            <a:r>
              <a:rPr lang="en-US" sz="2000" dirty="0">
                <a:latin typeface="Times New Roman"/>
                <a:ea typeface="Times New Roman"/>
                <a:cs typeface="+mj-cs"/>
              </a:rPr>
              <a:t>so</a:t>
            </a:r>
            <a:r>
              <a:rPr lang="en-US" sz="2000" spc="-5" dirty="0">
                <a:latin typeface="Times New Roman"/>
                <a:ea typeface="Times New Roman"/>
                <a:cs typeface="+mj-cs"/>
              </a:rPr>
              <a:t>r</a:t>
            </a:r>
            <a:r>
              <a:rPr lang="en-US" sz="2000" dirty="0">
                <a:latin typeface="Times New Roman"/>
                <a:ea typeface="Times New Roman"/>
                <a:cs typeface="+mj-cs"/>
              </a:rPr>
              <a:t>der</a:t>
            </a:r>
            <a:r>
              <a:rPr lang="en-US" sz="2000" spc="-5" dirty="0">
                <a:latin typeface="Times New Roman"/>
                <a:ea typeface="Times New Roman"/>
                <a:cs typeface="+mj-cs"/>
              </a:rPr>
              <a:t> </a:t>
            </a:r>
            <a:r>
              <a:rPr lang="en-US" sz="2000" spc="5" dirty="0">
                <a:latin typeface="Times New Roman"/>
                <a:ea typeface="Times New Roman"/>
                <a:cs typeface="+mj-cs"/>
              </a:rPr>
              <a:t>(</a:t>
            </a:r>
            <a:r>
              <a:rPr lang="en-US" sz="2000" spc="-5" dirty="0">
                <a:latin typeface="Times New Roman"/>
                <a:ea typeface="Times New Roman"/>
                <a:cs typeface="+mj-cs"/>
              </a:rPr>
              <a:t>C</a:t>
            </a:r>
            <a:r>
              <a:rPr lang="en-US" sz="2000" spc="-15" dirty="0">
                <a:latin typeface="Times New Roman"/>
                <a:ea typeface="Times New Roman"/>
                <a:cs typeface="+mj-cs"/>
              </a:rPr>
              <a:t>C</a:t>
            </a:r>
            <a:r>
              <a:rPr lang="en-US" sz="2000" spc="-5" dirty="0">
                <a:latin typeface="Times New Roman"/>
                <a:ea typeface="Times New Roman"/>
                <a:cs typeface="+mj-cs"/>
              </a:rPr>
              <a:t>D</a:t>
            </a:r>
            <a:r>
              <a:rPr lang="en-US" sz="2000" spc="5" dirty="0">
                <a:latin typeface="Times New Roman"/>
                <a:ea typeface="Times New Roman"/>
                <a:cs typeface="+mj-cs"/>
              </a:rPr>
              <a:t>)</a:t>
            </a:r>
            <a:r>
              <a:rPr lang="en-US" sz="2000" dirty="0">
                <a:latin typeface="Times New Roman"/>
                <a:ea typeface="Times New Roman"/>
                <a:cs typeface="+mj-cs"/>
              </a:rPr>
              <a:t>.</a:t>
            </a:r>
            <a:endParaRPr lang="en-US" sz="2000" dirty="0">
              <a:ea typeface="Calibri"/>
              <a:cs typeface="+mj-cs"/>
            </a:endParaRPr>
          </a:p>
        </p:txBody>
      </p:sp>
    </p:spTree>
    <p:extLst>
      <p:ext uri="{BB962C8B-B14F-4D97-AF65-F5344CB8AC3E}">
        <p14:creationId xmlns:p14="http://schemas.microsoft.com/office/powerpoint/2010/main" val="127709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685800"/>
            <a:ext cx="8763000" cy="2803140"/>
          </a:xfrm>
          <a:prstGeom prst="rect">
            <a:avLst/>
          </a:prstGeom>
        </p:spPr>
        <p:txBody>
          <a:bodyPr wrap="square">
            <a:spAutoFit/>
          </a:bodyPr>
          <a:lstStyle/>
          <a:p>
            <a:pPr marL="75565" marR="47625" indent="457200" algn="just">
              <a:lnSpc>
                <a:spcPct val="150000"/>
              </a:lnSpc>
            </a:pPr>
            <a:r>
              <a:rPr lang="en-US" sz="2400" dirty="0">
                <a:latin typeface="Times New Roman"/>
                <a:ea typeface="Times New Roman"/>
                <a:cs typeface="Arial"/>
              </a:rPr>
              <a:t>A </a:t>
            </a:r>
            <a:r>
              <a:rPr lang="en-US" sz="2400" spc="45" dirty="0">
                <a:latin typeface="Times New Roman"/>
                <a:ea typeface="Times New Roman"/>
                <a:cs typeface="Arial"/>
              </a:rPr>
              <a:t> </a:t>
            </a:r>
            <a:r>
              <a:rPr lang="en-US" sz="2400" dirty="0">
                <a:latin typeface="Times New Roman"/>
                <a:ea typeface="Times New Roman"/>
                <a:cs typeface="Arial"/>
              </a:rPr>
              <a:t>nu</a:t>
            </a:r>
            <a:r>
              <a:rPr lang="en-US" sz="2400" spc="-20" dirty="0">
                <a:latin typeface="Times New Roman"/>
                <a:ea typeface="Times New Roman"/>
                <a:cs typeface="Arial"/>
              </a:rPr>
              <a:t>m</a:t>
            </a:r>
            <a:r>
              <a:rPr lang="en-US" sz="2400" dirty="0">
                <a:latin typeface="Times New Roman"/>
                <a:ea typeface="Times New Roman"/>
                <a:cs typeface="Arial"/>
              </a:rPr>
              <a:t>ber </a:t>
            </a:r>
            <a:r>
              <a:rPr lang="en-US" sz="2400" spc="55" dirty="0">
                <a:latin typeface="Times New Roman"/>
                <a:ea typeface="Times New Roman"/>
                <a:cs typeface="Arial"/>
              </a:rPr>
              <a:t> </a:t>
            </a:r>
            <a:r>
              <a:rPr lang="en-US" sz="2400" dirty="0">
                <a:latin typeface="Times New Roman"/>
                <a:ea typeface="Times New Roman"/>
                <a:cs typeface="Arial"/>
              </a:rPr>
              <a:t>of </a:t>
            </a:r>
            <a:r>
              <a:rPr lang="en-US" sz="2400" spc="40" dirty="0">
                <a:latin typeface="Times New Roman"/>
                <a:ea typeface="Times New Roman"/>
                <a:cs typeface="Arial"/>
              </a:rPr>
              <a:t> </a:t>
            </a:r>
            <a:r>
              <a:rPr lang="en-US" sz="2400" spc="5" dirty="0">
                <a:latin typeface="Times New Roman"/>
                <a:ea typeface="Times New Roman"/>
                <a:cs typeface="Arial"/>
              </a:rPr>
              <a:t>t</a:t>
            </a:r>
            <a:r>
              <a:rPr lang="en-US" sz="2400" dirty="0">
                <a:latin typeface="Times New Roman"/>
                <a:ea typeface="Times New Roman"/>
                <a:cs typeface="Arial"/>
              </a:rPr>
              <a:t>he</a:t>
            </a:r>
            <a:r>
              <a:rPr lang="en-US" sz="2400" spc="10" dirty="0">
                <a:latin typeface="Times New Roman"/>
                <a:ea typeface="Times New Roman"/>
                <a:cs typeface="Arial"/>
              </a:rPr>
              <a:t> </a:t>
            </a:r>
            <a:r>
              <a:rPr lang="en-US" sz="2400" spc="-10" dirty="0" err="1">
                <a:latin typeface="Times New Roman"/>
                <a:ea typeface="Times New Roman"/>
                <a:cs typeface="Arial"/>
              </a:rPr>
              <a:t>o</a:t>
            </a:r>
            <a:r>
              <a:rPr lang="en-US" sz="2400" spc="5" dirty="0" err="1">
                <a:latin typeface="Times New Roman"/>
                <a:ea typeface="Times New Roman"/>
                <a:cs typeface="Arial"/>
              </a:rPr>
              <a:t>r</a:t>
            </a:r>
            <a:r>
              <a:rPr lang="en-US" sz="2400" spc="-10" dirty="0" err="1">
                <a:latin typeface="Times New Roman"/>
                <a:ea typeface="Times New Roman"/>
                <a:cs typeface="Arial"/>
              </a:rPr>
              <a:t>g</a:t>
            </a:r>
            <a:r>
              <a:rPr lang="en-US" sz="2400" dirty="0" err="1">
                <a:latin typeface="Times New Roman"/>
                <a:ea typeface="Times New Roman"/>
                <a:cs typeface="Arial"/>
              </a:rPr>
              <a:t>ano</a:t>
            </a:r>
            <a:r>
              <a:rPr lang="en-US" sz="2400" spc="-10" dirty="0" err="1">
                <a:latin typeface="Times New Roman"/>
                <a:ea typeface="Times New Roman"/>
                <a:cs typeface="Arial"/>
              </a:rPr>
              <a:t>c</a:t>
            </a:r>
            <a:r>
              <a:rPr lang="en-US" sz="2400" dirty="0" err="1">
                <a:latin typeface="Times New Roman"/>
                <a:ea typeface="Times New Roman"/>
                <a:cs typeface="Arial"/>
              </a:rPr>
              <a:t>h</a:t>
            </a:r>
            <a:r>
              <a:rPr lang="en-US" sz="2400" spc="5" dirty="0" err="1">
                <a:latin typeface="Times New Roman"/>
                <a:ea typeface="Times New Roman"/>
                <a:cs typeface="Arial"/>
              </a:rPr>
              <a:t>l</a:t>
            </a:r>
            <a:r>
              <a:rPr lang="en-US" sz="2400" dirty="0" err="1">
                <a:latin typeface="Times New Roman"/>
                <a:ea typeface="Times New Roman"/>
                <a:cs typeface="Arial"/>
              </a:rPr>
              <a:t>o</a:t>
            </a:r>
            <a:r>
              <a:rPr lang="en-US" sz="2400" spc="-10" dirty="0" err="1">
                <a:latin typeface="Times New Roman"/>
                <a:ea typeface="Times New Roman"/>
                <a:cs typeface="Arial"/>
              </a:rPr>
              <a:t>r</a:t>
            </a:r>
            <a:r>
              <a:rPr lang="en-US" sz="2400" spc="5" dirty="0" err="1">
                <a:latin typeface="Times New Roman"/>
                <a:ea typeface="Times New Roman"/>
                <a:cs typeface="Arial"/>
              </a:rPr>
              <a:t>i</a:t>
            </a:r>
            <a:r>
              <a:rPr lang="en-US" sz="2400" dirty="0" err="1">
                <a:latin typeface="Times New Roman"/>
                <a:ea typeface="Times New Roman"/>
                <a:cs typeface="Arial"/>
              </a:rPr>
              <a:t>ne</a:t>
            </a:r>
            <a:r>
              <a:rPr lang="en-US" sz="2400" spc="-5" dirty="0">
                <a:latin typeface="Times New Roman"/>
                <a:ea typeface="Times New Roman"/>
                <a:cs typeface="Arial"/>
              </a:rPr>
              <a:t> </a:t>
            </a:r>
            <a:r>
              <a:rPr lang="en-US" sz="2400" dirty="0">
                <a:latin typeface="Times New Roman"/>
                <a:ea typeface="Times New Roman"/>
                <a:cs typeface="Arial"/>
              </a:rPr>
              <a:t>pe</a:t>
            </a:r>
            <a:r>
              <a:rPr lang="en-US" sz="2400" spc="-10" dirty="0">
                <a:latin typeface="Times New Roman"/>
                <a:ea typeface="Times New Roman"/>
                <a:cs typeface="Arial"/>
              </a:rPr>
              <a:t>s</a:t>
            </a:r>
            <a:r>
              <a:rPr lang="en-US" sz="2400" spc="5" dirty="0">
                <a:latin typeface="Times New Roman"/>
                <a:ea typeface="Times New Roman"/>
                <a:cs typeface="Arial"/>
              </a:rPr>
              <a:t>t</a:t>
            </a:r>
            <a:r>
              <a:rPr lang="en-US" sz="2400" spc="-5" dirty="0">
                <a:latin typeface="Times New Roman"/>
                <a:ea typeface="Times New Roman"/>
                <a:cs typeface="Arial"/>
              </a:rPr>
              <a:t>i</a:t>
            </a:r>
            <a:r>
              <a:rPr lang="en-US" sz="2400" dirty="0">
                <a:latin typeface="Times New Roman"/>
                <a:ea typeface="Times New Roman"/>
                <a:cs typeface="Arial"/>
              </a:rPr>
              <a:t>c</a:t>
            </a:r>
            <a:r>
              <a:rPr lang="en-US" sz="2400" spc="5" dirty="0">
                <a:latin typeface="Times New Roman"/>
                <a:ea typeface="Times New Roman"/>
                <a:cs typeface="Arial"/>
              </a:rPr>
              <a:t>i</a:t>
            </a:r>
            <a:r>
              <a:rPr lang="en-US" sz="2400" spc="-10" dirty="0">
                <a:latin typeface="Times New Roman"/>
                <a:ea typeface="Times New Roman"/>
                <a:cs typeface="Arial"/>
              </a:rPr>
              <a:t>d</a:t>
            </a:r>
            <a:r>
              <a:rPr lang="en-US" sz="2400" dirty="0">
                <a:latin typeface="Times New Roman"/>
                <a:ea typeface="Times New Roman"/>
                <a:cs typeface="Arial"/>
              </a:rPr>
              <a:t>es </a:t>
            </a:r>
            <a:r>
              <a:rPr lang="en-US" sz="2400" spc="50" dirty="0">
                <a:latin typeface="Times New Roman"/>
                <a:ea typeface="Times New Roman"/>
                <a:cs typeface="Arial"/>
              </a:rPr>
              <a:t> </a:t>
            </a:r>
            <a:r>
              <a:rPr lang="en-US" sz="2400" spc="-10" dirty="0">
                <a:latin typeface="Times New Roman"/>
                <a:ea typeface="Times New Roman"/>
                <a:cs typeface="Arial"/>
              </a:rPr>
              <a:t>h</a:t>
            </a:r>
            <a:r>
              <a:rPr lang="en-US" sz="2400" dirty="0">
                <a:latin typeface="Times New Roman"/>
                <a:ea typeface="Times New Roman"/>
                <a:cs typeface="Arial"/>
              </a:rPr>
              <a:t>a</a:t>
            </a:r>
            <a:r>
              <a:rPr lang="en-US" sz="2400" spc="-10" dirty="0">
                <a:latin typeface="Times New Roman"/>
                <a:ea typeface="Times New Roman"/>
                <a:cs typeface="Arial"/>
              </a:rPr>
              <a:t>v</a:t>
            </a:r>
            <a:r>
              <a:rPr lang="en-US" sz="2400" dirty="0">
                <a:latin typeface="Times New Roman"/>
                <a:ea typeface="Times New Roman"/>
                <a:cs typeface="Arial"/>
              </a:rPr>
              <a:t>e </a:t>
            </a:r>
            <a:r>
              <a:rPr lang="en-US" sz="2400" spc="50" dirty="0">
                <a:latin typeface="Times New Roman"/>
                <a:ea typeface="Times New Roman"/>
                <a:cs typeface="Arial"/>
              </a:rPr>
              <a:t> </a:t>
            </a:r>
            <a:r>
              <a:rPr lang="en-US" sz="2400" dirty="0">
                <a:latin typeface="Times New Roman"/>
                <a:ea typeface="Times New Roman"/>
                <a:cs typeface="Arial"/>
              </a:rPr>
              <a:t>b</a:t>
            </a:r>
            <a:r>
              <a:rPr lang="en-US" sz="2400" spc="-10" dirty="0">
                <a:latin typeface="Times New Roman"/>
                <a:ea typeface="Times New Roman"/>
                <a:cs typeface="Arial"/>
              </a:rPr>
              <a:t>e</a:t>
            </a:r>
            <a:r>
              <a:rPr lang="en-US" sz="2400" dirty="0">
                <a:latin typeface="Times New Roman"/>
                <a:ea typeface="Times New Roman"/>
                <a:cs typeface="Arial"/>
              </a:rPr>
              <a:t>en </a:t>
            </a:r>
            <a:r>
              <a:rPr lang="en-US" sz="2400" spc="50" dirty="0">
                <a:latin typeface="Times New Roman"/>
                <a:ea typeface="Times New Roman"/>
                <a:cs typeface="Arial"/>
              </a:rPr>
              <a:t> </a:t>
            </a:r>
            <a:r>
              <a:rPr lang="en-US" sz="2400" dirty="0">
                <a:latin typeface="Times New Roman"/>
                <a:ea typeface="Times New Roman"/>
                <a:cs typeface="Arial"/>
              </a:rPr>
              <a:t>ban</a:t>
            </a:r>
            <a:r>
              <a:rPr lang="en-US" sz="2400" spc="-10" dirty="0">
                <a:latin typeface="Times New Roman"/>
                <a:ea typeface="Times New Roman"/>
                <a:cs typeface="Arial"/>
              </a:rPr>
              <a:t>n</a:t>
            </a:r>
            <a:r>
              <a:rPr lang="en-US" sz="2400" dirty="0">
                <a:latin typeface="Times New Roman"/>
                <a:ea typeface="Times New Roman"/>
                <a:cs typeface="Arial"/>
              </a:rPr>
              <a:t>ed </a:t>
            </a:r>
            <a:r>
              <a:rPr lang="en-US" sz="2400" spc="40" dirty="0">
                <a:latin typeface="Times New Roman"/>
                <a:ea typeface="Times New Roman"/>
                <a:cs typeface="Arial"/>
              </a:rPr>
              <a:t> </a:t>
            </a:r>
            <a:r>
              <a:rPr lang="en-US" sz="2400" spc="5" dirty="0">
                <a:latin typeface="Times New Roman"/>
                <a:ea typeface="Times New Roman"/>
                <a:cs typeface="Arial"/>
              </a:rPr>
              <a:t>fr</a:t>
            </a:r>
            <a:r>
              <a:rPr lang="en-US" sz="2400" dirty="0">
                <a:latin typeface="Times New Roman"/>
                <a:ea typeface="Times New Roman"/>
                <a:cs typeface="Arial"/>
              </a:rPr>
              <a:t>om </a:t>
            </a:r>
            <a:r>
              <a:rPr lang="en-US" sz="2400" spc="30" dirty="0">
                <a:latin typeface="Times New Roman"/>
                <a:ea typeface="Times New Roman"/>
                <a:cs typeface="Arial"/>
              </a:rPr>
              <a:t> </a:t>
            </a:r>
            <a:r>
              <a:rPr lang="en-US" sz="2400" spc="-20" dirty="0">
                <a:latin typeface="Times New Roman"/>
                <a:ea typeface="Times New Roman"/>
                <a:cs typeface="Arial"/>
              </a:rPr>
              <a:t>m</a:t>
            </a:r>
            <a:r>
              <a:rPr lang="en-US" sz="2400" dirty="0">
                <a:latin typeface="Times New Roman"/>
                <a:ea typeface="Times New Roman"/>
                <a:cs typeface="Arial"/>
              </a:rPr>
              <a:t>ost </a:t>
            </a:r>
            <a:r>
              <a:rPr lang="en-US" sz="2400" spc="55" dirty="0">
                <a:latin typeface="Times New Roman"/>
                <a:ea typeface="Times New Roman"/>
                <a:cs typeface="Arial"/>
              </a:rPr>
              <a:t> </a:t>
            </a:r>
            <a:r>
              <a:rPr lang="en-US" sz="2400" dirty="0">
                <a:latin typeface="Times New Roman"/>
                <a:ea typeface="Times New Roman"/>
                <a:cs typeface="Arial"/>
              </a:rPr>
              <a:t>u</a:t>
            </a:r>
            <a:r>
              <a:rPr lang="en-US" sz="2400" spc="-10" dirty="0">
                <a:latin typeface="Times New Roman"/>
                <a:ea typeface="Times New Roman"/>
                <a:cs typeface="Arial"/>
              </a:rPr>
              <a:t>s</a:t>
            </a:r>
            <a:r>
              <a:rPr lang="en-US" sz="2400" dirty="0">
                <a:latin typeface="Times New Roman"/>
                <a:ea typeface="Times New Roman"/>
                <a:cs typeface="Arial"/>
              </a:rPr>
              <a:t>es </a:t>
            </a:r>
            <a:r>
              <a:rPr lang="en-US" sz="2400" spc="50" dirty="0">
                <a:latin typeface="Times New Roman"/>
                <a:ea typeface="Times New Roman"/>
                <a:cs typeface="Arial"/>
              </a:rPr>
              <a:t> </a:t>
            </a:r>
            <a:r>
              <a:rPr lang="en-US" sz="2400" spc="-5" dirty="0">
                <a:latin typeface="Times New Roman"/>
                <a:ea typeface="Times New Roman"/>
                <a:cs typeface="Arial"/>
              </a:rPr>
              <a:t>w</a:t>
            </a:r>
            <a:r>
              <a:rPr lang="en-US" sz="2400" dirty="0">
                <a:latin typeface="Times New Roman"/>
                <a:ea typeface="Times New Roman"/>
                <a:cs typeface="Arial"/>
              </a:rPr>
              <a:t>o</a:t>
            </a:r>
            <a:r>
              <a:rPr lang="en-US" sz="2400" spc="-10" dirty="0">
                <a:latin typeface="Times New Roman"/>
                <a:ea typeface="Times New Roman"/>
                <a:cs typeface="Arial"/>
              </a:rPr>
              <a:t>r</a:t>
            </a:r>
            <a:r>
              <a:rPr lang="en-US" sz="2400" spc="5" dirty="0">
                <a:latin typeface="Times New Roman"/>
                <a:ea typeface="Times New Roman"/>
                <a:cs typeface="Arial"/>
              </a:rPr>
              <a:t>l</a:t>
            </a:r>
            <a:r>
              <a:rPr lang="en-US" sz="2400" dirty="0">
                <a:latin typeface="Times New Roman"/>
                <a:ea typeface="Times New Roman"/>
                <a:cs typeface="Arial"/>
              </a:rPr>
              <a:t>d</a:t>
            </a:r>
            <a:r>
              <a:rPr lang="en-US" sz="2400" spc="-5" dirty="0">
                <a:latin typeface="Times New Roman"/>
                <a:ea typeface="Times New Roman"/>
                <a:cs typeface="Arial"/>
              </a:rPr>
              <a:t>w</a:t>
            </a:r>
            <a:r>
              <a:rPr lang="en-US" sz="2400" spc="5" dirty="0">
                <a:latin typeface="Times New Roman"/>
                <a:ea typeface="Times New Roman"/>
                <a:cs typeface="Arial"/>
              </a:rPr>
              <a:t>i</a:t>
            </a:r>
            <a:r>
              <a:rPr lang="en-US" sz="2400" spc="-10" dirty="0">
                <a:latin typeface="Times New Roman"/>
                <a:ea typeface="Times New Roman"/>
                <a:cs typeface="Arial"/>
              </a:rPr>
              <a:t>d</a:t>
            </a:r>
            <a:r>
              <a:rPr lang="en-US" sz="2400" dirty="0">
                <a:latin typeface="Times New Roman"/>
                <a:ea typeface="Times New Roman"/>
                <a:cs typeface="Arial"/>
              </a:rPr>
              <a:t>e, </a:t>
            </a:r>
            <a:r>
              <a:rPr lang="en-US" sz="2400" spc="50" dirty="0">
                <a:latin typeface="Times New Roman"/>
                <a:ea typeface="Times New Roman"/>
                <a:cs typeface="Arial"/>
              </a:rPr>
              <a:t> </a:t>
            </a:r>
            <a:r>
              <a:rPr lang="en-US" sz="2400" spc="-10" dirty="0">
                <a:latin typeface="Times New Roman"/>
                <a:ea typeface="Times New Roman"/>
                <a:cs typeface="Arial"/>
              </a:rPr>
              <a:t>a</a:t>
            </a:r>
            <a:r>
              <a:rPr lang="en-US" sz="2400" dirty="0">
                <a:latin typeface="Times New Roman"/>
                <a:ea typeface="Times New Roman"/>
                <a:cs typeface="Arial"/>
              </a:rPr>
              <a:t>nd </a:t>
            </a:r>
            <a:r>
              <a:rPr lang="en-US" sz="2400" spc="-10" dirty="0">
                <a:latin typeface="Times New Roman"/>
                <a:ea typeface="Times New Roman"/>
                <a:cs typeface="Arial"/>
              </a:rPr>
              <a:t>g</a:t>
            </a:r>
            <a:r>
              <a:rPr lang="en-US" sz="2400" spc="5" dirty="0">
                <a:latin typeface="Times New Roman"/>
                <a:ea typeface="Times New Roman"/>
                <a:cs typeface="Arial"/>
              </a:rPr>
              <a:t>l</a:t>
            </a:r>
            <a:r>
              <a:rPr lang="en-US" sz="2400" dirty="0">
                <a:latin typeface="Times New Roman"/>
                <a:ea typeface="Times New Roman"/>
                <a:cs typeface="Arial"/>
              </a:rPr>
              <a:t>oba</a:t>
            </a:r>
            <a:r>
              <a:rPr lang="en-US" sz="2400" spc="5" dirty="0">
                <a:latin typeface="Times New Roman"/>
                <a:ea typeface="Times New Roman"/>
                <a:cs typeface="Arial"/>
              </a:rPr>
              <a:t>ll</a:t>
            </a:r>
            <a:r>
              <a:rPr lang="en-US" sz="2400" dirty="0">
                <a:latin typeface="Times New Roman"/>
                <a:ea typeface="Times New Roman"/>
                <a:cs typeface="Arial"/>
              </a:rPr>
              <a:t>y</a:t>
            </a:r>
            <a:r>
              <a:rPr lang="en-US" sz="2400" spc="-10" dirty="0">
                <a:latin typeface="Times New Roman"/>
                <a:ea typeface="Times New Roman"/>
                <a:cs typeface="Arial"/>
              </a:rPr>
              <a:t> </a:t>
            </a:r>
            <a:r>
              <a:rPr lang="en-US" sz="2400" spc="5" dirty="0">
                <a:latin typeface="Times New Roman"/>
                <a:ea typeface="Times New Roman"/>
                <a:cs typeface="Arial"/>
              </a:rPr>
              <a:t>t</a:t>
            </a:r>
            <a:r>
              <a:rPr lang="en-US" sz="2400" spc="-10" dirty="0">
                <a:latin typeface="Times New Roman"/>
                <a:ea typeface="Times New Roman"/>
                <a:cs typeface="Arial"/>
              </a:rPr>
              <a:t>h</a:t>
            </a:r>
            <a:r>
              <a:rPr lang="en-US" sz="2400" dirty="0">
                <a:latin typeface="Times New Roman"/>
                <a:ea typeface="Times New Roman"/>
                <a:cs typeface="Arial"/>
              </a:rPr>
              <a:t>ey</a:t>
            </a:r>
            <a:r>
              <a:rPr lang="en-US" sz="2400" spc="-10" dirty="0">
                <a:latin typeface="Times New Roman"/>
                <a:ea typeface="Times New Roman"/>
                <a:cs typeface="Arial"/>
              </a:rPr>
              <a:t> </a:t>
            </a:r>
            <a:r>
              <a:rPr lang="en-US" sz="2400" dirty="0">
                <a:latin typeface="Times New Roman"/>
                <a:ea typeface="Times New Roman"/>
                <a:cs typeface="Arial"/>
              </a:rPr>
              <a:t>a</a:t>
            </a:r>
            <a:r>
              <a:rPr lang="en-US" sz="2400" spc="5" dirty="0">
                <a:latin typeface="Times New Roman"/>
                <a:ea typeface="Times New Roman"/>
                <a:cs typeface="Arial"/>
              </a:rPr>
              <a:t>r</a:t>
            </a:r>
            <a:r>
              <a:rPr lang="en-US" sz="2400" dirty="0">
                <a:latin typeface="Times New Roman"/>
                <a:ea typeface="Times New Roman"/>
                <a:cs typeface="Arial"/>
              </a:rPr>
              <a:t>e </a:t>
            </a:r>
            <a:r>
              <a:rPr lang="en-US" sz="2400" spc="-10" dirty="0">
                <a:latin typeface="Times New Roman"/>
                <a:ea typeface="Times New Roman"/>
                <a:cs typeface="Arial"/>
              </a:rPr>
              <a:t>c</a:t>
            </a:r>
            <a:r>
              <a:rPr lang="en-US" sz="2400" dirty="0">
                <a:latin typeface="Times New Roman"/>
                <a:ea typeface="Times New Roman"/>
                <a:cs typeface="Arial"/>
              </a:rPr>
              <a:t>on</a:t>
            </a:r>
            <a:r>
              <a:rPr lang="en-US" sz="2400" spc="-5" dirty="0">
                <a:latin typeface="Times New Roman"/>
                <a:ea typeface="Times New Roman"/>
                <a:cs typeface="Arial"/>
              </a:rPr>
              <a:t>t</a:t>
            </a:r>
            <a:r>
              <a:rPr lang="en-US" sz="2400" spc="5" dirty="0">
                <a:latin typeface="Times New Roman"/>
                <a:ea typeface="Times New Roman"/>
                <a:cs typeface="Arial"/>
              </a:rPr>
              <a:t>r</a:t>
            </a:r>
            <a:r>
              <a:rPr lang="en-US" sz="2400" dirty="0">
                <a:latin typeface="Times New Roman"/>
                <a:ea typeface="Times New Roman"/>
                <a:cs typeface="Arial"/>
              </a:rPr>
              <a:t>o</a:t>
            </a:r>
            <a:r>
              <a:rPr lang="en-US" sz="2400" spc="-5" dirty="0">
                <a:latin typeface="Times New Roman"/>
                <a:ea typeface="Times New Roman"/>
                <a:cs typeface="Arial"/>
              </a:rPr>
              <a:t>l</a:t>
            </a:r>
            <a:r>
              <a:rPr lang="en-US" sz="2400" spc="5" dirty="0">
                <a:latin typeface="Times New Roman"/>
                <a:ea typeface="Times New Roman"/>
                <a:cs typeface="Arial"/>
              </a:rPr>
              <a:t>l</a:t>
            </a:r>
            <a:r>
              <a:rPr lang="en-US" sz="2400" dirty="0">
                <a:latin typeface="Times New Roman"/>
                <a:ea typeface="Times New Roman"/>
                <a:cs typeface="Arial"/>
              </a:rPr>
              <a:t>ed</a:t>
            </a:r>
            <a:r>
              <a:rPr lang="en-US" sz="2400" spc="-10" dirty="0">
                <a:latin typeface="Times New Roman"/>
                <a:ea typeface="Times New Roman"/>
                <a:cs typeface="Arial"/>
              </a:rPr>
              <a:t> v</a:t>
            </a:r>
            <a:r>
              <a:rPr lang="en-US" sz="2400" spc="5" dirty="0">
                <a:latin typeface="Times New Roman"/>
                <a:ea typeface="Times New Roman"/>
                <a:cs typeface="Arial"/>
              </a:rPr>
              <a:t>i</a:t>
            </a:r>
            <a:r>
              <a:rPr lang="en-US" sz="2400" dirty="0">
                <a:latin typeface="Times New Roman"/>
                <a:ea typeface="Times New Roman"/>
                <a:cs typeface="Arial"/>
              </a:rPr>
              <a:t>a </a:t>
            </a:r>
            <a:r>
              <a:rPr lang="en-US" sz="2400" spc="5" dirty="0">
                <a:latin typeface="Times New Roman"/>
                <a:ea typeface="Times New Roman"/>
                <a:cs typeface="Arial"/>
              </a:rPr>
              <a:t>t</a:t>
            </a:r>
            <a:r>
              <a:rPr lang="en-US" sz="2400" dirty="0">
                <a:latin typeface="Times New Roman"/>
                <a:ea typeface="Times New Roman"/>
                <a:cs typeface="Arial"/>
              </a:rPr>
              <a:t>he</a:t>
            </a:r>
            <a:r>
              <a:rPr lang="en-US" sz="2400" spc="15" dirty="0">
                <a:latin typeface="Times New Roman"/>
                <a:ea typeface="Times New Roman"/>
                <a:cs typeface="Arial"/>
              </a:rPr>
              <a:t> </a:t>
            </a:r>
            <a:r>
              <a:rPr lang="en-US" sz="2400" spc="-15" dirty="0">
                <a:latin typeface="Times New Roman"/>
                <a:ea typeface="Times New Roman"/>
                <a:cs typeface="Arial"/>
              </a:rPr>
              <a:t>S</a:t>
            </a:r>
            <a:r>
              <a:rPr lang="en-US" sz="2400" spc="5" dirty="0">
                <a:latin typeface="Times New Roman"/>
                <a:ea typeface="Times New Roman"/>
                <a:cs typeface="Arial"/>
              </a:rPr>
              <a:t>t</a:t>
            </a:r>
            <a:r>
              <a:rPr lang="en-US" sz="2400" dirty="0">
                <a:latin typeface="Times New Roman"/>
                <a:ea typeface="Times New Roman"/>
                <a:cs typeface="Arial"/>
              </a:rPr>
              <a:t>oc</a:t>
            </a:r>
            <a:r>
              <a:rPr lang="en-US" sz="2400" spc="-10" dirty="0">
                <a:latin typeface="Times New Roman"/>
                <a:ea typeface="Times New Roman"/>
                <a:cs typeface="Arial"/>
              </a:rPr>
              <a:t>k</a:t>
            </a:r>
            <a:r>
              <a:rPr lang="en-US" sz="2400" dirty="0">
                <a:latin typeface="Times New Roman"/>
                <a:ea typeface="Times New Roman"/>
                <a:cs typeface="Arial"/>
              </a:rPr>
              <a:t>ho</a:t>
            </a:r>
            <a:r>
              <a:rPr lang="en-US" sz="2400" spc="5" dirty="0">
                <a:latin typeface="Times New Roman"/>
                <a:ea typeface="Times New Roman"/>
                <a:cs typeface="Arial"/>
              </a:rPr>
              <a:t>l</a:t>
            </a:r>
            <a:r>
              <a:rPr lang="en-US" sz="2400" dirty="0">
                <a:latin typeface="Times New Roman"/>
                <a:ea typeface="Times New Roman"/>
                <a:cs typeface="Arial"/>
              </a:rPr>
              <a:t>m</a:t>
            </a:r>
            <a:r>
              <a:rPr lang="en-US" sz="2400" spc="-20" dirty="0">
                <a:latin typeface="Times New Roman"/>
                <a:ea typeface="Times New Roman"/>
                <a:cs typeface="Arial"/>
              </a:rPr>
              <a:t> </a:t>
            </a:r>
            <a:r>
              <a:rPr lang="en-US" sz="2400" dirty="0">
                <a:latin typeface="Times New Roman"/>
                <a:ea typeface="Times New Roman"/>
                <a:cs typeface="Arial"/>
              </a:rPr>
              <a:t>con</a:t>
            </a:r>
            <a:r>
              <a:rPr lang="en-US" sz="2400" spc="-10" dirty="0">
                <a:latin typeface="Times New Roman"/>
                <a:ea typeface="Times New Roman"/>
                <a:cs typeface="Arial"/>
              </a:rPr>
              <a:t>v</a:t>
            </a:r>
            <a:r>
              <a:rPr lang="en-US" sz="2400" dirty="0">
                <a:latin typeface="Times New Roman"/>
                <a:ea typeface="Times New Roman"/>
                <a:cs typeface="Arial"/>
              </a:rPr>
              <a:t>en</a:t>
            </a:r>
            <a:r>
              <a:rPr lang="en-US" sz="2400" spc="-5" dirty="0">
                <a:latin typeface="Times New Roman"/>
                <a:ea typeface="Times New Roman"/>
                <a:cs typeface="Arial"/>
              </a:rPr>
              <a:t>t</a:t>
            </a:r>
            <a:r>
              <a:rPr lang="en-US" sz="2400" spc="5" dirty="0">
                <a:latin typeface="Times New Roman"/>
                <a:ea typeface="Times New Roman"/>
                <a:cs typeface="Arial"/>
              </a:rPr>
              <a:t>i</a:t>
            </a:r>
            <a:r>
              <a:rPr lang="en-US" sz="2400" dirty="0">
                <a:latin typeface="Times New Roman"/>
                <a:ea typeface="Times New Roman"/>
                <a:cs typeface="Arial"/>
              </a:rPr>
              <a:t>on</a:t>
            </a:r>
            <a:r>
              <a:rPr lang="en-US" sz="2400" spc="5" dirty="0">
                <a:latin typeface="Times New Roman"/>
                <a:ea typeface="Times New Roman"/>
                <a:cs typeface="Arial"/>
              </a:rPr>
              <a:t> </a:t>
            </a:r>
            <a:r>
              <a:rPr lang="en-US" sz="2400" dirty="0">
                <a:latin typeface="Times New Roman"/>
                <a:ea typeface="Times New Roman"/>
                <a:cs typeface="Arial"/>
              </a:rPr>
              <a:t>on</a:t>
            </a:r>
            <a:r>
              <a:rPr lang="en-US" sz="2400" spc="-10" dirty="0">
                <a:latin typeface="Times New Roman"/>
                <a:ea typeface="Times New Roman"/>
                <a:cs typeface="Arial"/>
              </a:rPr>
              <a:t> </a:t>
            </a:r>
            <a:r>
              <a:rPr lang="en-US" sz="2400" dirty="0">
                <a:latin typeface="Times New Roman"/>
                <a:ea typeface="Times New Roman"/>
                <a:cs typeface="Arial"/>
              </a:rPr>
              <a:t>pe</a:t>
            </a:r>
            <a:r>
              <a:rPr lang="en-US" sz="2400" spc="-5" dirty="0">
                <a:latin typeface="Times New Roman"/>
                <a:ea typeface="Times New Roman"/>
                <a:cs typeface="Arial"/>
              </a:rPr>
              <a:t>r</a:t>
            </a:r>
            <a:r>
              <a:rPr lang="en-US" sz="2400" dirty="0">
                <a:latin typeface="Times New Roman"/>
                <a:ea typeface="Times New Roman"/>
                <a:cs typeface="Arial"/>
              </a:rPr>
              <a:t>s</a:t>
            </a:r>
            <a:r>
              <a:rPr lang="en-US" sz="2400" spc="5" dirty="0">
                <a:latin typeface="Times New Roman"/>
                <a:ea typeface="Times New Roman"/>
                <a:cs typeface="Arial"/>
              </a:rPr>
              <a:t>i</a:t>
            </a:r>
            <a:r>
              <a:rPr lang="en-US" sz="2400" spc="-10" dirty="0">
                <a:latin typeface="Times New Roman"/>
                <a:ea typeface="Times New Roman"/>
                <a:cs typeface="Arial"/>
              </a:rPr>
              <a:t>s</a:t>
            </a:r>
            <a:r>
              <a:rPr lang="en-US" sz="2400" spc="5" dirty="0">
                <a:latin typeface="Times New Roman"/>
                <a:ea typeface="Times New Roman"/>
                <a:cs typeface="Arial"/>
              </a:rPr>
              <a:t>t</a:t>
            </a:r>
            <a:r>
              <a:rPr lang="en-US" sz="2400" dirty="0">
                <a:latin typeface="Times New Roman"/>
                <a:ea typeface="Times New Roman"/>
                <a:cs typeface="Arial"/>
              </a:rPr>
              <a:t>e</a:t>
            </a:r>
            <a:r>
              <a:rPr lang="en-US" sz="2400" spc="-10" dirty="0">
                <a:latin typeface="Times New Roman"/>
                <a:ea typeface="Times New Roman"/>
                <a:cs typeface="Arial"/>
              </a:rPr>
              <a:t>n</a:t>
            </a:r>
            <a:r>
              <a:rPr lang="en-US" sz="2400" dirty="0">
                <a:latin typeface="Times New Roman"/>
                <a:ea typeface="Times New Roman"/>
                <a:cs typeface="Arial"/>
              </a:rPr>
              <a:t>t</a:t>
            </a:r>
            <a:r>
              <a:rPr lang="en-US" sz="2400" spc="5" dirty="0">
                <a:latin typeface="Times New Roman"/>
                <a:ea typeface="Times New Roman"/>
                <a:cs typeface="Arial"/>
              </a:rPr>
              <a:t> </a:t>
            </a:r>
            <a:r>
              <a:rPr lang="en-US" sz="2400" spc="-10" dirty="0">
                <a:latin typeface="Times New Roman"/>
                <a:ea typeface="Times New Roman"/>
                <a:cs typeface="Arial"/>
              </a:rPr>
              <a:t>o</a:t>
            </a:r>
            <a:r>
              <a:rPr lang="en-US" sz="2400" spc="5" dirty="0">
                <a:latin typeface="Times New Roman"/>
                <a:ea typeface="Times New Roman"/>
                <a:cs typeface="Arial"/>
              </a:rPr>
              <a:t>r</a:t>
            </a:r>
            <a:r>
              <a:rPr lang="en-US" sz="2400" spc="-10" dirty="0">
                <a:latin typeface="Times New Roman"/>
                <a:ea typeface="Times New Roman"/>
                <a:cs typeface="Arial"/>
              </a:rPr>
              <a:t>g</a:t>
            </a:r>
            <a:r>
              <a:rPr lang="en-US" sz="2400" dirty="0">
                <a:latin typeface="Times New Roman"/>
                <a:ea typeface="Times New Roman"/>
                <a:cs typeface="Arial"/>
              </a:rPr>
              <a:t>an</a:t>
            </a:r>
            <a:r>
              <a:rPr lang="en-US" sz="2400" spc="5" dirty="0">
                <a:latin typeface="Times New Roman"/>
                <a:ea typeface="Times New Roman"/>
                <a:cs typeface="Arial"/>
              </a:rPr>
              <a:t>i</a:t>
            </a:r>
            <a:r>
              <a:rPr lang="en-US" sz="2400" dirty="0">
                <a:latin typeface="Times New Roman"/>
                <a:ea typeface="Times New Roman"/>
                <a:cs typeface="Arial"/>
              </a:rPr>
              <a:t>c </a:t>
            </a:r>
            <a:r>
              <a:rPr lang="en-US" sz="2400" spc="-10" dirty="0">
                <a:latin typeface="Times New Roman"/>
                <a:ea typeface="Times New Roman"/>
                <a:cs typeface="Arial"/>
              </a:rPr>
              <a:t>po</a:t>
            </a:r>
            <a:r>
              <a:rPr lang="en-US" sz="2400" spc="5" dirty="0">
                <a:latin typeface="Times New Roman"/>
                <a:ea typeface="Times New Roman"/>
                <a:cs typeface="Arial"/>
              </a:rPr>
              <a:t>ll</a:t>
            </a:r>
            <a:r>
              <a:rPr lang="en-US" sz="2400" spc="-10" dirty="0">
                <a:latin typeface="Times New Roman"/>
                <a:ea typeface="Times New Roman"/>
                <a:cs typeface="Arial"/>
              </a:rPr>
              <a:t>u</a:t>
            </a:r>
            <a:r>
              <a:rPr lang="en-US" sz="2400" spc="5" dirty="0">
                <a:latin typeface="Times New Roman"/>
                <a:ea typeface="Times New Roman"/>
                <a:cs typeface="Arial"/>
              </a:rPr>
              <a:t>t</a:t>
            </a:r>
            <a:r>
              <a:rPr lang="en-US" sz="2400" dirty="0">
                <a:latin typeface="Times New Roman"/>
                <a:ea typeface="Times New Roman"/>
                <a:cs typeface="Arial"/>
              </a:rPr>
              <a:t>a</a:t>
            </a:r>
            <a:r>
              <a:rPr lang="en-US" sz="2400" spc="-10" dirty="0">
                <a:latin typeface="Times New Roman"/>
                <a:ea typeface="Times New Roman"/>
                <a:cs typeface="Arial"/>
              </a:rPr>
              <a:t>n</a:t>
            </a:r>
            <a:r>
              <a:rPr lang="en-US" sz="2400" spc="5" dirty="0">
                <a:latin typeface="Times New Roman"/>
                <a:ea typeface="Times New Roman"/>
                <a:cs typeface="Arial"/>
              </a:rPr>
              <a:t>t</a:t>
            </a:r>
            <a:r>
              <a:rPr lang="en-US" sz="2400" dirty="0">
                <a:latin typeface="Times New Roman"/>
                <a:ea typeface="Times New Roman"/>
                <a:cs typeface="Arial"/>
              </a:rPr>
              <a:t>s.</a:t>
            </a:r>
            <a:r>
              <a:rPr lang="en-US" sz="2400" spc="-10" dirty="0">
                <a:latin typeface="Times New Roman"/>
                <a:ea typeface="Times New Roman"/>
                <a:cs typeface="Arial"/>
              </a:rPr>
              <a:t> </a:t>
            </a:r>
            <a:r>
              <a:rPr lang="en-US" sz="2400" spc="5" dirty="0">
                <a:latin typeface="Times New Roman"/>
                <a:ea typeface="Times New Roman"/>
                <a:cs typeface="Arial"/>
              </a:rPr>
              <a:t>(</a:t>
            </a:r>
            <a:r>
              <a:rPr lang="en-US" sz="2400" dirty="0">
                <a:latin typeface="Times New Roman"/>
                <a:ea typeface="Times New Roman"/>
                <a:cs typeface="Arial"/>
              </a:rPr>
              <a:t>P</a:t>
            </a:r>
            <a:r>
              <a:rPr lang="en-US" sz="2400" spc="-5" dirty="0">
                <a:latin typeface="Times New Roman"/>
                <a:ea typeface="Times New Roman"/>
                <a:cs typeface="Arial"/>
              </a:rPr>
              <a:t>O</a:t>
            </a:r>
            <a:r>
              <a:rPr lang="en-US" sz="2400" dirty="0">
                <a:latin typeface="Times New Roman"/>
                <a:ea typeface="Times New Roman"/>
                <a:cs typeface="Arial"/>
              </a:rPr>
              <a:t>P’</a:t>
            </a:r>
            <a:r>
              <a:rPr lang="en-US" sz="2400" spc="-5" dirty="0">
                <a:latin typeface="Times New Roman"/>
                <a:ea typeface="Times New Roman"/>
                <a:cs typeface="Arial"/>
              </a:rPr>
              <a:t>s</a:t>
            </a:r>
            <a:r>
              <a:rPr lang="en-US" sz="2400" dirty="0">
                <a:latin typeface="Times New Roman"/>
                <a:ea typeface="Times New Roman"/>
                <a:cs typeface="Arial"/>
              </a:rPr>
              <a:t>)</a:t>
            </a:r>
            <a:r>
              <a:rPr lang="en-US" sz="2400" spc="10" dirty="0">
                <a:latin typeface="Times New Roman"/>
                <a:ea typeface="Times New Roman"/>
                <a:cs typeface="Arial"/>
              </a:rPr>
              <a:t>, </a:t>
            </a:r>
            <a:r>
              <a:rPr lang="en-US" sz="2400" dirty="0">
                <a:latin typeface="Times New Roman"/>
                <a:ea typeface="Times New Roman"/>
                <a:cs typeface="Arial"/>
              </a:rPr>
              <a:t>th</a:t>
            </a:r>
            <a:r>
              <a:rPr lang="en-US" sz="2400" spc="-10" dirty="0">
                <a:latin typeface="Times New Roman"/>
                <a:ea typeface="Times New Roman"/>
                <a:cs typeface="Arial"/>
              </a:rPr>
              <a:t>e</a:t>
            </a:r>
            <a:r>
              <a:rPr lang="en-US" sz="2400" dirty="0">
                <a:latin typeface="Times New Roman"/>
                <a:ea typeface="Times New Roman"/>
                <a:cs typeface="Arial"/>
              </a:rPr>
              <a:t>se</a:t>
            </a:r>
            <a:r>
              <a:rPr lang="en-US" sz="2400" spc="-10" dirty="0">
                <a:latin typeface="Times New Roman"/>
                <a:ea typeface="Times New Roman"/>
                <a:cs typeface="Arial"/>
              </a:rPr>
              <a:t> </a:t>
            </a:r>
            <a:r>
              <a:rPr lang="en-US" sz="2400" spc="5" dirty="0">
                <a:latin typeface="Times New Roman"/>
                <a:ea typeface="Times New Roman"/>
                <a:cs typeface="Arial"/>
              </a:rPr>
              <a:t>i</a:t>
            </a:r>
            <a:r>
              <a:rPr lang="en-US" sz="2400" dirty="0">
                <a:latin typeface="Times New Roman"/>
                <a:ea typeface="Times New Roman"/>
                <a:cs typeface="Arial"/>
              </a:rPr>
              <a:t>n</a:t>
            </a:r>
            <a:r>
              <a:rPr lang="en-US" sz="2400" spc="-10" dirty="0">
                <a:latin typeface="Times New Roman"/>
                <a:ea typeface="Times New Roman"/>
                <a:cs typeface="Arial"/>
              </a:rPr>
              <a:t>c</a:t>
            </a:r>
            <a:r>
              <a:rPr lang="en-US" sz="2400" spc="5" dirty="0">
                <a:latin typeface="Times New Roman"/>
                <a:ea typeface="Times New Roman"/>
                <a:cs typeface="Arial"/>
              </a:rPr>
              <a:t>l</a:t>
            </a:r>
            <a:r>
              <a:rPr lang="en-US" sz="2400" dirty="0">
                <a:latin typeface="Times New Roman"/>
                <a:ea typeface="Times New Roman"/>
                <a:cs typeface="Arial"/>
              </a:rPr>
              <a:t>ud</a:t>
            </a:r>
            <a:r>
              <a:rPr lang="en-US" sz="2400" spc="-10" dirty="0">
                <a:latin typeface="Times New Roman"/>
                <a:ea typeface="Times New Roman"/>
                <a:cs typeface="Arial"/>
              </a:rPr>
              <a:t>e</a:t>
            </a:r>
            <a:r>
              <a:rPr lang="en-US" sz="2400" dirty="0">
                <a:latin typeface="Times New Roman"/>
                <a:ea typeface="Times New Roman"/>
                <a:cs typeface="Arial"/>
              </a:rPr>
              <a:t>: </a:t>
            </a:r>
            <a:r>
              <a:rPr lang="en-US" sz="2400" spc="5" dirty="0">
                <a:latin typeface="Times New Roman"/>
                <a:ea typeface="Times New Roman"/>
                <a:cs typeface="Arial"/>
              </a:rPr>
              <a:t> </a:t>
            </a:r>
            <a:r>
              <a:rPr lang="en-US" sz="2400" spc="5" dirty="0" err="1" smtClean="0">
                <a:latin typeface="Times New Roman"/>
                <a:ea typeface="Times New Roman"/>
                <a:cs typeface="Arial"/>
              </a:rPr>
              <a:t>A</a:t>
            </a:r>
            <a:r>
              <a:rPr lang="en-US" sz="2400" b="1" spc="5" dirty="0" err="1" smtClean="0">
                <a:latin typeface="Times New Roman"/>
                <a:ea typeface="Times New Roman"/>
                <a:cs typeface="Arial"/>
              </a:rPr>
              <a:t>l</a:t>
            </a:r>
            <a:r>
              <a:rPr lang="en-US" sz="2400" b="1" spc="-10" dirty="0" err="1" smtClean="0">
                <a:latin typeface="Times New Roman"/>
                <a:ea typeface="Times New Roman"/>
                <a:cs typeface="Arial"/>
              </a:rPr>
              <a:t>d</a:t>
            </a:r>
            <a:r>
              <a:rPr lang="en-US" sz="2400" b="1" spc="5" dirty="0" err="1" smtClean="0">
                <a:latin typeface="Times New Roman"/>
                <a:ea typeface="Times New Roman"/>
                <a:cs typeface="Arial"/>
              </a:rPr>
              <a:t>ri</a:t>
            </a:r>
            <a:r>
              <a:rPr lang="en-US" sz="2400" b="1" dirty="0" err="1" smtClean="0">
                <a:latin typeface="Times New Roman"/>
                <a:ea typeface="Times New Roman"/>
                <a:cs typeface="Arial"/>
              </a:rPr>
              <a:t>n</a:t>
            </a:r>
            <a:r>
              <a:rPr lang="en-US" sz="2400" dirty="0">
                <a:latin typeface="Times New Roman"/>
                <a:ea typeface="Times New Roman"/>
                <a:cs typeface="Arial"/>
              </a:rPr>
              <a:t>,</a:t>
            </a:r>
            <a:r>
              <a:rPr lang="en-US" sz="2400" spc="-5" dirty="0">
                <a:latin typeface="Times New Roman"/>
                <a:ea typeface="Times New Roman"/>
                <a:cs typeface="Arial"/>
              </a:rPr>
              <a:t> </a:t>
            </a:r>
            <a:r>
              <a:rPr lang="en-US" sz="2400" b="1" dirty="0">
                <a:latin typeface="Times New Roman"/>
                <a:ea typeface="Times New Roman"/>
                <a:cs typeface="Arial"/>
              </a:rPr>
              <a:t>C</a:t>
            </a:r>
            <a:r>
              <a:rPr lang="en-US" sz="2400" b="1" dirty="0" smtClean="0">
                <a:latin typeface="Times New Roman"/>
                <a:ea typeface="Times New Roman"/>
                <a:cs typeface="Arial"/>
              </a:rPr>
              <a:t>h</a:t>
            </a:r>
            <a:r>
              <a:rPr lang="en-US" sz="2400" b="1" spc="-5" dirty="0" smtClean="0">
                <a:latin typeface="Times New Roman"/>
                <a:ea typeface="Times New Roman"/>
                <a:cs typeface="Arial"/>
              </a:rPr>
              <a:t>l</a:t>
            </a:r>
            <a:r>
              <a:rPr lang="en-US" sz="2400" b="1" spc="-10" dirty="0" smtClean="0">
                <a:latin typeface="Times New Roman"/>
                <a:ea typeface="Times New Roman"/>
                <a:cs typeface="Arial"/>
              </a:rPr>
              <a:t>o</a:t>
            </a:r>
            <a:r>
              <a:rPr lang="en-US" sz="2400" b="1" spc="5" dirty="0" smtClean="0">
                <a:latin typeface="Times New Roman"/>
                <a:ea typeface="Times New Roman"/>
                <a:cs typeface="Arial"/>
              </a:rPr>
              <a:t>r</a:t>
            </a:r>
            <a:r>
              <a:rPr lang="en-US" sz="2400" b="1" dirty="0" smtClean="0">
                <a:latin typeface="Times New Roman"/>
                <a:ea typeface="Times New Roman"/>
                <a:cs typeface="Arial"/>
              </a:rPr>
              <a:t>dan</a:t>
            </a:r>
            <a:r>
              <a:rPr lang="en-US" sz="2400" b="1" spc="-10" dirty="0" smtClean="0">
                <a:latin typeface="Times New Roman"/>
                <a:ea typeface="Times New Roman"/>
                <a:cs typeface="Arial"/>
              </a:rPr>
              <a:t>e</a:t>
            </a:r>
            <a:r>
              <a:rPr lang="en-US" sz="2400" dirty="0">
                <a:latin typeface="Times New Roman"/>
                <a:ea typeface="Times New Roman"/>
                <a:cs typeface="Arial"/>
              </a:rPr>
              <a:t>, </a:t>
            </a:r>
            <a:r>
              <a:rPr lang="en-US" sz="2400" spc="5" dirty="0">
                <a:latin typeface="Times New Roman"/>
                <a:ea typeface="Times New Roman"/>
                <a:cs typeface="Arial"/>
              </a:rPr>
              <a:t> </a:t>
            </a:r>
            <a:r>
              <a:rPr lang="en-US" sz="2400" b="1" spc="-5" dirty="0">
                <a:latin typeface="Times New Roman"/>
                <a:ea typeface="Times New Roman"/>
                <a:cs typeface="Arial"/>
              </a:rPr>
              <a:t>DD</a:t>
            </a:r>
            <a:r>
              <a:rPr lang="en-US" sz="2400" b="1" spc="10" dirty="0">
                <a:latin typeface="Times New Roman"/>
                <a:ea typeface="Times New Roman"/>
                <a:cs typeface="Arial"/>
              </a:rPr>
              <a:t>T</a:t>
            </a:r>
            <a:r>
              <a:rPr lang="en-US" sz="2400" dirty="0">
                <a:latin typeface="Times New Roman"/>
                <a:ea typeface="Times New Roman"/>
                <a:cs typeface="Arial"/>
              </a:rPr>
              <a:t>,</a:t>
            </a:r>
            <a:r>
              <a:rPr lang="en-US" sz="2400" spc="265" dirty="0">
                <a:latin typeface="Times New Roman"/>
                <a:ea typeface="Times New Roman"/>
                <a:cs typeface="Arial"/>
              </a:rPr>
              <a:t> </a:t>
            </a:r>
            <a:r>
              <a:rPr lang="en-US" sz="2400" b="1" dirty="0" err="1">
                <a:latin typeface="Times New Roman"/>
                <a:ea typeface="Times New Roman"/>
                <a:cs typeface="Arial"/>
              </a:rPr>
              <a:t>D</a:t>
            </a:r>
            <a:r>
              <a:rPr lang="en-US" sz="2400" b="1" spc="-5" dirty="0" err="1" smtClean="0">
                <a:latin typeface="Times New Roman"/>
                <a:ea typeface="Times New Roman"/>
                <a:cs typeface="Arial"/>
              </a:rPr>
              <a:t>i</a:t>
            </a:r>
            <a:r>
              <a:rPr lang="en-US" sz="2400" b="1" dirty="0" err="1" smtClean="0">
                <a:latin typeface="Times New Roman"/>
                <a:ea typeface="Times New Roman"/>
                <a:cs typeface="Arial"/>
              </a:rPr>
              <a:t>e</a:t>
            </a:r>
            <a:r>
              <a:rPr lang="en-US" sz="2400" b="1" spc="5" dirty="0" err="1" smtClean="0">
                <a:latin typeface="Times New Roman"/>
                <a:ea typeface="Times New Roman"/>
                <a:cs typeface="Arial"/>
              </a:rPr>
              <a:t>l</a:t>
            </a:r>
            <a:r>
              <a:rPr lang="en-US" sz="2400" b="1" spc="-10" dirty="0" err="1" smtClean="0">
                <a:latin typeface="Times New Roman"/>
                <a:ea typeface="Times New Roman"/>
                <a:cs typeface="Arial"/>
              </a:rPr>
              <a:t>d</a:t>
            </a:r>
            <a:r>
              <a:rPr lang="en-US" sz="2400" b="1" spc="5" dirty="0" err="1" smtClean="0">
                <a:latin typeface="Times New Roman"/>
                <a:ea typeface="Times New Roman"/>
                <a:cs typeface="Arial"/>
              </a:rPr>
              <a:t>ri</a:t>
            </a:r>
            <a:r>
              <a:rPr lang="en-US" sz="2400" b="1" dirty="0" err="1" smtClean="0">
                <a:latin typeface="Times New Roman"/>
                <a:ea typeface="Times New Roman"/>
                <a:cs typeface="Arial"/>
              </a:rPr>
              <a:t>n</a:t>
            </a:r>
            <a:r>
              <a:rPr lang="en-US" sz="2400" dirty="0">
                <a:latin typeface="Times New Roman"/>
                <a:ea typeface="Times New Roman"/>
                <a:cs typeface="Arial"/>
              </a:rPr>
              <a:t>,</a:t>
            </a:r>
            <a:r>
              <a:rPr lang="en-US" sz="2400" spc="270" dirty="0">
                <a:latin typeface="Times New Roman"/>
                <a:ea typeface="Times New Roman"/>
                <a:cs typeface="Arial"/>
              </a:rPr>
              <a:t> </a:t>
            </a:r>
            <a:r>
              <a:rPr lang="en-US" sz="2400" b="1" dirty="0" err="1">
                <a:latin typeface="Times New Roman"/>
                <a:ea typeface="Times New Roman"/>
                <a:cs typeface="Arial"/>
              </a:rPr>
              <a:t>E</a:t>
            </a:r>
            <a:r>
              <a:rPr lang="en-US" sz="2400" b="1" dirty="0" err="1" smtClean="0">
                <a:latin typeface="Times New Roman"/>
                <a:ea typeface="Times New Roman"/>
                <a:cs typeface="Arial"/>
              </a:rPr>
              <a:t>n</a:t>
            </a:r>
            <a:r>
              <a:rPr lang="en-US" sz="2400" b="1" spc="-10" dirty="0" err="1" smtClean="0">
                <a:latin typeface="Times New Roman"/>
                <a:ea typeface="Times New Roman"/>
                <a:cs typeface="Arial"/>
              </a:rPr>
              <a:t>d</a:t>
            </a:r>
            <a:r>
              <a:rPr lang="en-US" sz="2400" b="1" spc="5" dirty="0" err="1" smtClean="0">
                <a:latin typeface="Times New Roman"/>
                <a:ea typeface="Times New Roman"/>
                <a:cs typeface="Arial"/>
              </a:rPr>
              <a:t>ri</a:t>
            </a:r>
            <a:r>
              <a:rPr lang="en-US" sz="2400" b="1" dirty="0" err="1" smtClean="0">
                <a:latin typeface="Times New Roman"/>
                <a:ea typeface="Times New Roman"/>
                <a:cs typeface="Arial"/>
              </a:rPr>
              <a:t>n</a:t>
            </a:r>
            <a:r>
              <a:rPr lang="en-US" sz="2400" b="1" dirty="0" smtClean="0">
                <a:latin typeface="Times New Roman"/>
                <a:ea typeface="Times New Roman"/>
                <a:cs typeface="Arial"/>
              </a:rPr>
              <a:t>, Hep</a:t>
            </a:r>
            <a:r>
              <a:rPr lang="en-US" sz="2400" b="1" spc="-5" dirty="0" smtClean="0">
                <a:latin typeface="Times New Roman"/>
                <a:ea typeface="Times New Roman"/>
                <a:cs typeface="Arial"/>
              </a:rPr>
              <a:t>t</a:t>
            </a:r>
            <a:r>
              <a:rPr lang="en-US" sz="2400" b="1" dirty="0" smtClean="0">
                <a:latin typeface="Times New Roman"/>
                <a:ea typeface="Times New Roman"/>
                <a:cs typeface="Arial"/>
              </a:rPr>
              <a:t>ac</a:t>
            </a:r>
            <a:r>
              <a:rPr lang="en-US" sz="2400" b="1" spc="-10" dirty="0" smtClean="0">
                <a:latin typeface="Times New Roman"/>
                <a:ea typeface="Times New Roman"/>
                <a:cs typeface="Arial"/>
              </a:rPr>
              <a:t>h</a:t>
            </a:r>
            <a:r>
              <a:rPr lang="en-US" sz="2400" b="1" spc="5" dirty="0" smtClean="0">
                <a:latin typeface="Times New Roman"/>
                <a:ea typeface="Times New Roman"/>
                <a:cs typeface="Arial"/>
              </a:rPr>
              <a:t>l</a:t>
            </a:r>
            <a:r>
              <a:rPr lang="en-US" sz="2400" b="1" dirty="0" smtClean="0">
                <a:latin typeface="Times New Roman"/>
                <a:ea typeface="Times New Roman"/>
                <a:cs typeface="Arial"/>
              </a:rPr>
              <a:t>o</a:t>
            </a:r>
            <a:r>
              <a:rPr lang="en-US" sz="2400" b="1" spc="5" dirty="0" smtClean="0">
                <a:latin typeface="Times New Roman"/>
                <a:ea typeface="Times New Roman"/>
                <a:cs typeface="Arial"/>
              </a:rPr>
              <a:t>r</a:t>
            </a:r>
            <a:r>
              <a:rPr lang="en-US" sz="2400" dirty="0">
                <a:latin typeface="Times New Roman"/>
                <a:ea typeface="Times New Roman"/>
                <a:cs typeface="Arial"/>
              </a:rPr>
              <a:t>,</a:t>
            </a:r>
            <a:r>
              <a:rPr lang="en-US" sz="2400" spc="-5" dirty="0">
                <a:latin typeface="Times New Roman"/>
                <a:ea typeface="Times New Roman"/>
                <a:cs typeface="Arial"/>
              </a:rPr>
              <a:t> </a:t>
            </a:r>
            <a:r>
              <a:rPr lang="en-US" sz="2400" dirty="0">
                <a:latin typeface="Times New Roman"/>
                <a:ea typeface="Times New Roman"/>
                <a:cs typeface="Arial"/>
              </a:rPr>
              <a:t>and </a:t>
            </a:r>
            <a:r>
              <a:rPr lang="en-US" sz="2400" spc="125" dirty="0">
                <a:latin typeface="Times New Roman"/>
                <a:ea typeface="Times New Roman"/>
                <a:cs typeface="Arial"/>
              </a:rPr>
              <a:t> </a:t>
            </a:r>
            <a:r>
              <a:rPr lang="en-US" sz="2400" b="1" spc="5" dirty="0" err="1">
                <a:latin typeface="Times New Roman"/>
                <a:ea typeface="Times New Roman"/>
                <a:cs typeface="Arial"/>
              </a:rPr>
              <a:t>T</a:t>
            </a:r>
            <a:r>
              <a:rPr lang="en-US" sz="2400" b="1" dirty="0" err="1" smtClean="0">
                <a:latin typeface="Times New Roman"/>
                <a:ea typeface="Times New Roman"/>
                <a:cs typeface="Arial"/>
              </a:rPr>
              <a:t>oxap</a:t>
            </a:r>
            <a:r>
              <a:rPr lang="en-US" sz="2400" b="1" spc="-10" dirty="0" err="1" smtClean="0">
                <a:latin typeface="Times New Roman"/>
                <a:ea typeface="Times New Roman"/>
                <a:cs typeface="Arial"/>
              </a:rPr>
              <a:t>h</a:t>
            </a:r>
            <a:r>
              <a:rPr lang="en-US" sz="2400" b="1" dirty="0" err="1" smtClean="0">
                <a:latin typeface="Times New Roman"/>
                <a:ea typeface="Times New Roman"/>
                <a:cs typeface="Arial"/>
              </a:rPr>
              <a:t>ene</a:t>
            </a:r>
            <a:r>
              <a:rPr lang="en-US" sz="2400" dirty="0">
                <a:latin typeface="Times New Roman"/>
                <a:ea typeface="Times New Roman"/>
                <a:cs typeface="Arial"/>
              </a:rPr>
              <a:t>.</a:t>
            </a:r>
            <a:endParaRPr lang="en-US" sz="2000" dirty="0">
              <a:ea typeface="Calibri"/>
              <a:cs typeface="Arial"/>
            </a:endParaRPr>
          </a:p>
        </p:txBody>
      </p:sp>
    </p:spTree>
    <p:extLst>
      <p:ext uri="{BB962C8B-B14F-4D97-AF65-F5344CB8AC3E}">
        <p14:creationId xmlns:p14="http://schemas.microsoft.com/office/powerpoint/2010/main" val="41202974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96702" y="228600"/>
            <a:ext cx="8763000" cy="638360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lnSpc>
                <a:spcPct val="150000"/>
              </a:lnSpc>
              <a:spcAft>
                <a:spcPts val="1000"/>
              </a:spcAft>
              <a:tabLst>
                <a:tab pos="412750" algn="l"/>
              </a:tabLst>
            </a:pPr>
            <a:r>
              <a:rPr lang="en-US" sz="2400" b="1" dirty="0">
                <a:latin typeface="Times New Roman"/>
                <a:ea typeface="Calibri"/>
                <a:cs typeface="Arial"/>
              </a:rPr>
              <a:t>Mode of action</a:t>
            </a:r>
            <a:r>
              <a:rPr lang="en-US" sz="2400" dirty="0">
                <a:latin typeface="Times New Roman"/>
                <a:ea typeface="Calibri"/>
                <a:cs typeface="Arial"/>
              </a:rPr>
              <a:t>: The mode of action for </a:t>
            </a:r>
            <a:r>
              <a:rPr lang="en-US" sz="2400" b="1" dirty="0">
                <a:latin typeface="Times New Roman"/>
                <a:ea typeface="Calibri"/>
                <a:cs typeface="Arial"/>
              </a:rPr>
              <a:t>DDT</a:t>
            </a:r>
            <a:r>
              <a:rPr lang="en-US" sz="2400" dirty="0">
                <a:latin typeface="Times New Roman"/>
                <a:ea typeface="Calibri"/>
                <a:cs typeface="Arial"/>
              </a:rPr>
              <a:t> has never been clearly established, but in some complex manner it destroys the delicate balance of sodium and potassium ions within the axons of the neuron in a way that prevents normal transmission of nerve impulses, both in insects and mammals. </a:t>
            </a:r>
            <a:endParaRPr lang="en-US" sz="2400" dirty="0" smtClean="0">
              <a:latin typeface="Times New Roman"/>
              <a:ea typeface="Calibri"/>
              <a:cs typeface="Arial"/>
            </a:endParaRPr>
          </a:p>
          <a:p>
            <a:pPr algn="just">
              <a:lnSpc>
                <a:spcPct val="150000"/>
              </a:lnSpc>
              <a:spcAft>
                <a:spcPts val="1000"/>
              </a:spcAft>
              <a:tabLst>
                <a:tab pos="412750" algn="l"/>
              </a:tabLst>
            </a:pPr>
            <a:r>
              <a:rPr lang="en-US" sz="2400" b="1" dirty="0" smtClean="0">
                <a:latin typeface="Times New Roman"/>
                <a:ea typeface="Calibri"/>
                <a:cs typeface="Arial"/>
              </a:rPr>
              <a:t>It</a:t>
            </a:r>
            <a:r>
              <a:rPr lang="en-US" sz="2400" dirty="0" smtClean="0">
                <a:latin typeface="Times New Roman"/>
                <a:ea typeface="Calibri"/>
                <a:cs typeface="Arial"/>
              </a:rPr>
              <a:t> </a:t>
            </a:r>
            <a:r>
              <a:rPr lang="en-US" sz="2400" dirty="0">
                <a:latin typeface="Times New Roman"/>
                <a:ea typeface="Calibri"/>
                <a:cs typeface="Arial"/>
              </a:rPr>
              <a:t>apparently acts on the sodium channel to cause "leakage" of sodium ions. </a:t>
            </a:r>
            <a:r>
              <a:rPr lang="en-US" sz="2400" dirty="0">
                <a:solidFill>
                  <a:srgbClr val="FF0000"/>
                </a:solidFill>
                <a:latin typeface="Times New Roman"/>
                <a:ea typeface="Calibri"/>
                <a:cs typeface="Arial"/>
              </a:rPr>
              <a:t>Eventually the neurons fire impulses spontaneously</a:t>
            </a:r>
            <a:r>
              <a:rPr lang="en-US" sz="2400" dirty="0">
                <a:latin typeface="Times New Roman"/>
                <a:ea typeface="Calibri"/>
                <a:cs typeface="Arial"/>
              </a:rPr>
              <a:t>, causing the muscles to twitch-- "DDT jitters"-- followed by </a:t>
            </a:r>
            <a:r>
              <a:rPr lang="en-US" sz="2400" dirty="0">
                <a:solidFill>
                  <a:srgbClr val="FF0000"/>
                </a:solidFill>
                <a:latin typeface="Times New Roman"/>
                <a:ea typeface="Calibri"/>
                <a:cs typeface="Arial"/>
              </a:rPr>
              <a:t>convulsions</a:t>
            </a:r>
            <a:r>
              <a:rPr lang="en-US" sz="2400" dirty="0">
                <a:latin typeface="Times New Roman"/>
                <a:ea typeface="Calibri"/>
                <a:cs typeface="Arial"/>
              </a:rPr>
              <a:t> and </a:t>
            </a:r>
            <a:r>
              <a:rPr lang="en-US" sz="2400" dirty="0">
                <a:solidFill>
                  <a:srgbClr val="FF0000"/>
                </a:solidFill>
                <a:latin typeface="Times New Roman"/>
                <a:ea typeface="Calibri"/>
                <a:cs typeface="Arial"/>
              </a:rPr>
              <a:t>death</a:t>
            </a:r>
            <a:r>
              <a:rPr lang="en-US" sz="2400" dirty="0">
                <a:latin typeface="Times New Roman"/>
                <a:ea typeface="Calibri"/>
                <a:cs typeface="Arial"/>
              </a:rPr>
              <a:t>. </a:t>
            </a:r>
            <a:endParaRPr lang="en-US" sz="2400" dirty="0" smtClean="0">
              <a:latin typeface="Times New Roman"/>
              <a:ea typeface="Calibri"/>
              <a:cs typeface="Arial"/>
            </a:endParaRPr>
          </a:p>
          <a:p>
            <a:pPr algn="just">
              <a:lnSpc>
                <a:spcPct val="150000"/>
              </a:lnSpc>
              <a:spcAft>
                <a:spcPts val="1000"/>
              </a:spcAft>
              <a:tabLst>
                <a:tab pos="412750" algn="l"/>
              </a:tabLst>
            </a:pPr>
            <a:r>
              <a:rPr lang="en-US" sz="2400" b="1" dirty="0" smtClean="0">
                <a:latin typeface="Times New Roman"/>
                <a:ea typeface="Calibri"/>
                <a:cs typeface="Arial"/>
              </a:rPr>
              <a:t>DDT</a:t>
            </a:r>
            <a:r>
              <a:rPr lang="en-US" sz="2400" dirty="0" smtClean="0">
                <a:latin typeface="Times New Roman"/>
                <a:ea typeface="Calibri"/>
                <a:cs typeface="Arial"/>
              </a:rPr>
              <a:t> </a:t>
            </a:r>
            <a:r>
              <a:rPr lang="en-US" sz="2400" dirty="0">
                <a:latin typeface="Times New Roman"/>
                <a:ea typeface="Calibri"/>
                <a:cs typeface="Arial"/>
              </a:rPr>
              <a:t>has a negative temperature correlation--the lower the surrounding temperature the more toxic it becomes to insects.</a:t>
            </a:r>
            <a:endParaRPr lang="en-US" sz="2000" dirty="0">
              <a:ea typeface="Calibri"/>
              <a:cs typeface="Arial"/>
            </a:endParaRPr>
          </a:p>
        </p:txBody>
      </p:sp>
    </p:spTree>
    <p:extLst>
      <p:ext uri="{BB962C8B-B14F-4D97-AF65-F5344CB8AC3E}">
        <p14:creationId xmlns:p14="http://schemas.microsoft.com/office/powerpoint/2010/main" val="34488874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763000" cy="5632311"/>
          </a:xfrm>
          <a:prstGeom prst="rect">
            <a:avLst/>
          </a:prstGeom>
        </p:spPr>
        <p:txBody>
          <a:bodyPr wrap="square">
            <a:spAutoFit/>
          </a:bodyPr>
          <a:lstStyle/>
          <a:p>
            <a:pPr marL="342900" indent="-342900" algn="justLow">
              <a:lnSpc>
                <a:spcPct val="150000"/>
              </a:lnSpc>
              <a:buFont typeface="Wingdings" pitchFamily="2" charset="2"/>
              <a:buChar char="v"/>
            </a:pPr>
            <a:r>
              <a:rPr lang="en-US" sz="2400" dirty="0">
                <a:latin typeface="Times New Roman"/>
                <a:ea typeface="Times New Roman"/>
                <a:cs typeface="+mj-cs"/>
              </a:rPr>
              <a:t>The chemical </a:t>
            </a:r>
            <a:r>
              <a:rPr lang="en-US" sz="2400" dirty="0" smtClean="0">
                <a:latin typeface="Times New Roman"/>
                <a:ea typeface="Times New Roman"/>
                <a:cs typeface="+mj-cs"/>
              </a:rPr>
              <a:t>pesticides (</a:t>
            </a:r>
            <a:r>
              <a:rPr lang="en-US" sz="2400" dirty="0" smtClean="0">
                <a:solidFill>
                  <a:srgbClr val="FF0000"/>
                </a:solidFill>
                <a:latin typeface="Times New Roman"/>
                <a:ea typeface="Times New Roman"/>
                <a:cs typeface="+mj-cs"/>
              </a:rPr>
              <a:t>Formulation</a:t>
            </a:r>
            <a:r>
              <a:rPr lang="en-US" sz="2400" dirty="0" smtClean="0">
                <a:latin typeface="Times New Roman"/>
                <a:ea typeface="Times New Roman"/>
                <a:cs typeface="+mj-cs"/>
              </a:rPr>
              <a:t>) </a:t>
            </a:r>
            <a:r>
              <a:rPr lang="en-US" sz="2400" dirty="0">
                <a:latin typeface="Times New Roman"/>
                <a:ea typeface="Times New Roman"/>
                <a:cs typeface="+mj-cs"/>
              </a:rPr>
              <a:t>consist of:</a:t>
            </a:r>
            <a:endParaRPr lang="en-US" sz="2400" dirty="0">
              <a:ea typeface="Calibri"/>
              <a:cs typeface="+mj-cs"/>
            </a:endParaRPr>
          </a:p>
          <a:p>
            <a:pPr marL="342900" lvl="0" indent="-342900" algn="justLow">
              <a:lnSpc>
                <a:spcPct val="150000"/>
              </a:lnSpc>
              <a:buFont typeface="+mj-lt"/>
              <a:buAutoNum type="alphaLcPeriod"/>
              <a:tabLst>
                <a:tab pos="457200" algn="l"/>
              </a:tabLst>
            </a:pPr>
            <a:r>
              <a:rPr lang="en-US" sz="2400" dirty="0">
                <a:latin typeface="Times New Roman"/>
                <a:ea typeface="Times New Roman"/>
                <a:cs typeface="+mj-cs"/>
              </a:rPr>
              <a:t>Active ingredient (the actual poison).</a:t>
            </a:r>
            <a:endParaRPr lang="en-US" sz="2400" dirty="0">
              <a:ea typeface="Calibri"/>
              <a:cs typeface="+mj-cs"/>
            </a:endParaRPr>
          </a:p>
          <a:p>
            <a:pPr marL="342900" lvl="0" indent="-342900" algn="justLow">
              <a:lnSpc>
                <a:spcPct val="150000"/>
              </a:lnSpc>
              <a:buFont typeface="+mj-lt"/>
              <a:buAutoNum type="alphaLcPeriod"/>
              <a:tabLst>
                <a:tab pos="457200" algn="l"/>
              </a:tabLst>
            </a:pPr>
            <a:r>
              <a:rPr lang="en-US" sz="2400" dirty="0">
                <a:latin typeface="Times New Roman"/>
                <a:ea typeface="Times New Roman"/>
                <a:cs typeface="+mj-cs"/>
              </a:rPr>
              <a:t>(inert ingredient) A variety of additives which improve the efficacy of its application and action</a:t>
            </a:r>
            <a:r>
              <a:rPr lang="en-US" sz="2400" dirty="0" smtClean="0">
                <a:latin typeface="Times New Roman"/>
                <a:ea typeface="Times New Roman"/>
                <a:cs typeface="+mj-cs"/>
              </a:rPr>
              <a:t>.</a:t>
            </a:r>
          </a:p>
          <a:p>
            <a:pPr lvl="0" algn="justLow">
              <a:lnSpc>
                <a:spcPct val="150000"/>
              </a:lnSpc>
              <a:tabLst>
                <a:tab pos="457200" algn="l"/>
              </a:tabLst>
            </a:pPr>
            <a:endParaRPr lang="en-US" sz="2400" dirty="0" smtClean="0">
              <a:ea typeface="Times New Roman"/>
              <a:cs typeface="+mj-cs"/>
            </a:endParaRPr>
          </a:p>
          <a:p>
            <a:pPr marL="342900" lvl="0" indent="-342900" algn="justLow">
              <a:lnSpc>
                <a:spcPct val="150000"/>
              </a:lnSpc>
              <a:buFont typeface="Wingdings" pitchFamily="2" charset="2"/>
              <a:buChar char="v"/>
              <a:tabLst>
                <a:tab pos="457200" algn="l"/>
              </a:tabLst>
            </a:pPr>
            <a:r>
              <a:rPr lang="en-US" sz="2400" dirty="0" smtClean="0">
                <a:latin typeface="Times New Roman"/>
                <a:ea typeface="Times New Roman"/>
                <a:cs typeface="+mj-cs"/>
              </a:rPr>
              <a:t>The </a:t>
            </a:r>
            <a:r>
              <a:rPr lang="en-US" sz="2400" dirty="0">
                <a:latin typeface="Times New Roman"/>
                <a:ea typeface="Times New Roman"/>
                <a:cs typeface="+mj-cs"/>
              </a:rPr>
              <a:t>type of additives </a:t>
            </a:r>
            <a:r>
              <a:rPr lang="en-US" sz="2400" dirty="0" smtClean="0">
                <a:latin typeface="Times New Roman"/>
                <a:ea typeface="Times New Roman"/>
                <a:cs typeface="+mj-cs"/>
              </a:rPr>
              <a:t>are influenced by chemical </a:t>
            </a:r>
            <a:r>
              <a:rPr lang="en-US" sz="2400" dirty="0">
                <a:latin typeface="Times New Roman"/>
                <a:ea typeface="Times New Roman"/>
                <a:cs typeface="+mj-cs"/>
              </a:rPr>
              <a:t>and physical properties of the technical product, for example:</a:t>
            </a:r>
            <a:endParaRPr lang="en-US" sz="2400" dirty="0">
              <a:ea typeface="Calibri"/>
              <a:cs typeface="+mj-cs"/>
            </a:endParaRPr>
          </a:p>
          <a:p>
            <a:pPr marL="342900" lvl="0" indent="-342900" algn="justLow">
              <a:lnSpc>
                <a:spcPct val="150000"/>
              </a:lnSpc>
              <a:buFont typeface="+mj-lt"/>
              <a:buAutoNum type="alphaLcPeriod"/>
              <a:tabLst>
                <a:tab pos="457200" algn="l"/>
              </a:tabLst>
            </a:pPr>
            <a:r>
              <a:rPr lang="en-US" sz="2400" dirty="0">
                <a:latin typeface="Times New Roman"/>
                <a:ea typeface="Times New Roman"/>
                <a:cs typeface="+mj-cs"/>
              </a:rPr>
              <a:t>Its state.</a:t>
            </a:r>
            <a:endParaRPr lang="en-US" sz="2400" dirty="0">
              <a:ea typeface="Calibri"/>
              <a:cs typeface="+mj-cs"/>
            </a:endParaRPr>
          </a:p>
          <a:p>
            <a:pPr marL="342900" lvl="0" indent="-342900" algn="justLow">
              <a:lnSpc>
                <a:spcPct val="150000"/>
              </a:lnSpc>
              <a:buFont typeface="+mj-lt"/>
              <a:buAutoNum type="alphaLcPeriod"/>
              <a:tabLst>
                <a:tab pos="457200" algn="l"/>
              </a:tabLst>
            </a:pPr>
            <a:r>
              <a:rPr lang="en-US" sz="2400" dirty="0">
                <a:latin typeface="Times New Roman"/>
                <a:ea typeface="Times New Roman"/>
                <a:cs typeface="+mj-cs"/>
              </a:rPr>
              <a:t>Melting point.</a:t>
            </a:r>
            <a:endParaRPr lang="en-US" sz="2400" dirty="0">
              <a:ea typeface="Calibri"/>
              <a:cs typeface="+mj-cs"/>
            </a:endParaRPr>
          </a:p>
          <a:p>
            <a:pPr marL="342900" lvl="0" indent="-342900" algn="justLow">
              <a:lnSpc>
                <a:spcPct val="150000"/>
              </a:lnSpc>
              <a:buFont typeface="+mj-lt"/>
              <a:buAutoNum type="alphaLcPeriod"/>
              <a:tabLst>
                <a:tab pos="457200" algn="l"/>
              </a:tabLst>
            </a:pPr>
            <a:r>
              <a:rPr lang="en-US" sz="2400" dirty="0" err="1">
                <a:latin typeface="Times New Roman"/>
                <a:ea typeface="Times New Roman"/>
                <a:cs typeface="+mj-cs"/>
              </a:rPr>
              <a:t>Vapour</a:t>
            </a:r>
            <a:r>
              <a:rPr lang="en-US" sz="2400" dirty="0">
                <a:latin typeface="Times New Roman"/>
                <a:ea typeface="Times New Roman"/>
                <a:cs typeface="+mj-cs"/>
              </a:rPr>
              <a:t> pressure</a:t>
            </a:r>
            <a:r>
              <a:rPr lang="en-US" sz="2400" dirty="0" smtClean="0">
                <a:latin typeface="Times New Roman"/>
                <a:ea typeface="Times New Roman"/>
                <a:cs typeface="+mj-cs"/>
              </a:rPr>
              <a:t>.</a:t>
            </a:r>
            <a:endParaRPr lang="en-US" sz="2400" dirty="0">
              <a:ea typeface="Calibri"/>
              <a:cs typeface="+mj-cs"/>
            </a:endParaRPr>
          </a:p>
        </p:txBody>
      </p:sp>
    </p:spTree>
    <p:extLst>
      <p:ext uri="{BB962C8B-B14F-4D97-AF65-F5344CB8AC3E}">
        <p14:creationId xmlns:p14="http://schemas.microsoft.com/office/powerpoint/2010/main" val="12877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76200"/>
            <a:ext cx="8915400" cy="676339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63500" marR="93345" algn="just">
              <a:lnSpc>
                <a:spcPct val="150000"/>
              </a:lnSpc>
            </a:pPr>
            <a:r>
              <a:rPr lang="en-US" sz="2300" b="1" dirty="0">
                <a:solidFill>
                  <a:srgbClr val="000000"/>
                </a:solidFill>
                <a:latin typeface="Times New Roman"/>
                <a:ea typeface="Times New Roman"/>
                <a:cs typeface="+mj-cs"/>
              </a:rPr>
              <a:t>Depending on </a:t>
            </a:r>
            <a:r>
              <a:rPr lang="en-US" sz="2300" b="1" dirty="0" smtClean="0">
                <a:solidFill>
                  <a:srgbClr val="000000"/>
                </a:solidFill>
                <a:latin typeface="Times New Roman"/>
                <a:ea typeface="Times New Roman"/>
                <a:cs typeface="+mj-cs"/>
              </a:rPr>
              <a:t>biodegradability</a:t>
            </a:r>
            <a:r>
              <a:rPr lang="en-US" sz="2300" b="1" dirty="0" smtClean="0">
                <a:solidFill>
                  <a:srgbClr val="000000"/>
                </a:solidFill>
                <a:latin typeface="Times New Roman"/>
                <a:ea typeface="Times New Roman"/>
                <a:cs typeface="+mj-cs"/>
              </a:rPr>
              <a:t>,  the pesticides are divided into </a:t>
            </a:r>
            <a:r>
              <a:rPr lang="en-US" sz="2400" b="1" dirty="0" smtClean="0">
                <a:solidFill>
                  <a:srgbClr val="000000"/>
                </a:solidFill>
                <a:latin typeface="Times New Roman"/>
                <a:ea typeface="Times New Roman"/>
                <a:cs typeface="+mj-cs"/>
              </a:rPr>
              <a:t>:</a:t>
            </a:r>
            <a:endParaRPr lang="en-US" sz="2400" dirty="0">
              <a:ea typeface="Calibri"/>
              <a:cs typeface="+mj-cs"/>
            </a:endParaRPr>
          </a:p>
          <a:p>
            <a:pPr marL="63500" marR="93345" algn="just">
              <a:lnSpc>
                <a:spcPct val="150000"/>
              </a:lnSpc>
            </a:pPr>
            <a:r>
              <a:rPr lang="en-US" sz="2400" b="1" dirty="0" smtClean="0">
                <a:solidFill>
                  <a:srgbClr val="000000"/>
                </a:solidFill>
                <a:latin typeface="Times New Roman"/>
                <a:ea typeface="Times New Roman"/>
                <a:cs typeface="+mj-cs"/>
              </a:rPr>
              <a:t>1- Biodegradable </a:t>
            </a:r>
            <a:r>
              <a:rPr lang="en-US" sz="2400" b="1" dirty="0">
                <a:solidFill>
                  <a:srgbClr val="000000"/>
                </a:solidFill>
                <a:latin typeface="Times New Roman"/>
                <a:ea typeface="Times New Roman"/>
                <a:cs typeface="+mj-cs"/>
              </a:rPr>
              <a:t>Pesticides</a:t>
            </a:r>
            <a:endParaRPr lang="en-US" sz="2400" dirty="0">
              <a:ea typeface="Calibri"/>
              <a:cs typeface="+mj-cs"/>
            </a:endParaRPr>
          </a:p>
          <a:p>
            <a:pPr marL="63500" marR="93345" algn="just">
              <a:lnSpc>
                <a:spcPct val="150000"/>
              </a:lnSpc>
            </a:pPr>
            <a:r>
              <a:rPr lang="en-US" sz="2400" dirty="0">
                <a:solidFill>
                  <a:srgbClr val="000000"/>
                </a:solidFill>
                <a:latin typeface="Times New Roman"/>
                <a:ea typeface="Times New Roman"/>
                <a:cs typeface="+mj-cs"/>
              </a:rPr>
              <a:t>Biodegradable pesticides are those that can be broken down into harmless compounds by microbes and other living organisms within less period of time</a:t>
            </a:r>
            <a:r>
              <a:rPr lang="en-US" sz="2400" dirty="0" smtClean="0">
                <a:solidFill>
                  <a:srgbClr val="000000"/>
                </a:solidFill>
                <a:latin typeface="Times New Roman"/>
                <a:ea typeface="Times New Roman"/>
                <a:cs typeface="+mj-cs"/>
              </a:rPr>
              <a:t>.</a:t>
            </a:r>
          </a:p>
          <a:p>
            <a:pPr marL="63500" marR="93345" algn="just">
              <a:lnSpc>
                <a:spcPct val="150000"/>
              </a:lnSpc>
            </a:pPr>
            <a:endParaRPr lang="en-US" sz="2400" dirty="0" smtClean="0">
              <a:solidFill>
                <a:srgbClr val="000000"/>
              </a:solidFill>
              <a:latin typeface="Times New Roman"/>
              <a:ea typeface="Times New Roman"/>
              <a:cs typeface="+mj-cs"/>
            </a:endParaRPr>
          </a:p>
          <a:p>
            <a:pPr marL="63500" marR="93345" algn="just">
              <a:lnSpc>
                <a:spcPct val="150000"/>
              </a:lnSpc>
            </a:pPr>
            <a:endParaRPr lang="en-US" sz="100" dirty="0">
              <a:ea typeface="Calibri"/>
              <a:cs typeface="+mj-cs"/>
            </a:endParaRPr>
          </a:p>
          <a:p>
            <a:pPr marL="63500" marR="93345" algn="just">
              <a:lnSpc>
                <a:spcPct val="150000"/>
              </a:lnSpc>
            </a:pPr>
            <a:r>
              <a:rPr lang="en-US" sz="2400" b="1" dirty="0" smtClean="0">
                <a:solidFill>
                  <a:srgbClr val="000000"/>
                </a:solidFill>
                <a:latin typeface="Times New Roman"/>
                <a:ea typeface="Times New Roman"/>
                <a:cs typeface="+mj-cs"/>
              </a:rPr>
              <a:t>2- Non-Biodegradable </a:t>
            </a:r>
            <a:r>
              <a:rPr lang="en-US" sz="2400" b="1" dirty="0">
                <a:solidFill>
                  <a:srgbClr val="000000"/>
                </a:solidFill>
                <a:latin typeface="Times New Roman"/>
                <a:ea typeface="Times New Roman"/>
                <a:cs typeface="+mj-cs"/>
              </a:rPr>
              <a:t>Pesticides</a:t>
            </a:r>
            <a:endParaRPr lang="en-US" sz="2400" dirty="0">
              <a:ea typeface="Calibri"/>
              <a:cs typeface="+mj-cs"/>
            </a:endParaRPr>
          </a:p>
          <a:p>
            <a:pPr marL="63500" marR="93345" algn="just">
              <a:lnSpc>
                <a:spcPct val="150000"/>
              </a:lnSpc>
            </a:pPr>
            <a:r>
              <a:rPr lang="en-US" sz="2400" dirty="0">
                <a:solidFill>
                  <a:srgbClr val="000000"/>
                </a:solidFill>
                <a:latin typeface="Times New Roman"/>
                <a:ea typeface="Times New Roman"/>
                <a:cs typeface="+mj-cs"/>
              </a:rPr>
              <a:t>Few pesticides are known as non-biodegradable, also called persistent pesticides. The most long-lived pesticide materials include </a:t>
            </a:r>
            <a:r>
              <a:rPr lang="en-US" sz="2400" dirty="0" err="1">
                <a:solidFill>
                  <a:srgbClr val="000000"/>
                </a:solidFill>
                <a:latin typeface="Times New Roman"/>
                <a:ea typeface="Times New Roman"/>
                <a:cs typeface="+mj-cs"/>
              </a:rPr>
              <a:t>A</a:t>
            </a:r>
            <a:r>
              <a:rPr lang="en-US" sz="2400" dirty="0" err="1" smtClean="0">
                <a:solidFill>
                  <a:srgbClr val="000000"/>
                </a:solidFill>
                <a:latin typeface="Times New Roman"/>
                <a:ea typeface="Times New Roman"/>
                <a:cs typeface="+mj-cs"/>
              </a:rPr>
              <a:t>ldrin</a:t>
            </a:r>
            <a:r>
              <a:rPr lang="en-US" sz="2400" dirty="0">
                <a:solidFill>
                  <a:srgbClr val="000000"/>
                </a:solidFill>
                <a:latin typeface="Times New Roman"/>
                <a:ea typeface="Times New Roman"/>
                <a:cs typeface="+mj-cs"/>
              </a:rPr>
              <a:t>, </a:t>
            </a:r>
            <a:r>
              <a:rPr lang="en-US" sz="2400" dirty="0" smtClean="0">
                <a:solidFill>
                  <a:srgbClr val="000000"/>
                </a:solidFill>
                <a:latin typeface="Times New Roman"/>
                <a:ea typeface="Times New Roman"/>
                <a:cs typeface="+mj-cs"/>
              </a:rPr>
              <a:t>Parathion</a:t>
            </a:r>
            <a:r>
              <a:rPr lang="en-US" sz="2400" dirty="0">
                <a:solidFill>
                  <a:srgbClr val="000000"/>
                </a:solidFill>
                <a:latin typeface="Times New Roman"/>
                <a:ea typeface="Times New Roman"/>
                <a:cs typeface="+mj-cs"/>
              </a:rPr>
              <a:t>, DDT, </a:t>
            </a:r>
            <a:r>
              <a:rPr lang="en-US" sz="2400" dirty="0" smtClean="0">
                <a:solidFill>
                  <a:srgbClr val="000000"/>
                </a:solidFill>
                <a:latin typeface="Times New Roman"/>
                <a:ea typeface="Times New Roman"/>
                <a:cs typeface="+mj-cs"/>
              </a:rPr>
              <a:t>Chlordane</a:t>
            </a:r>
            <a:r>
              <a:rPr lang="en-US" sz="2400" dirty="0">
                <a:solidFill>
                  <a:srgbClr val="000000"/>
                </a:solidFill>
                <a:latin typeface="Times New Roman"/>
                <a:ea typeface="Times New Roman"/>
                <a:cs typeface="+mj-cs"/>
              </a:rPr>
              <a:t>, and </a:t>
            </a:r>
            <a:r>
              <a:rPr lang="en-US" sz="2400" dirty="0" err="1" smtClean="0">
                <a:solidFill>
                  <a:srgbClr val="000000"/>
                </a:solidFill>
                <a:latin typeface="Times New Roman"/>
                <a:ea typeface="Times New Roman"/>
                <a:cs typeface="+mj-cs"/>
              </a:rPr>
              <a:t>Endrin</a:t>
            </a:r>
            <a:r>
              <a:rPr lang="en-US" sz="2400" dirty="0">
                <a:solidFill>
                  <a:srgbClr val="000000"/>
                </a:solidFill>
                <a:latin typeface="Times New Roman"/>
                <a:ea typeface="Times New Roman"/>
                <a:cs typeface="+mj-cs"/>
              </a:rPr>
              <a:t>, they take a long period of time to break down. These pesticides can survive in the soil for over 15 years or more</a:t>
            </a:r>
            <a:r>
              <a:rPr lang="en-US" sz="2400" dirty="0" smtClean="0">
                <a:solidFill>
                  <a:srgbClr val="000000"/>
                </a:solidFill>
                <a:latin typeface="Times New Roman"/>
                <a:ea typeface="Times New Roman"/>
                <a:cs typeface="+mj-cs"/>
              </a:rPr>
              <a:t>.</a:t>
            </a:r>
            <a:endParaRPr lang="en-US" sz="2400" dirty="0">
              <a:ea typeface="Calibri"/>
              <a:cs typeface="+mj-cs"/>
            </a:endParaRPr>
          </a:p>
        </p:txBody>
      </p:sp>
    </p:spTree>
    <p:extLst>
      <p:ext uri="{BB962C8B-B14F-4D97-AF65-F5344CB8AC3E}">
        <p14:creationId xmlns:p14="http://schemas.microsoft.com/office/powerpoint/2010/main" val="1676627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062" y="3733800"/>
            <a:ext cx="9098938" cy="490199"/>
          </a:xfrm>
          <a:prstGeom prst="rect">
            <a:avLst/>
          </a:prstGeom>
        </p:spPr>
        <p:txBody>
          <a:bodyPr wrap="square">
            <a:spAutoFit/>
          </a:bodyPr>
          <a:lstStyle/>
          <a:p>
            <a:pPr>
              <a:lnSpc>
                <a:spcPct val="115000"/>
              </a:lnSpc>
              <a:spcBef>
                <a:spcPts val="205"/>
              </a:spcBef>
            </a:pPr>
            <a:r>
              <a:rPr lang="en-US" sz="2400" dirty="0" smtClean="0">
                <a:latin typeface="Times New Roman"/>
                <a:ea typeface="Times New Roman"/>
                <a:cs typeface="Arial"/>
              </a:rPr>
              <a:t>.</a:t>
            </a:r>
            <a:endParaRPr lang="en-US" sz="2400" dirty="0">
              <a:ea typeface="Calibri"/>
              <a:cs typeface="Arial"/>
            </a:endParaRPr>
          </a:p>
        </p:txBody>
      </p:sp>
      <p:sp>
        <p:nvSpPr>
          <p:cNvPr id="3" name="Rectangle 2"/>
          <p:cNvSpPr/>
          <p:nvPr/>
        </p:nvSpPr>
        <p:spPr>
          <a:xfrm>
            <a:off x="174931" y="0"/>
            <a:ext cx="8839200" cy="674030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63500" marR="100330" algn="just">
              <a:lnSpc>
                <a:spcPct val="150000"/>
              </a:lnSpc>
            </a:pPr>
            <a:r>
              <a:rPr lang="en-US" b="1" dirty="0">
                <a:solidFill>
                  <a:srgbClr val="000000"/>
                </a:solidFill>
                <a:latin typeface="Times New Roman"/>
                <a:ea typeface="Times New Roman"/>
                <a:cs typeface="Arial"/>
              </a:rPr>
              <a:t>A Brief History</a:t>
            </a:r>
            <a:endParaRPr lang="en-US" sz="1600" dirty="0">
              <a:ea typeface="Calibri"/>
              <a:cs typeface="Arial"/>
            </a:endParaRPr>
          </a:p>
          <a:p>
            <a:pPr marL="63500" marR="100330" algn="just">
              <a:lnSpc>
                <a:spcPct val="150000"/>
              </a:lnSpc>
            </a:pPr>
            <a:r>
              <a:rPr lang="en-US" dirty="0" smtClean="0">
                <a:solidFill>
                  <a:srgbClr val="000000"/>
                </a:solidFill>
                <a:latin typeface="Times New Roman"/>
                <a:ea typeface="Times New Roman"/>
                <a:cs typeface="Arial"/>
              </a:rPr>
              <a:t>The </a:t>
            </a:r>
            <a:r>
              <a:rPr lang="en-US" dirty="0">
                <a:solidFill>
                  <a:srgbClr val="000000"/>
                </a:solidFill>
                <a:latin typeface="Times New Roman"/>
                <a:ea typeface="Times New Roman"/>
                <a:cs typeface="Arial"/>
              </a:rPr>
              <a:t>first known pesticide was the elemental </a:t>
            </a:r>
            <a:r>
              <a:rPr lang="en-US" dirty="0" err="1">
                <a:solidFill>
                  <a:srgbClr val="000000"/>
                </a:solidFill>
                <a:latin typeface="Times New Roman"/>
                <a:ea typeface="Times New Roman"/>
                <a:cs typeface="Arial"/>
              </a:rPr>
              <a:t>sulphur</a:t>
            </a:r>
            <a:r>
              <a:rPr lang="en-US" dirty="0">
                <a:solidFill>
                  <a:srgbClr val="000000"/>
                </a:solidFill>
                <a:latin typeface="Times New Roman"/>
                <a:ea typeface="Times New Roman"/>
                <a:cs typeface="Arial"/>
              </a:rPr>
              <a:t> dust used by ancient Sumerians around 4,500 years ago in ancient </a:t>
            </a:r>
            <a:r>
              <a:rPr lang="en-US" u="sng" dirty="0">
                <a:solidFill>
                  <a:srgbClr val="0000FF"/>
                </a:solidFill>
                <a:latin typeface="Times New Roman"/>
                <a:ea typeface="Times New Roman"/>
                <a:cs typeface="Arial"/>
                <a:hlinkClick r:id="rId2"/>
              </a:rPr>
              <a:t>Mesopotamia</a:t>
            </a:r>
            <a:r>
              <a:rPr lang="en-US" dirty="0">
                <a:solidFill>
                  <a:srgbClr val="000000"/>
                </a:solidFill>
                <a:latin typeface="Times New Roman"/>
                <a:ea typeface="Times New Roman"/>
                <a:cs typeface="Arial"/>
              </a:rPr>
              <a:t>. </a:t>
            </a:r>
            <a:endParaRPr lang="en-US" dirty="0" smtClean="0">
              <a:solidFill>
                <a:srgbClr val="000000"/>
              </a:solidFill>
              <a:latin typeface="Times New Roman"/>
              <a:ea typeface="Times New Roman"/>
              <a:cs typeface="Arial"/>
            </a:endParaRPr>
          </a:p>
          <a:p>
            <a:pPr marL="63500" marR="100330" algn="just">
              <a:lnSpc>
                <a:spcPct val="150000"/>
              </a:lnSpc>
            </a:pPr>
            <a:r>
              <a:rPr lang="en-US" b="1" dirty="0" smtClean="0">
                <a:solidFill>
                  <a:srgbClr val="000000"/>
                </a:solidFill>
                <a:latin typeface="Times New Roman"/>
                <a:ea typeface="Times New Roman"/>
                <a:cs typeface="Arial"/>
              </a:rPr>
              <a:t>15</a:t>
            </a:r>
            <a:r>
              <a:rPr lang="en-US" b="1" baseline="30000" dirty="0" smtClean="0">
                <a:solidFill>
                  <a:srgbClr val="000000"/>
                </a:solidFill>
                <a:latin typeface="Times New Roman"/>
                <a:ea typeface="Times New Roman"/>
                <a:cs typeface="Arial"/>
              </a:rPr>
              <a:t>th</a:t>
            </a:r>
            <a:r>
              <a:rPr lang="en-US" b="1" dirty="0">
                <a:solidFill>
                  <a:srgbClr val="000000"/>
                </a:solidFill>
                <a:latin typeface="Times New Roman"/>
                <a:ea typeface="Times New Roman"/>
                <a:cs typeface="Arial"/>
              </a:rPr>
              <a:t> century</a:t>
            </a:r>
            <a:r>
              <a:rPr lang="en-US" dirty="0">
                <a:solidFill>
                  <a:srgbClr val="000000"/>
                </a:solidFill>
                <a:latin typeface="Times New Roman"/>
                <a:ea typeface="Times New Roman"/>
                <a:cs typeface="Arial"/>
              </a:rPr>
              <a:t>, toxic chemicals such as arsenic, mercury and lead were useful in destroying the pests in crops. </a:t>
            </a:r>
            <a:endParaRPr lang="en-US" dirty="0" smtClean="0">
              <a:solidFill>
                <a:srgbClr val="000000"/>
              </a:solidFill>
              <a:latin typeface="Times New Roman"/>
              <a:ea typeface="Times New Roman"/>
              <a:cs typeface="Arial"/>
            </a:endParaRPr>
          </a:p>
          <a:p>
            <a:pPr marL="63500" marR="100330" algn="just">
              <a:lnSpc>
                <a:spcPct val="150000"/>
              </a:lnSpc>
            </a:pPr>
            <a:r>
              <a:rPr lang="en-US" b="1" dirty="0" smtClean="0">
                <a:solidFill>
                  <a:srgbClr val="000000"/>
                </a:solidFill>
                <a:latin typeface="Times New Roman"/>
                <a:ea typeface="Times New Roman"/>
                <a:cs typeface="Arial"/>
              </a:rPr>
              <a:t>17</a:t>
            </a:r>
            <a:r>
              <a:rPr lang="en-US" b="1" baseline="30000" dirty="0" smtClean="0">
                <a:solidFill>
                  <a:srgbClr val="000000"/>
                </a:solidFill>
                <a:latin typeface="Times New Roman"/>
                <a:ea typeface="Times New Roman"/>
                <a:cs typeface="Arial"/>
              </a:rPr>
              <a:t>th</a:t>
            </a:r>
            <a:r>
              <a:rPr lang="en-US" b="1" dirty="0" smtClean="0">
                <a:solidFill>
                  <a:srgbClr val="000000"/>
                </a:solidFill>
                <a:latin typeface="Times New Roman"/>
                <a:ea typeface="Times New Roman"/>
                <a:cs typeface="Arial"/>
              </a:rPr>
              <a:t> century</a:t>
            </a:r>
            <a:r>
              <a:rPr lang="en-US" dirty="0" smtClean="0">
                <a:solidFill>
                  <a:srgbClr val="000000"/>
                </a:solidFill>
                <a:latin typeface="Times New Roman"/>
                <a:ea typeface="Times New Roman"/>
                <a:cs typeface="Arial"/>
              </a:rPr>
              <a:t>, Nicotine </a:t>
            </a:r>
            <a:r>
              <a:rPr lang="en-US" dirty="0" err="1">
                <a:solidFill>
                  <a:srgbClr val="000000"/>
                </a:solidFill>
                <a:latin typeface="Times New Roman"/>
                <a:ea typeface="Times New Roman"/>
                <a:cs typeface="Arial"/>
              </a:rPr>
              <a:t>sulphate</a:t>
            </a:r>
            <a:r>
              <a:rPr lang="en-US" dirty="0">
                <a:solidFill>
                  <a:srgbClr val="000000"/>
                </a:solidFill>
                <a:latin typeface="Times New Roman"/>
                <a:ea typeface="Times New Roman"/>
                <a:cs typeface="Arial"/>
              </a:rPr>
              <a:t> was derived from tobacco leaves </a:t>
            </a:r>
            <a:r>
              <a:rPr lang="en-US" dirty="0" smtClean="0">
                <a:solidFill>
                  <a:srgbClr val="000000"/>
                </a:solidFill>
                <a:latin typeface="Times New Roman"/>
                <a:ea typeface="Times New Roman"/>
                <a:cs typeface="Arial"/>
              </a:rPr>
              <a:t>for use </a:t>
            </a:r>
            <a:r>
              <a:rPr lang="en-US" dirty="0">
                <a:solidFill>
                  <a:srgbClr val="000000"/>
                </a:solidFill>
                <a:latin typeface="Times New Roman"/>
                <a:ea typeface="Times New Roman"/>
                <a:cs typeface="Arial"/>
              </a:rPr>
              <a:t>as an insecticide. </a:t>
            </a:r>
            <a:endParaRPr lang="en-US" dirty="0" smtClean="0">
              <a:solidFill>
                <a:srgbClr val="000000"/>
              </a:solidFill>
              <a:latin typeface="Times New Roman"/>
              <a:ea typeface="Times New Roman"/>
              <a:cs typeface="Arial"/>
            </a:endParaRPr>
          </a:p>
          <a:p>
            <a:pPr marL="63500" marR="100330" algn="just">
              <a:lnSpc>
                <a:spcPct val="150000"/>
              </a:lnSpc>
            </a:pPr>
            <a:r>
              <a:rPr lang="en-US" b="1" dirty="0" smtClean="0">
                <a:solidFill>
                  <a:srgbClr val="000000"/>
                </a:solidFill>
                <a:latin typeface="Times New Roman"/>
                <a:ea typeface="Times New Roman"/>
                <a:cs typeface="Arial"/>
              </a:rPr>
              <a:t>19</a:t>
            </a:r>
            <a:r>
              <a:rPr lang="en-US" b="1" baseline="30000" dirty="0" smtClean="0">
                <a:solidFill>
                  <a:srgbClr val="000000"/>
                </a:solidFill>
                <a:latin typeface="Times New Roman"/>
                <a:ea typeface="Times New Roman"/>
                <a:cs typeface="Arial"/>
              </a:rPr>
              <a:t>th</a:t>
            </a:r>
            <a:r>
              <a:rPr lang="en-US" b="1" dirty="0">
                <a:solidFill>
                  <a:srgbClr val="000000"/>
                </a:solidFill>
                <a:latin typeface="Times New Roman"/>
                <a:ea typeface="Times New Roman"/>
                <a:cs typeface="Arial"/>
              </a:rPr>
              <a:t> </a:t>
            </a:r>
            <a:r>
              <a:rPr lang="en-US" b="1" dirty="0" smtClean="0">
                <a:solidFill>
                  <a:srgbClr val="000000"/>
                </a:solidFill>
                <a:latin typeface="Times New Roman"/>
                <a:ea typeface="Times New Roman"/>
                <a:cs typeface="Arial"/>
              </a:rPr>
              <a:t>century</a:t>
            </a:r>
            <a:r>
              <a:rPr lang="en-US" dirty="0" smtClean="0">
                <a:solidFill>
                  <a:srgbClr val="000000"/>
                </a:solidFill>
                <a:latin typeface="Times New Roman"/>
                <a:ea typeface="Times New Roman"/>
                <a:cs typeface="Arial"/>
              </a:rPr>
              <a:t>: </a:t>
            </a:r>
            <a:r>
              <a:rPr lang="en-US" dirty="0">
                <a:solidFill>
                  <a:srgbClr val="000000"/>
                </a:solidFill>
                <a:latin typeface="Times New Roman"/>
                <a:ea typeface="Times New Roman"/>
                <a:cs typeface="Arial"/>
              </a:rPr>
              <a:t>introduction of two more natural pesticides, pyrethrum, derived from chrysanthemums, and rotenone, derived from the roots of tropical vegetables. Until the 1950s, pesticides based on arsenic were dominant.</a:t>
            </a:r>
            <a:endParaRPr lang="en-US" sz="1600" dirty="0">
              <a:ea typeface="Calibri"/>
              <a:cs typeface="Arial"/>
            </a:endParaRPr>
          </a:p>
          <a:p>
            <a:pPr marL="63500" marR="100330" algn="just">
              <a:lnSpc>
                <a:spcPct val="150000"/>
              </a:lnSpc>
            </a:pPr>
            <a:r>
              <a:rPr lang="en-US" b="1" dirty="0">
                <a:solidFill>
                  <a:srgbClr val="000000"/>
                </a:solidFill>
                <a:latin typeface="Times New Roman"/>
                <a:ea typeface="Times New Roman"/>
                <a:cs typeface="Arial"/>
              </a:rPr>
              <a:t>Paul Müller </a:t>
            </a:r>
            <a:r>
              <a:rPr lang="en-US" dirty="0" smtClean="0">
                <a:solidFill>
                  <a:srgbClr val="000000"/>
                </a:solidFill>
                <a:latin typeface="Times New Roman"/>
                <a:ea typeface="Times New Roman"/>
                <a:cs typeface="Arial"/>
              </a:rPr>
              <a:t>: </a:t>
            </a:r>
            <a:r>
              <a:rPr lang="en-US" dirty="0">
                <a:solidFill>
                  <a:srgbClr val="000000"/>
                </a:solidFill>
                <a:latin typeface="Times New Roman"/>
                <a:ea typeface="Times New Roman"/>
                <a:cs typeface="Arial"/>
              </a:rPr>
              <a:t>DDT </a:t>
            </a:r>
            <a:r>
              <a:rPr lang="en-US" dirty="0" smtClean="0">
                <a:solidFill>
                  <a:srgbClr val="000000"/>
                </a:solidFill>
                <a:latin typeface="Times New Roman"/>
                <a:ea typeface="Times New Roman"/>
                <a:cs typeface="Arial"/>
              </a:rPr>
              <a:t>highly </a:t>
            </a:r>
            <a:r>
              <a:rPr lang="en-US" dirty="0">
                <a:solidFill>
                  <a:srgbClr val="000000"/>
                </a:solidFill>
                <a:latin typeface="Times New Roman"/>
                <a:ea typeface="Times New Roman"/>
                <a:cs typeface="Arial"/>
              </a:rPr>
              <a:t>effective insecticide. Until 1975 </a:t>
            </a:r>
            <a:r>
              <a:rPr lang="en-US" dirty="0" err="1">
                <a:solidFill>
                  <a:srgbClr val="000000"/>
                </a:solidFill>
                <a:latin typeface="Times New Roman"/>
                <a:ea typeface="Times New Roman"/>
                <a:cs typeface="Arial"/>
              </a:rPr>
              <a:t>organochlorines</a:t>
            </a:r>
            <a:r>
              <a:rPr lang="en-US" dirty="0">
                <a:solidFill>
                  <a:srgbClr val="000000"/>
                </a:solidFill>
                <a:latin typeface="Times New Roman"/>
                <a:ea typeface="Times New Roman"/>
                <a:cs typeface="Arial"/>
              </a:rPr>
              <a:t> such as DDT were dominant, </a:t>
            </a:r>
            <a:r>
              <a:rPr lang="en-US" dirty="0" smtClean="0">
                <a:solidFill>
                  <a:srgbClr val="000000"/>
                </a:solidFill>
                <a:latin typeface="Times New Roman"/>
                <a:ea typeface="Times New Roman"/>
                <a:cs typeface="Arial"/>
              </a:rPr>
              <a:t>but</a:t>
            </a:r>
          </a:p>
          <a:p>
            <a:pPr marL="63500" marR="100330" algn="just">
              <a:lnSpc>
                <a:spcPct val="150000"/>
              </a:lnSpc>
            </a:pPr>
            <a:r>
              <a:rPr lang="en-US" b="1" dirty="0" smtClean="0">
                <a:solidFill>
                  <a:srgbClr val="000000"/>
                </a:solidFill>
                <a:latin typeface="Times New Roman"/>
                <a:ea typeface="Times New Roman"/>
                <a:cs typeface="Arial"/>
              </a:rPr>
              <a:t>1975</a:t>
            </a:r>
            <a:r>
              <a:rPr lang="en-US" dirty="0" smtClean="0">
                <a:solidFill>
                  <a:srgbClr val="000000"/>
                </a:solidFill>
                <a:latin typeface="Times New Roman"/>
                <a:ea typeface="Times New Roman"/>
                <a:cs typeface="Arial"/>
              </a:rPr>
              <a:t> : organophosphates </a:t>
            </a:r>
            <a:r>
              <a:rPr lang="en-US" dirty="0">
                <a:solidFill>
                  <a:srgbClr val="000000"/>
                </a:solidFill>
                <a:latin typeface="Times New Roman"/>
                <a:ea typeface="Times New Roman"/>
                <a:cs typeface="Arial"/>
              </a:rPr>
              <a:t>and </a:t>
            </a:r>
            <a:r>
              <a:rPr lang="en-US" dirty="0" err="1">
                <a:solidFill>
                  <a:srgbClr val="000000"/>
                </a:solidFill>
                <a:latin typeface="Times New Roman"/>
                <a:ea typeface="Times New Roman"/>
                <a:cs typeface="Arial"/>
              </a:rPr>
              <a:t>carbamate</a:t>
            </a:r>
            <a:r>
              <a:rPr lang="en-US" dirty="0">
                <a:solidFill>
                  <a:srgbClr val="000000"/>
                </a:solidFill>
                <a:latin typeface="Times New Roman"/>
                <a:ea typeface="Times New Roman"/>
                <a:cs typeface="Arial"/>
              </a:rPr>
              <a:t> replaced DDT in the US. </a:t>
            </a:r>
            <a:endParaRPr lang="en-US" dirty="0" smtClean="0">
              <a:solidFill>
                <a:srgbClr val="000000"/>
              </a:solidFill>
              <a:latin typeface="Times New Roman"/>
              <a:ea typeface="Times New Roman"/>
              <a:cs typeface="Arial"/>
            </a:endParaRPr>
          </a:p>
          <a:p>
            <a:pPr marL="63500" marR="100330" algn="just">
              <a:lnSpc>
                <a:spcPct val="150000"/>
              </a:lnSpc>
            </a:pPr>
            <a:r>
              <a:rPr lang="en-US" b="1" dirty="0" smtClean="0">
                <a:solidFill>
                  <a:srgbClr val="000000"/>
                </a:solidFill>
                <a:latin typeface="Times New Roman"/>
                <a:ea typeface="Times New Roman"/>
                <a:cs typeface="Arial"/>
              </a:rPr>
              <a:t>20 </a:t>
            </a:r>
            <a:r>
              <a:rPr lang="en-US" b="1" dirty="0">
                <a:solidFill>
                  <a:srgbClr val="000000"/>
                </a:solidFill>
                <a:latin typeface="Times New Roman"/>
                <a:ea typeface="Times New Roman"/>
                <a:cs typeface="Arial"/>
              </a:rPr>
              <a:t>years later</a:t>
            </a:r>
            <a:r>
              <a:rPr lang="en-US" dirty="0">
                <a:solidFill>
                  <a:srgbClr val="000000"/>
                </a:solidFill>
                <a:latin typeface="Times New Roman"/>
                <a:ea typeface="Times New Roman"/>
                <a:cs typeface="Arial"/>
              </a:rPr>
              <a:t>, because of the biological consequences and human safety concerns, almost 86 counties declared the banning of DDT. </a:t>
            </a:r>
            <a:endParaRPr lang="en-US" dirty="0" smtClean="0">
              <a:solidFill>
                <a:srgbClr val="000000"/>
              </a:solidFill>
              <a:latin typeface="Times New Roman"/>
              <a:ea typeface="Times New Roman"/>
              <a:cs typeface="Arial"/>
            </a:endParaRPr>
          </a:p>
          <a:p>
            <a:pPr marL="63500" marR="100330" algn="just">
              <a:lnSpc>
                <a:spcPct val="150000"/>
              </a:lnSpc>
            </a:pPr>
            <a:r>
              <a:rPr lang="en-US" b="1" dirty="0" smtClean="0">
                <a:solidFill>
                  <a:srgbClr val="000000"/>
                </a:solidFill>
                <a:latin typeface="Times New Roman"/>
                <a:ea typeface="Times New Roman"/>
                <a:cs typeface="Arial"/>
              </a:rPr>
              <a:t>After 1995</a:t>
            </a:r>
            <a:r>
              <a:rPr lang="en-US" dirty="0" smtClean="0">
                <a:solidFill>
                  <a:srgbClr val="000000"/>
                </a:solidFill>
                <a:latin typeface="Times New Roman"/>
                <a:ea typeface="Times New Roman"/>
                <a:cs typeface="Arial"/>
              </a:rPr>
              <a:t>:  </a:t>
            </a:r>
            <a:r>
              <a:rPr lang="en-US" dirty="0" err="1">
                <a:solidFill>
                  <a:srgbClr val="000000"/>
                </a:solidFill>
                <a:latin typeface="Times New Roman"/>
                <a:ea typeface="Times New Roman"/>
                <a:cs typeface="Arial"/>
              </a:rPr>
              <a:t>pyrethrin</a:t>
            </a:r>
            <a:r>
              <a:rPr lang="en-US" dirty="0">
                <a:solidFill>
                  <a:srgbClr val="000000"/>
                </a:solidFill>
                <a:latin typeface="Times New Roman"/>
                <a:ea typeface="Times New Roman"/>
                <a:cs typeface="Arial"/>
              </a:rPr>
              <a:t> compounds have become the dominant insecticide in the industry</a:t>
            </a:r>
            <a:r>
              <a:rPr lang="en-US" dirty="0" smtClean="0">
                <a:solidFill>
                  <a:srgbClr val="000000"/>
                </a:solidFill>
                <a:latin typeface="Times New Roman"/>
                <a:ea typeface="Times New Roman"/>
                <a:cs typeface="Arial"/>
              </a:rPr>
              <a:t>.</a:t>
            </a:r>
          </a:p>
          <a:p>
            <a:pPr marL="63500" marR="100330" algn="just">
              <a:lnSpc>
                <a:spcPct val="150000"/>
              </a:lnSpc>
            </a:pPr>
            <a:r>
              <a:rPr lang="en-US" dirty="0" smtClean="0">
                <a:solidFill>
                  <a:srgbClr val="000000"/>
                </a:solidFill>
                <a:latin typeface="Times New Roman"/>
                <a:ea typeface="Times New Roman"/>
                <a:cs typeface="Arial"/>
              </a:rPr>
              <a:t> </a:t>
            </a:r>
            <a:r>
              <a:rPr lang="en-US" b="1" dirty="0">
                <a:solidFill>
                  <a:srgbClr val="000000"/>
                </a:solidFill>
                <a:latin typeface="Times New Roman"/>
                <a:ea typeface="Times New Roman"/>
                <a:cs typeface="Arial"/>
              </a:rPr>
              <a:t>Herbicides</a:t>
            </a:r>
            <a:r>
              <a:rPr lang="en-US" dirty="0">
                <a:solidFill>
                  <a:srgbClr val="000000"/>
                </a:solidFill>
                <a:latin typeface="Times New Roman"/>
                <a:ea typeface="Times New Roman"/>
                <a:cs typeface="Arial"/>
              </a:rPr>
              <a:t> became popular in the early 1960s, </a:t>
            </a:r>
            <a:endParaRPr lang="en-US" sz="1600" dirty="0">
              <a:ea typeface="Calibri"/>
              <a:cs typeface="Arial"/>
            </a:endParaRPr>
          </a:p>
        </p:txBody>
      </p:sp>
    </p:spTree>
    <p:extLst>
      <p:ext uri="{BB962C8B-B14F-4D97-AF65-F5344CB8AC3E}">
        <p14:creationId xmlns:p14="http://schemas.microsoft.com/office/powerpoint/2010/main" val="1768618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88" y="152400"/>
            <a:ext cx="9067800" cy="6324808"/>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63500" marR="100330" algn="just">
              <a:lnSpc>
                <a:spcPct val="150000"/>
              </a:lnSpc>
            </a:pPr>
            <a:r>
              <a:rPr lang="en-US" b="1" dirty="0">
                <a:solidFill>
                  <a:srgbClr val="000000"/>
                </a:solidFill>
                <a:latin typeface="Times New Roman"/>
                <a:ea typeface="Times New Roman"/>
                <a:cs typeface="Arial"/>
              </a:rPr>
              <a:t>Classification based on sources of origin</a:t>
            </a:r>
            <a:endParaRPr lang="en-US" sz="1600" dirty="0">
              <a:ea typeface="Calibri"/>
              <a:cs typeface="Arial"/>
            </a:endParaRPr>
          </a:p>
          <a:p>
            <a:pPr marL="63500" marR="100330" algn="just">
              <a:lnSpc>
                <a:spcPct val="150000"/>
              </a:lnSpc>
            </a:pPr>
            <a:r>
              <a:rPr lang="en-US" b="1" dirty="0" smtClean="0">
                <a:solidFill>
                  <a:srgbClr val="000000"/>
                </a:solidFill>
                <a:latin typeface="Times New Roman"/>
                <a:ea typeface="Times New Roman"/>
                <a:cs typeface="Arial"/>
              </a:rPr>
              <a:t>1-Bio-pesticides</a:t>
            </a:r>
            <a:r>
              <a:rPr lang="en-US" dirty="0" smtClean="0">
                <a:solidFill>
                  <a:srgbClr val="000000"/>
                </a:solidFill>
                <a:latin typeface="Times New Roman"/>
                <a:ea typeface="Times New Roman"/>
                <a:cs typeface="Arial"/>
              </a:rPr>
              <a:t>- </a:t>
            </a:r>
            <a:r>
              <a:rPr lang="en-US" dirty="0">
                <a:solidFill>
                  <a:srgbClr val="000000"/>
                </a:solidFill>
                <a:latin typeface="Times New Roman"/>
                <a:ea typeface="Times New Roman"/>
                <a:cs typeface="Arial"/>
              </a:rPr>
              <a:t>These act on the target pests and strongly linked organisms.  Bio-pesticides include microbial pesticides (containing a live bacterium, fungus, virus, protozoan or alga as active ingredient), and chemicals that are derived from animals, bacteria, fungi and plants. They are less toxic, decomposed easily and required in small quantities. There are three major classes of Bio-pesticides.</a:t>
            </a:r>
            <a:endParaRPr lang="en-US" sz="1600" dirty="0">
              <a:ea typeface="Calibri"/>
              <a:cs typeface="Arial"/>
            </a:endParaRPr>
          </a:p>
          <a:p>
            <a:pPr marL="63500" marR="100330" algn="just">
              <a:lnSpc>
                <a:spcPct val="150000"/>
              </a:lnSpc>
            </a:pPr>
            <a:r>
              <a:rPr lang="en-US" b="1" dirty="0">
                <a:solidFill>
                  <a:srgbClr val="000000"/>
                </a:solidFill>
                <a:latin typeface="Times New Roman"/>
                <a:ea typeface="Times New Roman"/>
                <a:cs typeface="Arial"/>
              </a:rPr>
              <a:t>a) 	Microbial     pesticides</a:t>
            </a:r>
            <a:r>
              <a:rPr lang="en-US" dirty="0">
                <a:solidFill>
                  <a:srgbClr val="000000"/>
                </a:solidFill>
                <a:latin typeface="Times New Roman"/>
                <a:ea typeface="Times New Roman"/>
                <a:cs typeface="Arial"/>
              </a:rPr>
              <a:t>-     The     active     ingredient     is microorganism such as bacteria or fungi.  </a:t>
            </a:r>
            <a:r>
              <a:rPr lang="en-US" dirty="0" err="1">
                <a:solidFill>
                  <a:srgbClr val="000000"/>
                </a:solidFill>
                <a:latin typeface="Times New Roman"/>
                <a:ea typeface="Times New Roman"/>
                <a:cs typeface="Arial"/>
              </a:rPr>
              <a:t>Eg</a:t>
            </a:r>
            <a:r>
              <a:rPr lang="en-US" dirty="0">
                <a:solidFill>
                  <a:srgbClr val="000000"/>
                </a:solidFill>
                <a:latin typeface="Times New Roman"/>
                <a:ea typeface="Times New Roman"/>
                <a:cs typeface="Arial"/>
              </a:rPr>
              <a:t>.  Bacterial toxins produced by </a:t>
            </a:r>
            <a:r>
              <a:rPr lang="en-US" i="1" dirty="0">
                <a:solidFill>
                  <a:srgbClr val="000000"/>
                </a:solidFill>
                <a:latin typeface="Times New Roman"/>
                <a:ea typeface="Times New Roman"/>
                <a:cs typeface="Arial"/>
              </a:rPr>
              <a:t>Bacillus </a:t>
            </a:r>
            <a:r>
              <a:rPr lang="en-US" i="1" dirty="0" err="1">
                <a:solidFill>
                  <a:srgbClr val="000000"/>
                </a:solidFill>
                <a:latin typeface="Times New Roman"/>
                <a:ea typeface="Times New Roman"/>
                <a:cs typeface="Arial"/>
              </a:rPr>
              <a:t>thuringiensis</a:t>
            </a:r>
            <a:r>
              <a:rPr lang="en-US" dirty="0">
                <a:solidFill>
                  <a:srgbClr val="000000"/>
                </a:solidFill>
                <a:latin typeface="Times New Roman"/>
                <a:ea typeface="Times New Roman"/>
                <a:cs typeface="Arial"/>
              </a:rPr>
              <a:t>, and </a:t>
            </a:r>
            <a:r>
              <a:rPr lang="en-US" i="1" dirty="0">
                <a:solidFill>
                  <a:srgbClr val="000000"/>
                </a:solidFill>
                <a:latin typeface="Times New Roman"/>
                <a:ea typeface="Times New Roman"/>
                <a:cs typeface="Arial"/>
              </a:rPr>
              <a:t>Bacillus </a:t>
            </a:r>
            <a:r>
              <a:rPr lang="en-US" i="1" dirty="0" err="1">
                <a:solidFill>
                  <a:srgbClr val="000000"/>
                </a:solidFill>
                <a:latin typeface="Times New Roman"/>
                <a:ea typeface="Times New Roman"/>
                <a:cs typeface="Arial"/>
              </a:rPr>
              <a:t>sphaerius</a:t>
            </a:r>
            <a:r>
              <a:rPr lang="en-US" i="1" dirty="0">
                <a:solidFill>
                  <a:srgbClr val="000000"/>
                </a:solidFill>
                <a:latin typeface="Times New Roman"/>
                <a:ea typeface="Times New Roman"/>
                <a:cs typeface="Arial"/>
              </a:rPr>
              <a:t> </a:t>
            </a:r>
            <a:r>
              <a:rPr lang="en-US" dirty="0">
                <a:solidFill>
                  <a:srgbClr val="000000"/>
                </a:solidFill>
                <a:latin typeface="Times New Roman"/>
                <a:ea typeface="Times New Roman"/>
                <a:cs typeface="Arial"/>
              </a:rPr>
              <a:t>acts on mosquito larvae, black fly larvae.</a:t>
            </a:r>
            <a:endParaRPr lang="en-US" sz="1600" dirty="0">
              <a:ea typeface="Calibri"/>
              <a:cs typeface="Arial"/>
            </a:endParaRPr>
          </a:p>
          <a:p>
            <a:pPr marL="63500" marR="100330" algn="just">
              <a:lnSpc>
                <a:spcPct val="150000"/>
              </a:lnSpc>
            </a:pPr>
            <a:r>
              <a:rPr lang="en-US" b="1" dirty="0">
                <a:solidFill>
                  <a:srgbClr val="000000"/>
                </a:solidFill>
                <a:latin typeface="Times New Roman"/>
                <a:ea typeface="Times New Roman"/>
                <a:cs typeface="Arial"/>
              </a:rPr>
              <a:t>b)    Plant incorporated protectants </a:t>
            </a:r>
            <a:r>
              <a:rPr lang="en-US" dirty="0">
                <a:solidFill>
                  <a:srgbClr val="000000"/>
                </a:solidFill>
                <a:latin typeface="Times New Roman"/>
                <a:ea typeface="Times New Roman"/>
                <a:cs typeface="Arial"/>
              </a:rPr>
              <a:t>–Pesticides produced by plant naturally and genetic material introduced together is termed as plant incorporated protectants.</a:t>
            </a:r>
            <a:endParaRPr lang="en-US" sz="1600" dirty="0">
              <a:ea typeface="Calibri"/>
              <a:cs typeface="Arial"/>
            </a:endParaRPr>
          </a:p>
          <a:p>
            <a:pPr marL="63500" marR="100330" algn="just">
              <a:lnSpc>
                <a:spcPct val="150000"/>
              </a:lnSpc>
            </a:pPr>
            <a:r>
              <a:rPr lang="en-US" b="1" dirty="0">
                <a:solidFill>
                  <a:srgbClr val="000000"/>
                </a:solidFill>
                <a:latin typeface="Times New Roman"/>
                <a:ea typeface="Times New Roman"/>
                <a:cs typeface="Arial"/>
              </a:rPr>
              <a:t>c) </a:t>
            </a:r>
            <a:r>
              <a:rPr lang="en-US" b="1" dirty="0" smtClean="0">
                <a:solidFill>
                  <a:srgbClr val="000000"/>
                </a:solidFill>
                <a:latin typeface="Times New Roman"/>
                <a:ea typeface="Times New Roman"/>
                <a:cs typeface="Arial"/>
              </a:rPr>
              <a:t>Biochemical </a:t>
            </a:r>
            <a:r>
              <a:rPr lang="en-US" b="1" dirty="0">
                <a:solidFill>
                  <a:srgbClr val="000000"/>
                </a:solidFill>
                <a:latin typeface="Times New Roman"/>
                <a:ea typeface="Times New Roman"/>
                <a:cs typeface="Arial"/>
              </a:rPr>
              <a:t>pesticides </a:t>
            </a:r>
            <a:r>
              <a:rPr lang="en-US" dirty="0">
                <a:solidFill>
                  <a:srgbClr val="000000"/>
                </a:solidFill>
                <a:latin typeface="Times New Roman"/>
                <a:ea typeface="Times New Roman"/>
                <a:cs typeface="Arial"/>
              </a:rPr>
              <a:t>– Pesticides which include natural material that have non-toxic mechanism to controls pests. </a:t>
            </a:r>
            <a:r>
              <a:rPr lang="en-US" dirty="0" err="1">
                <a:solidFill>
                  <a:srgbClr val="000000"/>
                </a:solidFill>
                <a:latin typeface="Times New Roman"/>
                <a:ea typeface="Times New Roman"/>
                <a:cs typeface="Arial"/>
              </a:rPr>
              <a:t>Eg</a:t>
            </a:r>
            <a:r>
              <a:rPr lang="en-US" dirty="0">
                <a:solidFill>
                  <a:srgbClr val="000000"/>
                </a:solidFill>
                <a:latin typeface="Times New Roman"/>
                <a:ea typeface="Times New Roman"/>
                <a:cs typeface="Arial"/>
              </a:rPr>
              <a:t>: Insect sex pheromones</a:t>
            </a:r>
            <a:endParaRPr lang="en-US" sz="1600" dirty="0">
              <a:ea typeface="Calibri"/>
              <a:cs typeface="Arial"/>
            </a:endParaRPr>
          </a:p>
          <a:p>
            <a:pPr marL="63500" marR="100330" algn="just">
              <a:lnSpc>
                <a:spcPct val="150000"/>
              </a:lnSpc>
            </a:pPr>
            <a:r>
              <a:rPr lang="en-US" b="1" dirty="0">
                <a:solidFill>
                  <a:srgbClr val="000000"/>
                </a:solidFill>
                <a:latin typeface="Times New Roman"/>
                <a:ea typeface="Times New Roman"/>
                <a:cs typeface="Arial"/>
              </a:rPr>
              <a:t>2-Chemical pesticides- </a:t>
            </a:r>
            <a:r>
              <a:rPr lang="en-US" dirty="0">
                <a:solidFill>
                  <a:srgbClr val="000000"/>
                </a:solidFill>
                <a:latin typeface="Times New Roman"/>
                <a:ea typeface="Times New Roman"/>
                <a:cs typeface="Arial"/>
              </a:rPr>
              <a:t>These are of wide range which affect large group of non- target organisms. Chemical pesticides are quite toxic and not always biodegradable. </a:t>
            </a:r>
            <a:endParaRPr lang="en-US" sz="1600" dirty="0">
              <a:ea typeface="Calibri"/>
              <a:cs typeface="Arial"/>
            </a:endParaRPr>
          </a:p>
        </p:txBody>
      </p:sp>
    </p:spTree>
    <p:extLst>
      <p:ext uri="{BB962C8B-B14F-4D97-AF65-F5344CB8AC3E}">
        <p14:creationId xmlns:p14="http://schemas.microsoft.com/office/powerpoint/2010/main" val="28329929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9487" y="116958"/>
            <a:ext cx="8856921" cy="549381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63500" marR="100330" algn="just">
              <a:lnSpc>
                <a:spcPct val="150000"/>
              </a:lnSpc>
            </a:pPr>
            <a:r>
              <a:rPr lang="en-US" dirty="0">
                <a:solidFill>
                  <a:srgbClr val="000000"/>
                </a:solidFill>
                <a:latin typeface="Times New Roman"/>
                <a:ea typeface="Times New Roman"/>
                <a:cs typeface="Arial"/>
              </a:rPr>
              <a:t>Chemical pesticides are further divided into </a:t>
            </a:r>
            <a:endParaRPr lang="en-US" sz="1600" dirty="0">
              <a:ea typeface="Calibri"/>
              <a:cs typeface="Arial"/>
            </a:endParaRPr>
          </a:p>
          <a:p>
            <a:pPr marL="63500" marR="100330" algn="just">
              <a:lnSpc>
                <a:spcPct val="150000"/>
              </a:lnSpc>
            </a:pPr>
            <a:r>
              <a:rPr lang="en-US" b="1" dirty="0">
                <a:solidFill>
                  <a:srgbClr val="000000"/>
                </a:solidFill>
                <a:latin typeface="Times New Roman"/>
                <a:ea typeface="Times New Roman"/>
                <a:cs typeface="Arial"/>
              </a:rPr>
              <a:t>I.</a:t>
            </a:r>
            <a:r>
              <a:rPr lang="en-US" b="1" spc="-20" dirty="0">
                <a:latin typeface="Times New Roman"/>
                <a:ea typeface="Times New Roman"/>
                <a:cs typeface="Arial"/>
              </a:rPr>
              <a:t> </a:t>
            </a:r>
            <a:r>
              <a:rPr lang="en-US" b="1" dirty="0">
                <a:latin typeface="Times New Roman"/>
                <a:ea typeface="Times New Roman"/>
                <a:cs typeface="Arial"/>
              </a:rPr>
              <a:t>In</a:t>
            </a:r>
            <a:r>
              <a:rPr lang="en-US" b="1" spc="30" dirty="0">
                <a:latin typeface="Times New Roman"/>
                <a:ea typeface="Times New Roman"/>
                <a:cs typeface="Arial"/>
              </a:rPr>
              <a:t>o</a:t>
            </a:r>
            <a:r>
              <a:rPr lang="en-US" b="1" spc="-25" dirty="0">
                <a:latin typeface="Times New Roman"/>
                <a:ea typeface="Times New Roman"/>
                <a:cs typeface="Arial"/>
              </a:rPr>
              <a:t>r</a:t>
            </a:r>
            <a:r>
              <a:rPr lang="en-US" b="1" spc="15" dirty="0">
                <a:latin typeface="Times New Roman"/>
                <a:ea typeface="Times New Roman"/>
                <a:cs typeface="Arial"/>
              </a:rPr>
              <a:t>g</a:t>
            </a:r>
            <a:r>
              <a:rPr lang="en-US" b="1" dirty="0">
                <a:latin typeface="Times New Roman"/>
                <a:ea typeface="Times New Roman"/>
                <a:cs typeface="Arial"/>
              </a:rPr>
              <a:t>a</a:t>
            </a:r>
            <a:r>
              <a:rPr lang="en-US" b="1" spc="5" dirty="0">
                <a:latin typeface="Times New Roman"/>
                <a:ea typeface="Times New Roman"/>
                <a:cs typeface="Arial"/>
              </a:rPr>
              <a:t>n</a:t>
            </a:r>
            <a:r>
              <a:rPr lang="en-US" b="1" dirty="0">
                <a:latin typeface="Times New Roman"/>
                <a:ea typeface="Times New Roman"/>
                <a:cs typeface="Arial"/>
              </a:rPr>
              <a:t>ic</a:t>
            </a:r>
            <a:r>
              <a:rPr lang="en-US" b="1" spc="110" dirty="0">
                <a:latin typeface="Times New Roman"/>
                <a:ea typeface="Times New Roman"/>
                <a:cs typeface="Arial"/>
              </a:rPr>
              <a:t> </a:t>
            </a:r>
            <a:r>
              <a:rPr lang="en-US" b="1" dirty="0">
                <a:latin typeface="Times New Roman"/>
                <a:ea typeface="Times New Roman"/>
                <a:cs typeface="Arial"/>
              </a:rPr>
              <a:t>p</a:t>
            </a:r>
            <a:r>
              <a:rPr lang="en-US" b="1" spc="15" dirty="0">
                <a:latin typeface="Times New Roman"/>
                <a:ea typeface="Times New Roman"/>
                <a:cs typeface="Arial"/>
              </a:rPr>
              <a:t>e</a:t>
            </a:r>
            <a:r>
              <a:rPr lang="en-US" b="1" spc="5" dirty="0">
                <a:latin typeface="Times New Roman"/>
                <a:ea typeface="Times New Roman"/>
                <a:cs typeface="Arial"/>
              </a:rPr>
              <a:t>st</a:t>
            </a:r>
            <a:r>
              <a:rPr lang="en-US" b="1" spc="15" dirty="0">
                <a:latin typeface="Times New Roman"/>
                <a:ea typeface="Times New Roman"/>
                <a:cs typeface="Arial"/>
              </a:rPr>
              <a:t>i</a:t>
            </a:r>
            <a:r>
              <a:rPr lang="en-US" b="1" dirty="0">
                <a:latin typeface="Times New Roman"/>
                <a:ea typeface="Times New Roman"/>
                <a:cs typeface="Arial"/>
              </a:rPr>
              <a:t>c</a:t>
            </a:r>
            <a:r>
              <a:rPr lang="en-US" b="1" spc="30" dirty="0">
                <a:latin typeface="Times New Roman"/>
                <a:ea typeface="Times New Roman"/>
                <a:cs typeface="Arial"/>
              </a:rPr>
              <a:t>i</a:t>
            </a:r>
            <a:r>
              <a:rPr lang="en-US" b="1" spc="5" dirty="0">
                <a:latin typeface="Times New Roman"/>
                <a:ea typeface="Times New Roman"/>
                <a:cs typeface="Arial"/>
              </a:rPr>
              <a:t>d</a:t>
            </a:r>
            <a:r>
              <a:rPr lang="en-US" b="1" dirty="0">
                <a:latin typeface="Times New Roman"/>
                <a:ea typeface="Times New Roman"/>
                <a:cs typeface="Arial"/>
              </a:rPr>
              <a:t>es</a:t>
            </a:r>
            <a:endParaRPr lang="en-US" sz="1600" dirty="0">
              <a:ea typeface="Calibri"/>
              <a:cs typeface="Arial"/>
            </a:endParaRPr>
          </a:p>
          <a:p>
            <a:pPr marL="730250" marR="2500630" algn="just">
              <a:lnSpc>
                <a:spcPct val="150000"/>
              </a:lnSpc>
              <a:spcBef>
                <a:spcPts val="5"/>
              </a:spcBef>
            </a:pPr>
            <a:r>
              <a:rPr lang="en-US" spc="-20" dirty="0">
                <a:latin typeface="Times New Roman"/>
                <a:ea typeface="Times New Roman"/>
                <a:cs typeface="Arial"/>
              </a:rPr>
              <a:t>I</a:t>
            </a:r>
            <a:r>
              <a:rPr lang="en-US" dirty="0">
                <a:latin typeface="Times New Roman"/>
                <a:ea typeface="Times New Roman"/>
                <a:cs typeface="Arial"/>
              </a:rPr>
              <a:t>no</a:t>
            </a:r>
            <a:r>
              <a:rPr lang="en-US" spc="15" dirty="0">
                <a:latin typeface="Times New Roman"/>
                <a:ea typeface="Times New Roman"/>
                <a:cs typeface="Arial"/>
              </a:rPr>
              <a:t>r</a:t>
            </a:r>
            <a:r>
              <a:rPr lang="en-US" spc="-25" dirty="0">
                <a:latin typeface="Times New Roman"/>
                <a:ea typeface="Times New Roman"/>
                <a:cs typeface="Arial"/>
              </a:rPr>
              <a:t>g</a:t>
            </a:r>
            <a:r>
              <a:rPr lang="en-US" spc="15" dirty="0">
                <a:latin typeface="Times New Roman"/>
                <a:ea typeface="Times New Roman"/>
                <a:cs typeface="Arial"/>
              </a:rPr>
              <a:t>a</a:t>
            </a:r>
            <a:r>
              <a:rPr lang="en-US" dirty="0">
                <a:latin typeface="Times New Roman"/>
                <a:ea typeface="Times New Roman"/>
                <a:cs typeface="Arial"/>
              </a:rPr>
              <a:t>n</a:t>
            </a:r>
            <a:r>
              <a:rPr lang="en-US" spc="5" dirty="0">
                <a:latin typeface="Times New Roman"/>
                <a:ea typeface="Times New Roman"/>
                <a:cs typeface="Arial"/>
              </a:rPr>
              <a:t>i</a:t>
            </a:r>
            <a:r>
              <a:rPr lang="en-US" dirty="0">
                <a:latin typeface="Times New Roman"/>
                <a:ea typeface="Times New Roman"/>
                <a:cs typeface="Arial"/>
              </a:rPr>
              <a:t>c</a:t>
            </a:r>
            <a:r>
              <a:rPr lang="en-US" spc="100" dirty="0">
                <a:latin typeface="Times New Roman"/>
                <a:ea typeface="Times New Roman"/>
                <a:cs typeface="Arial"/>
              </a:rPr>
              <a:t> </a:t>
            </a:r>
            <a:r>
              <a:rPr lang="en-US" spc="5" dirty="0">
                <a:latin typeface="Times New Roman"/>
                <a:ea typeface="Times New Roman"/>
                <a:cs typeface="Arial"/>
              </a:rPr>
              <a:t>c</a:t>
            </a:r>
            <a:r>
              <a:rPr lang="en-US" spc="-10" dirty="0">
                <a:latin typeface="Times New Roman"/>
                <a:ea typeface="Times New Roman"/>
                <a:cs typeface="Arial"/>
              </a:rPr>
              <a:t>h</a:t>
            </a:r>
            <a:r>
              <a:rPr lang="en-US" spc="25" dirty="0">
                <a:latin typeface="Times New Roman"/>
                <a:ea typeface="Times New Roman"/>
                <a:cs typeface="Arial"/>
              </a:rPr>
              <a:t>e</a:t>
            </a:r>
            <a:r>
              <a:rPr lang="en-US" spc="-20" dirty="0">
                <a:latin typeface="Times New Roman"/>
                <a:ea typeface="Times New Roman"/>
                <a:cs typeface="Arial"/>
              </a:rPr>
              <a:t>m</a:t>
            </a:r>
            <a:r>
              <a:rPr lang="en-US" spc="5" dirty="0">
                <a:latin typeface="Times New Roman"/>
                <a:ea typeface="Times New Roman"/>
                <a:cs typeface="Arial"/>
              </a:rPr>
              <a:t>i</a:t>
            </a:r>
            <a:r>
              <a:rPr lang="en-US" spc="-10" dirty="0">
                <a:latin typeface="Times New Roman"/>
                <a:ea typeface="Times New Roman"/>
                <a:cs typeface="Arial"/>
              </a:rPr>
              <a:t>c</a:t>
            </a:r>
            <a:r>
              <a:rPr lang="en-US" dirty="0">
                <a:latin typeface="Times New Roman"/>
                <a:ea typeface="Times New Roman"/>
                <a:cs typeface="Arial"/>
              </a:rPr>
              <a:t>a</a:t>
            </a:r>
            <a:r>
              <a:rPr lang="en-US" spc="15" dirty="0">
                <a:latin typeface="Times New Roman"/>
                <a:ea typeface="Times New Roman"/>
                <a:cs typeface="Arial"/>
              </a:rPr>
              <a:t>l</a:t>
            </a:r>
            <a:r>
              <a:rPr lang="en-US" dirty="0">
                <a:latin typeface="Times New Roman"/>
                <a:ea typeface="Times New Roman"/>
                <a:cs typeface="Arial"/>
              </a:rPr>
              <a:t>s</a:t>
            </a:r>
            <a:r>
              <a:rPr lang="en-US" spc="100" dirty="0">
                <a:latin typeface="Times New Roman"/>
                <a:ea typeface="Times New Roman"/>
                <a:cs typeface="Arial"/>
              </a:rPr>
              <a:t> </a:t>
            </a:r>
            <a:r>
              <a:rPr lang="en-US" spc="-10" dirty="0">
                <a:latin typeface="Times New Roman"/>
                <a:ea typeface="Times New Roman"/>
                <a:cs typeface="Arial"/>
              </a:rPr>
              <a:t>u</a:t>
            </a:r>
            <a:r>
              <a:rPr lang="en-US" spc="5" dirty="0">
                <a:latin typeface="Times New Roman"/>
                <a:ea typeface="Times New Roman"/>
                <a:cs typeface="Arial"/>
              </a:rPr>
              <a:t>s</a:t>
            </a:r>
            <a:r>
              <a:rPr lang="en-US" dirty="0">
                <a:latin typeface="Times New Roman"/>
                <a:ea typeface="Times New Roman"/>
                <a:cs typeface="Arial"/>
              </a:rPr>
              <a:t>ed</a:t>
            </a:r>
            <a:r>
              <a:rPr lang="en-US" spc="35" dirty="0">
                <a:latin typeface="Times New Roman"/>
                <a:ea typeface="Times New Roman"/>
                <a:cs typeface="Arial"/>
              </a:rPr>
              <a:t> </a:t>
            </a:r>
            <a:r>
              <a:rPr lang="en-US" spc="-10" dirty="0">
                <a:latin typeface="Times New Roman"/>
                <a:ea typeface="Times New Roman"/>
                <a:cs typeface="Arial"/>
              </a:rPr>
              <a:t>a</a:t>
            </a:r>
            <a:r>
              <a:rPr lang="en-US" dirty="0">
                <a:latin typeface="Times New Roman"/>
                <a:ea typeface="Times New Roman"/>
                <a:cs typeface="Arial"/>
              </a:rPr>
              <a:t>s</a:t>
            </a:r>
            <a:r>
              <a:rPr lang="en-US" spc="40" dirty="0">
                <a:latin typeface="Times New Roman"/>
                <a:ea typeface="Times New Roman"/>
                <a:cs typeface="Arial"/>
              </a:rPr>
              <a:t> </a:t>
            </a:r>
            <a:r>
              <a:rPr lang="en-US" spc="5" dirty="0">
                <a:latin typeface="Times New Roman"/>
                <a:ea typeface="Times New Roman"/>
                <a:cs typeface="Arial"/>
              </a:rPr>
              <a:t>i</a:t>
            </a:r>
            <a:r>
              <a:rPr lang="en-US" dirty="0">
                <a:latin typeface="Times New Roman"/>
                <a:ea typeface="Times New Roman"/>
                <a:cs typeface="Arial"/>
              </a:rPr>
              <a:t>n</a:t>
            </a:r>
            <a:r>
              <a:rPr lang="en-US" spc="15" dirty="0">
                <a:latin typeface="Times New Roman"/>
                <a:ea typeface="Times New Roman"/>
                <a:cs typeface="Arial"/>
              </a:rPr>
              <a:t>s</a:t>
            </a:r>
            <a:r>
              <a:rPr lang="en-US" dirty="0">
                <a:latin typeface="Times New Roman"/>
                <a:ea typeface="Times New Roman"/>
                <a:cs typeface="Arial"/>
              </a:rPr>
              <a:t>e</a:t>
            </a:r>
            <a:r>
              <a:rPr lang="en-US" spc="15" dirty="0">
                <a:latin typeface="Times New Roman"/>
                <a:ea typeface="Times New Roman"/>
                <a:cs typeface="Arial"/>
              </a:rPr>
              <a:t>c</a:t>
            </a:r>
            <a:r>
              <a:rPr lang="en-US" spc="-5" dirty="0">
                <a:latin typeface="Times New Roman"/>
                <a:ea typeface="Times New Roman"/>
                <a:cs typeface="Arial"/>
              </a:rPr>
              <a:t>t</a:t>
            </a:r>
            <a:r>
              <a:rPr lang="en-US" spc="15" dirty="0">
                <a:latin typeface="Times New Roman"/>
                <a:ea typeface="Times New Roman"/>
                <a:cs typeface="Arial"/>
              </a:rPr>
              <a:t>ici</a:t>
            </a:r>
            <a:r>
              <a:rPr lang="en-US" spc="-10" dirty="0">
                <a:latin typeface="Times New Roman"/>
                <a:ea typeface="Times New Roman"/>
                <a:cs typeface="Arial"/>
              </a:rPr>
              <a:t>d</a:t>
            </a:r>
            <a:r>
              <a:rPr lang="en-US" spc="25" dirty="0">
                <a:latin typeface="Times New Roman"/>
                <a:ea typeface="Times New Roman"/>
                <a:cs typeface="Arial"/>
              </a:rPr>
              <a:t>e</a:t>
            </a:r>
            <a:r>
              <a:rPr lang="en-US" dirty="0">
                <a:latin typeface="Times New Roman"/>
                <a:ea typeface="Times New Roman"/>
                <a:cs typeface="Arial"/>
              </a:rPr>
              <a:t>s</a:t>
            </a:r>
            <a:endParaRPr lang="en-US" sz="1600" dirty="0">
              <a:ea typeface="Calibri"/>
              <a:cs typeface="Arial"/>
            </a:endParaRPr>
          </a:p>
          <a:p>
            <a:pPr marL="311785" algn="just">
              <a:lnSpc>
                <a:spcPct val="150000"/>
              </a:lnSpc>
              <a:spcBef>
                <a:spcPts val="20"/>
              </a:spcBef>
            </a:pPr>
            <a:r>
              <a:rPr lang="en-US" spc="-5" dirty="0" err="1">
                <a:latin typeface="Times New Roman"/>
                <a:ea typeface="Times New Roman"/>
                <a:cs typeface="Arial"/>
              </a:rPr>
              <a:t>E</a:t>
            </a:r>
            <a:r>
              <a:rPr lang="en-US" spc="-25" dirty="0" err="1">
                <a:latin typeface="Times New Roman"/>
                <a:ea typeface="Times New Roman"/>
                <a:cs typeface="Arial"/>
              </a:rPr>
              <a:t>g</a:t>
            </a:r>
            <a:r>
              <a:rPr lang="en-US" dirty="0">
                <a:latin typeface="Times New Roman"/>
                <a:ea typeface="Times New Roman"/>
                <a:cs typeface="Arial"/>
              </a:rPr>
              <a:t>.  </a:t>
            </a:r>
            <a:r>
              <a:rPr lang="en-US" spc="195" dirty="0">
                <a:latin typeface="Times New Roman"/>
                <a:ea typeface="Times New Roman"/>
                <a:cs typeface="Arial"/>
              </a:rPr>
              <a:t> </a:t>
            </a:r>
            <a:r>
              <a:rPr lang="en-US" spc="-5" dirty="0">
                <a:latin typeface="Times New Roman"/>
                <a:ea typeface="Times New Roman"/>
                <a:cs typeface="Arial"/>
              </a:rPr>
              <a:t>A</a:t>
            </a:r>
            <a:r>
              <a:rPr lang="en-US" spc="5" dirty="0">
                <a:latin typeface="Times New Roman"/>
                <a:ea typeface="Times New Roman"/>
                <a:cs typeface="Arial"/>
              </a:rPr>
              <a:t>rs</a:t>
            </a:r>
            <a:r>
              <a:rPr lang="en-US" dirty="0">
                <a:latin typeface="Times New Roman"/>
                <a:ea typeface="Times New Roman"/>
                <a:cs typeface="Arial"/>
              </a:rPr>
              <a:t>en</a:t>
            </a:r>
            <a:r>
              <a:rPr lang="en-US" spc="15" dirty="0">
                <a:latin typeface="Times New Roman"/>
                <a:ea typeface="Times New Roman"/>
                <a:cs typeface="Arial"/>
              </a:rPr>
              <a:t>i</a:t>
            </a:r>
            <a:r>
              <a:rPr lang="en-US" dirty="0">
                <a:latin typeface="Times New Roman"/>
                <a:ea typeface="Times New Roman"/>
                <a:cs typeface="Arial"/>
              </a:rPr>
              <a:t>c, </a:t>
            </a:r>
            <a:r>
              <a:rPr lang="en-US" dirty="0" smtClean="0">
                <a:latin typeface="Times New Roman"/>
                <a:ea typeface="Times New Roman"/>
                <a:cs typeface="Arial"/>
              </a:rPr>
              <a:t>Sulfur </a:t>
            </a:r>
            <a:r>
              <a:rPr lang="en-US" spc="215" dirty="0" smtClean="0">
                <a:latin typeface="Times New Roman"/>
                <a:ea typeface="Times New Roman"/>
                <a:cs typeface="Arial"/>
              </a:rPr>
              <a:t> </a:t>
            </a:r>
            <a:r>
              <a:rPr lang="en-US" spc="5" dirty="0">
                <a:latin typeface="Times New Roman"/>
                <a:ea typeface="Times New Roman"/>
                <a:cs typeface="Arial"/>
              </a:rPr>
              <a:t>(</a:t>
            </a:r>
            <a:r>
              <a:rPr lang="en-US" spc="-20" dirty="0">
                <a:latin typeface="Times New Roman"/>
                <a:ea typeface="Times New Roman"/>
                <a:cs typeface="Arial"/>
              </a:rPr>
              <a:t>I</a:t>
            </a:r>
            <a:r>
              <a:rPr lang="en-US" dirty="0">
                <a:latin typeface="Times New Roman"/>
                <a:ea typeface="Times New Roman"/>
                <a:cs typeface="Arial"/>
              </a:rPr>
              <a:t>n</a:t>
            </a:r>
            <a:r>
              <a:rPr lang="en-US" spc="5" dirty="0">
                <a:latin typeface="Times New Roman"/>
                <a:ea typeface="Times New Roman"/>
                <a:cs typeface="Arial"/>
              </a:rPr>
              <a:t>s</a:t>
            </a:r>
            <a:r>
              <a:rPr lang="en-US" spc="15" dirty="0">
                <a:latin typeface="Times New Roman"/>
                <a:ea typeface="Times New Roman"/>
                <a:cs typeface="Arial"/>
              </a:rPr>
              <a:t>e</a:t>
            </a:r>
            <a:r>
              <a:rPr lang="en-US" dirty="0">
                <a:latin typeface="Times New Roman"/>
                <a:ea typeface="Times New Roman"/>
                <a:cs typeface="Arial"/>
              </a:rPr>
              <a:t>c</a:t>
            </a:r>
            <a:r>
              <a:rPr lang="en-US" spc="5" dirty="0">
                <a:latin typeface="Times New Roman"/>
                <a:ea typeface="Times New Roman"/>
                <a:cs typeface="Arial"/>
              </a:rPr>
              <a:t>ti</a:t>
            </a:r>
            <a:r>
              <a:rPr lang="en-US" dirty="0">
                <a:latin typeface="Times New Roman"/>
                <a:ea typeface="Times New Roman"/>
                <a:cs typeface="Arial"/>
              </a:rPr>
              <a:t>c</a:t>
            </a:r>
            <a:r>
              <a:rPr lang="en-US" spc="15" dirty="0">
                <a:latin typeface="Times New Roman"/>
                <a:ea typeface="Times New Roman"/>
                <a:cs typeface="Arial"/>
              </a:rPr>
              <a:t>i</a:t>
            </a:r>
            <a:r>
              <a:rPr lang="en-US" spc="-10" dirty="0">
                <a:latin typeface="Times New Roman"/>
                <a:ea typeface="Times New Roman"/>
                <a:cs typeface="Arial"/>
              </a:rPr>
              <a:t>d</a:t>
            </a:r>
            <a:r>
              <a:rPr lang="en-US" dirty="0">
                <a:latin typeface="Times New Roman"/>
                <a:ea typeface="Times New Roman"/>
                <a:cs typeface="Arial"/>
              </a:rPr>
              <a:t>e</a:t>
            </a:r>
            <a:r>
              <a:rPr lang="en-US" spc="5" dirty="0">
                <a:latin typeface="Times New Roman"/>
                <a:ea typeface="Times New Roman"/>
                <a:cs typeface="Arial"/>
              </a:rPr>
              <a:t>s</a:t>
            </a:r>
            <a:r>
              <a:rPr lang="en-US" dirty="0" smtClean="0">
                <a:latin typeface="Times New Roman"/>
                <a:ea typeface="Times New Roman"/>
                <a:cs typeface="Arial"/>
              </a:rPr>
              <a:t>),  </a:t>
            </a:r>
            <a:r>
              <a:rPr lang="en-US" spc="260" dirty="0" smtClean="0">
                <a:latin typeface="Times New Roman"/>
                <a:ea typeface="Times New Roman"/>
                <a:cs typeface="Arial"/>
              </a:rPr>
              <a:t> </a:t>
            </a:r>
            <a:r>
              <a:rPr lang="en-US" spc="-20" dirty="0">
                <a:latin typeface="Times New Roman"/>
                <a:ea typeface="Times New Roman"/>
                <a:cs typeface="Arial"/>
              </a:rPr>
              <a:t>z</a:t>
            </a:r>
            <a:r>
              <a:rPr lang="en-US" spc="15" dirty="0">
                <a:latin typeface="Times New Roman"/>
                <a:ea typeface="Times New Roman"/>
                <a:cs typeface="Arial"/>
              </a:rPr>
              <a:t>i</a:t>
            </a:r>
            <a:r>
              <a:rPr lang="en-US" dirty="0">
                <a:latin typeface="Times New Roman"/>
                <a:ea typeface="Times New Roman"/>
                <a:cs typeface="Arial"/>
              </a:rPr>
              <a:t>nc  </a:t>
            </a:r>
            <a:r>
              <a:rPr lang="en-US" spc="175" dirty="0">
                <a:latin typeface="Times New Roman"/>
                <a:ea typeface="Times New Roman"/>
                <a:cs typeface="Arial"/>
              </a:rPr>
              <a:t> </a:t>
            </a:r>
            <a:r>
              <a:rPr lang="en-US" dirty="0" smtClean="0">
                <a:latin typeface="Times New Roman"/>
                <a:ea typeface="Times New Roman"/>
                <a:cs typeface="Arial"/>
              </a:rPr>
              <a:t>ph</a:t>
            </a:r>
            <a:r>
              <a:rPr lang="en-US" spc="25" dirty="0" smtClean="0">
                <a:latin typeface="Times New Roman"/>
                <a:ea typeface="Times New Roman"/>
                <a:cs typeface="Arial"/>
              </a:rPr>
              <a:t>o</a:t>
            </a:r>
            <a:r>
              <a:rPr lang="en-US" spc="5" dirty="0" smtClean="0">
                <a:latin typeface="Times New Roman"/>
                <a:ea typeface="Times New Roman"/>
                <a:cs typeface="Arial"/>
              </a:rPr>
              <a:t>s</a:t>
            </a:r>
            <a:r>
              <a:rPr lang="en-US" dirty="0" smtClean="0">
                <a:latin typeface="Times New Roman"/>
                <a:ea typeface="Times New Roman"/>
                <a:cs typeface="Arial"/>
              </a:rPr>
              <a:t>ph</a:t>
            </a:r>
            <a:r>
              <a:rPr lang="en-US" spc="30" dirty="0" smtClean="0">
                <a:latin typeface="Times New Roman"/>
                <a:ea typeface="Times New Roman"/>
                <a:cs typeface="Arial"/>
              </a:rPr>
              <a:t>i</a:t>
            </a:r>
            <a:r>
              <a:rPr lang="en-US" dirty="0" smtClean="0">
                <a:latin typeface="Times New Roman"/>
                <a:ea typeface="Times New Roman"/>
                <a:cs typeface="Arial"/>
              </a:rPr>
              <a:t>de</a:t>
            </a:r>
            <a:r>
              <a:rPr lang="en-US" spc="5" dirty="0" smtClean="0">
                <a:latin typeface="Times New Roman"/>
                <a:ea typeface="Times New Roman"/>
                <a:cs typeface="Arial"/>
              </a:rPr>
              <a:t>(</a:t>
            </a:r>
            <a:r>
              <a:rPr lang="en-US" spc="10" dirty="0" smtClean="0">
                <a:latin typeface="Times New Roman"/>
                <a:ea typeface="Times New Roman"/>
                <a:cs typeface="Arial"/>
              </a:rPr>
              <a:t>R</a:t>
            </a:r>
            <a:r>
              <a:rPr lang="en-US" spc="25" dirty="0" smtClean="0">
                <a:latin typeface="Times New Roman"/>
                <a:ea typeface="Times New Roman"/>
                <a:cs typeface="Arial"/>
              </a:rPr>
              <a:t>o</a:t>
            </a:r>
            <a:r>
              <a:rPr lang="en-US" spc="10" dirty="0" smtClean="0">
                <a:latin typeface="Times New Roman"/>
                <a:ea typeface="Times New Roman"/>
                <a:cs typeface="Arial"/>
              </a:rPr>
              <a:t>d</a:t>
            </a:r>
            <a:r>
              <a:rPr lang="en-US" dirty="0" smtClean="0">
                <a:latin typeface="Times New Roman"/>
                <a:ea typeface="Times New Roman"/>
                <a:cs typeface="Arial"/>
              </a:rPr>
              <a:t>en</a:t>
            </a:r>
            <a:r>
              <a:rPr lang="en-US" spc="5" dirty="0" smtClean="0">
                <a:latin typeface="Times New Roman"/>
                <a:ea typeface="Times New Roman"/>
                <a:cs typeface="Arial"/>
              </a:rPr>
              <a:t>t</a:t>
            </a:r>
            <a:r>
              <a:rPr lang="en-US" spc="20" dirty="0" smtClean="0">
                <a:latin typeface="Times New Roman"/>
                <a:ea typeface="Times New Roman"/>
                <a:cs typeface="Arial"/>
              </a:rPr>
              <a:t>i</a:t>
            </a:r>
            <a:r>
              <a:rPr lang="en-US" dirty="0" smtClean="0">
                <a:latin typeface="Times New Roman"/>
                <a:ea typeface="Times New Roman"/>
                <a:cs typeface="Arial"/>
              </a:rPr>
              <a:t>c</a:t>
            </a:r>
            <a:r>
              <a:rPr lang="en-US" spc="30" dirty="0" smtClean="0">
                <a:latin typeface="Times New Roman"/>
                <a:ea typeface="Times New Roman"/>
                <a:cs typeface="Arial"/>
              </a:rPr>
              <a:t>i</a:t>
            </a:r>
            <a:r>
              <a:rPr lang="en-US" spc="10" dirty="0" smtClean="0">
                <a:latin typeface="Times New Roman"/>
                <a:ea typeface="Times New Roman"/>
                <a:cs typeface="Arial"/>
              </a:rPr>
              <a:t>d</a:t>
            </a:r>
            <a:r>
              <a:rPr lang="en-US" dirty="0" smtClean="0">
                <a:latin typeface="Times New Roman"/>
                <a:ea typeface="Times New Roman"/>
                <a:cs typeface="Arial"/>
              </a:rPr>
              <a:t>e),Boric </a:t>
            </a:r>
            <a:r>
              <a:rPr lang="en-US" dirty="0">
                <a:latin typeface="Times New Roman"/>
                <a:ea typeface="Times New Roman"/>
                <a:cs typeface="Arial"/>
              </a:rPr>
              <a:t>acid</a:t>
            </a:r>
            <a:r>
              <a:rPr lang="en-US" dirty="0" smtClean="0">
                <a:latin typeface="Times New Roman"/>
                <a:ea typeface="Times New Roman"/>
                <a:cs typeface="Arial"/>
              </a:rPr>
              <a:t>, </a:t>
            </a:r>
            <a:r>
              <a:rPr lang="en-US" dirty="0">
                <a:latin typeface="Times New Roman"/>
                <a:ea typeface="Times New Roman"/>
                <a:cs typeface="Arial"/>
              </a:rPr>
              <a:t>Calcium and Lead Arsenates</a:t>
            </a:r>
            <a:endParaRPr lang="en-US" sz="1600" dirty="0">
              <a:ea typeface="Calibri"/>
              <a:cs typeface="Arial"/>
            </a:endParaRPr>
          </a:p>
          <a:p>
            <a:pPr marL="311785" algn="just">
              <a:lnSpc>
                <a:spcPct val="150000"/>
              </a:lnSpc>
            </a:pPr>
            <a:r>
              <a:rPr lang="en-US" spc="-10" dirty="0">
                <a:latin typeface="Times New Roman"/>
                <a:ea typeface="Times New Roman"/>
                <a:cs typeface="Arial"/>
              </a:rPr>
              <a:t>II</a:t>
            </a:r>
            <a:r>
              <a:rPr lang="en-US" dirty="0">
                <a:latin typeface="Times New Roman"/>
                <a:ea typeface="Times New Roman"/>
                <a:cs typeface="Arial"/>
              </a:rPr>
              <a:t>.</a:t>
            </a:r>
            <a:r>
              <a:rPr lang="en-US" b="1" spc="-5" dirty="0">
                <a:latin typeface="Times New Roman"/>
                <a:ea typeface="Times New Roman"/>
                <a:cs typeface="Arial"/>
              </a:rPr>
              <a:t> O</a:t>
            </a:r>
            <a:r>
              <a:rPr lang="en-US" b="1" spc="15" dirty="0">
                <a:latin typeface="Times New Roman"/>
                <a:ea typeface="Times New Roman"/>
                <a:cs typeface="Arial"/>
              </a:rPr>
              <a:t>r</a:t>
            </a:r>
            <a:r>
              <a:rPr lang="en-US" b="1" spc="-25" dirty="0">
                <a:latin typeface="Times New Roman"/>
                <a:ea typeface="Times New Roman"/>
                <a:cs typeface="Arial"/>
              </a:rPr>
              <a:t>g</a:t>
            </a:r>
            <a:r>
              <a:rPr lang="en-US" b="1" dirty="0">
                <a:latin typeface="Times New Roman"/>
                <a:ea typeface="Times New Roman"/>
                <a:cs typeface="Arial"/>
              </a:rPr>
              <a:t>an</a:t>
            </a:r>
            <a:r>
              <a:rPr lang="en-US" b="1" spc="15" dirty="0">
                <a:latin typeface="Times New Roman"/>
                <a:ea typeface="Times New Roman"/>
                <a:cs typeface="Arial"/>
              </a:rPr>
              <a:t>i</a:t>
            </a:r>
            <a:r>
              <a:rPr lang="en-US" b="1" dirty="0">
                <a:latin typeface="Times New Roman"/>
                <a:ea typeface="Times New Roman"/>
                <a:cs typeface="Arial"/>
              </a:rPr>
              <a:t>c</a:t>
            </a:r>
            <a:r>
              <a:rPr lang="en-US" b="1" spc="110" dirty="0">
                <a:latin typeface="Times New Roman"/>
                <a:ea typeface="Times New Roman"/>
                <a:cs typeface="Arial"/>
              </a:rPr>
              <a:t> </a:t>
            </a:r>
            <a:r>
              <a:rPr lang="en-US" b="1" dirty="0" smtClean="0">
                <a:latin typeface="Times New Roman"/>
                <a:ea typeface="Times New Roman"/>
                <a:cs typeface="Arial"/>
              </a:rPr>
              <a:t>p</a:t>
            </a:r>
            <a:r>
              <a:rPr lang="en-US" b="1" spc="15" dirty="0" smtClean="0">
                <a:latin typeface="Times New Roman"/>
                <a:ea typeface="Times New Roman"/>
                <a:cs typeface="Arial"/>
              </a:rPr>
              <a:t>e</a:t>
            </a:r>
            <a:r>
              <a:rPr lang="en-US" b="1" spc="5" dirty="0" smtClean="0">
                <a:latin typeface="Times New Roman"/>
                <a:ea typeface="Times New Roman"/>
                <a:cs typeface="Arial"/>
              </a:rPr>
              <a:t>st</a:t>
            </a:r>
            <a:r>
              <a:rPr lang="en-US" b="1" spc="15" dirty="0" smtClean="0">
                <a:latin typeface="Times New Roman"/>
                <a:ea typeface="Times New Roman"/>
                <a:cs typeface="Arial"/>
              </a:rPr>
              <a:t>i</a:t>
            </a:r>
            <a:r>
              <a:rPr lang="en-US" b="1" dirty="0" smtClean="0">
                <a:latin typeface="Times New Roman"/>
                <a:ea typeface="Times New Roman"/>
                <a:cs typeface="Arial"/>
              </a:rPr>
              <a:t>c</a:t>
            </a:r>
            <a:r>
              <a:rPr lang="en-US" b="1" spc="15" dirty="0" smtClean="0">
                <a:latin typeface="Times New Roman"/>
                <a:ea typeface="Times New Roman"/>
                <a:cs typeface="Arial"/>
              </a:rPr>
              <a:t>id</a:t>
            </a:r>
            <a:r>
              <a:rPr lang="en-US" b="1" dirty="0" smtClean="0">
                <a:latin typeface="Times New Roman"/>
                <a:ea typeface="Times New Roman"/>
                <a:cs typeface="Arial"/>
              </a:rPr>
              <a:t>es:</a:t>
            </a:r>
            <a:endParaRPr lang="en-US" sz="1600" dirty="0">
              <a:ea typeface="Calibri"/>
              <a:cs typeface="Arial"/>
            </a:endParaRPr>
          </a:p>
          <a:p>
            <a:pPr marL="311785" indent="431165" algn="just">
              <a:lnSpc>
                <a:spcPct val="150000"/>
              </a:lnSpc>
              <a:spcBef>
                <a:spcPts val="30"/>
              </a:spcBef>
            </a:pPr>
            <a:r>
              <a:rPr lang="en-US" spc="5" dirty="0" smtClean="0">
                <a:latin typeface="Times New Roman"/>
                <a:ea typeface="Times New Roman"/>
                <a:cs typeface="Arial"/>
              </a:rPr>
              <a:t>(</a:t>
            </a:r>
            <a:r>
              <a:rPr lang="en-US" spc="15" dirty="0">
                <a:latin typeface="Times New Roman"/>
                <a:ea typeface="Times New Roman"/>
                <a:cs typeface="Arial"/>
              </a:rPr>
              <a:t>c</a:t>
            </a:r>
            <a:r>
              <a:rPr lang="en-US" dirty="0">
                <a:latin typeface="Times New Roman"/>
                <a:ea typeface="Times New Roman"/>
                <a:cs typeface="Arial"/>
              </a:rPr>
              <a:t>o</a:t>
            </a:r>
            <a:r>
              <a:rPr lang="en-US" spc="-10" dirty="0">
                <a:latin typeface="Times New Roman"/>
                <a:ea typeface="Times New Roman"/>
                <a:cs typeface="Arial"/>
              </a:rPr>
              <a:t>n</a:t>
            </a:r>
            <a:r>
              <a:rPr lang="en-US" spc="5" dirty="0">
                <a:latin typeface="Times New Roman"/>
                <a:ea typeface="Times New Roman"/>
                <a:cs typeface="Arial"/>
              </a:rPr>
              <a:t>s</a:t>
            </a:r>
            <a:r>
              <a:rPr lang="en-US" spc="-5" dirty="0">
                <a:latin typeface="Times New Roman"/>
                <a:ea typeface="Times New Roman"/>
                <a:cs typeface="Arial"/>
              </a:rPr>
              <a:t>t</a:t>
            </a:r>
            <a:r>
              <a:rPr lang="en-US" spc="5" dirty="0">
                <a:latin typeface="Times New Roman"/>
                <a:ea typeface="Times New Roman"/>
                <a:cs typeface="Arial"/>
              </a:rPr>
              <a:t>i</a:t>
            </a:r>
            <a:r>
              <a:rPr lang="en-US" spc="15" dirty="0">
                <a:latin typeface="Times New Roman"/>
                <a:ea typeface="Times New Roman"/>
                <a:cs typeface="Arial"/>
              </a:rPr>
              <a:t>t</a:t>
            </a:r>
            <a:r>
              <a:rPr lang="en-US" spc="-10" dirty="0">
                <a:latin typeface="Times New Roman"/>
                <a:ea typeface="Times New Roman"/>
                <a:cs typeface="Arial"/>
              </a:rPr>
              <a:t>u</a:t>
            </a:r>
            <a:r>
              <a:rPr lang="en-US" spc="-5" dirty="0">
                <a:latin typeface="Times New Roman"/>
                <a:ea typeface="Times New Roman"/>
                <a:cs typeface="Arial"/>
              </a:rPr>
              <a:t>t</a:t>
            </a:r>
            <a:r>
              <a:rPr lang="en-US" spc="15" dirty="0">
                <a:latin typeface="Times New Roman"/>
                <a:ea typeface="Times New Roman"/>
                <a:cs typeface="Arial"/>
              </a:rPr>
              <a:t>e</a:t>
            </a:r>
            <a:r>
              <a:rPr lang="en-US" dirty="0">
                <a:latin typeface="Times New Roman"/>
                <a:ea typeface="Times New Roman"/>
                <a:cs typeface="Arial"/>
              </a:rPr>
              <a:t>d</a:t>
            </a:r>
            <a:r>
              <a:rPr lang="en-US" spc="95" dirty="0">
                <a:latin typeface="Times New Roman"/>
                <a:ea typeface="Times New Roman"/>
                <a:cs typeface="Arial"/>
              </a:rPr>
              <a:t> </a:t>
            </a:r>
            <a:r>
              <a:rPr lang="en-US" dirty="0">
                <a:latin typeface="Times New Roman"/>
                <a:ea typeface="Times New Roman"/>
                <a:cs typeface="Arial"/>
              </a:rPr>
              <a:t>by</a:t>
            </a:r>
            <a:r>
              <a:rPr lang="en-US" spc="15" dirty="0">
                <a:latin typeface="Times New Roman"/>
                <a:ea typeface="Times New Roman"/>
                <a:cs typeface="Arial"/>
              </a:rPr>
              <a:t> </a:t>
            </a:r>
            <a:r>
              <a:rPr lang="en-US" spc="-5" dirty="0">
                <a:latin typeface="Times New Roman"/>
                <a:ea typeface="Times New Roman"/>
                <a:cs typeface="Arial"/>
              </a:rPr>
              <a:t>C</a:t>
            </a:r>
            <a:r>
              <a:rPr lang="en-US" dirty="0">
                <a:latin typeface="Times New Roman"/>
                <a:ea typeface="Times New Roman"/>
                <a:cs typeface="Arial"/>
              </a:rPr>
              <a:t>,</a:t>
            </a:r>
            <a:r>
              <a:rPr lang="en-US" spc="25" dirty="0">
                <a:latin typeface="Times New Roman"/>
                <a:ea typeface="Times New Roman"/>
                <a:cs typeface="Arial"/>
              </a:rPr>
              <a:t> </a:t>
            </a:r>
            <a:r>
              <a:rPr lang="en-US" spc="-5" dirty="0">
                <a:latin typeface="Times New Roman"/>
                <a:ea typeface="Times New Roman"/>
                <a:cs typeface="Arial"/>
              </a:rPr>
              <a:t>H</a:t>
            </a:r>
            <a:r>
              <a:rPr lang="en-US" dirty="0">
                <a:latin typeface="Times New Roman"/>
                <a:ea typeface="Times New Roman"/>
                <a:cs typeface="Arial"/>
              </a:rPr>
              <a:t>,</a:t>
            </a:r>
            <a:r>
              <a:rPr lang="en-US" spc="25" dirty="0">
                <a:latin typeface="Times New Roman"/>
                <a:ea typeface="Times New Roman"/>
                <a:cs typeface="Arial"/>
              </a:rPr>
              <a:t> </a:t>
            </a:r>
            <a:r>
              <a:rPr lang="en-US" dirty="0">
                <a:latin typeface="Times New Roman"/>
                <a:ea typeface="Times New Roman"/>
                <a:cs typeface="Arial"/>
              </a:rPr>
              <a:t>O</a:t>
            </a:r>
            <a:r>
              <a:rPr lang="en-US" spc="10" dirty="0">
                <a:latin typeface="Times New Roman"/>
                <a:ea typeface="Times New Roman"/>
                <a:cs typeface="Arial"/>
              </a:rPr>
              <a:t> </a:t>
            </a:r>
            <a:r>
              <a:rPr lang="en-US" spc="15" dirty="0">
                <a:latin typeface="Times New Roman"/>
                <a:ea typeface="Times New Roman"/>
                <a:cs typeface="Arial"/>
              </a:rPr>
              <a:t>a</a:t>
            </a:r>
            <a:r>
              <a:rPr lang="en-US" dirty="0">
                <a:latin typeface="Times New Roman"/>
                <a:ea typeface="Times New Roman"/>
                <a:cs typeface="Arial"/>
              </a:rPr>
              <a:t>nd</a:t>
            </a:r>
            <a:r>
              <a:rPr lang="en-US" spc="35" dirty="0">
                <a:latin typeface="Times New Roman"/>
                <a:ea typeface="Times New Roman"/>
                <a:cs typeface="Arial"/>
              </a:rPr>
              <a:t> </a:t>
            </a:r>
            <a:r>
              <a:rPr lang="en-US" dirty="0">
                <a:latin typeface="Times New Roman"/>
                <a:ea typeface="Times New Roman"/>
                <a:cs typeface="Arial"/>
              </a:rPr>
              <a:t>N</a:t>
            </a:r>
            <a:r>
              <a:rPr lang="en-US" spc="45" dirty="0">
                <a:latin typeface="Times New Roman"/>
                <a:ea typeface="Times New Roman"/>
                <a:cs typeface="Arial"/>
              </a:rPr>
              <a:t> </a:t>
            </a:r>
            <a:r>
              <a:rPr lang="en-US" spc="-5" dirty="0">
                <a:latin typeface="Times New Roman"/>
                <a:ea typeface="Times New Roman"/>
                <a:cs typeface="Arial"/>
              </a:rPr>
              <a:t>m</a:t>
            </a:r>
            <a:r>
              <a:rPr lang="en-US" spc="15" dirty="0">
                <a:latin typeface="Times New Roman"/>
                <a:ea typeface="Times New Roman"/>
                <a:cs typeface="Arial"/>
              </a:rPr>
              <a:t>a</a:t>
            </a:r>
            <a:r>
              <a:rPr lang="en-US" spc="5" dirty="0">
                <a:latin typeface="Times New Roman"/>
                <a:ea typeface="Times New Roman"/>
                <a:cs typeface="Arial"/>
              </a:rPr>
              <a:t>i</a:t>
            </a:r>
            <a:r>
              <a:rPr lang="en-US" dirty="0">
                <a:latin typeface="Times New Roman"/>
                <a:ea typeface="Times New Roman"/>
                <a:cs typeface="Arial"/>
              </a:rPr>
              <a:t>n</a:t>
            </a:r>
            <a:r>
              <a:rPr lang="en-US" spc="15" dirty="0">
                <a:latin typeface="Times New Roman"/>
                <a:ea typeface="Times New Roman"/>
                <a:cs typeface="Arial"/>
              </a:rPr>
              <a:t>l</a:t>
            </a:r>
            <a:r>
              <a:rPr lang="en-US" dirty="0">
                <a:latin typeface="Times New Roman"/>
                <a:ea typeface="Times New Roman"/>
                <a:cs typeface="Arial"/>
              </a:rPr>
              <a:t>y) </a:t>
            </a:r>
            <a:r>
              <a:rPr lang="en-US" spc="-5" dirty="0">
                <a:latin typeface="Times New Roman"/>
                <a:ea typeface="Times New Roman"/>
                <a:cs typeface="Arial"/>
              </a:rPr>
              <a:t>H</a:t>
            </a:r>
            <a:r>
              <a:rPr lang="en-US" spc="-25" dirty="0">
                <a:latin typeface="Times New Roman"/>
                <a:ea typeface="Times New Roman"/>
                <a:cs typeface="Arial"/>
              </a:rPr>
              <a:t>y</a:t>
            </a:r>
            <a:r>
              <a:rPr lang="en-US" spc="10" dirty="0">
                <a:latin typeface="Times New Roman"/>
                <a:ea typeface="Times New Roman"/>
                <a:cs typeface="Arial"/>
              </a:rPr>
              <a:t>d</a:t>
            </a:r>
            <a:r>
              <a:rPr lang="en-US" spc="5" dirty="0">
                <a:latin typeface="Times New Roman"/>
                <a:ea typeface="Times New Roman"/>
                <a:cs typeface="Arial"/>
              </a:rPr>
              <a:t>r</a:t>
            </a:r>
            <a:r>
              <a:rPr lang="en-US" dirty="0">
                <a:latin typeface="Times New Roman"/>
                <a:ea typeface="Times New Roman"/>
                <a:cs typeface="Arial"/>
              </a:rPr>
              <a:t>o</a:t>
            </a:r>
            <a:r>
              <a:rPr lang="en-US" spc="15" dirty="0">
                <a:latin typeface="Times New Roman"/>
                <a:ea typeface="Times New Roman"/>
                <a:cs typeface="Arial"/>
              </a:rPr>
              <a:t>c</a:t>
            </a:r>
            <a:r>
              <a:rPr lang="en-US" dirty="0">
                <a:latin typeface="Times New Roman"/>
                <a:ea typeface="Times New Roman"/>
                <a:cs typeface="Arial"/>
              </a:rPr>
              <a:t>a</a:t>
            </a:r>
            <a:r>
              <a:rPr lang="en-US" spc="5" dirty="0">
                <a:latin typeface="Times New Roman"/>
                <a:ea typeface="Times New Roman"/>
                <a:cs typeface="Arial"/>
              </a:rPr>
              <a:t>r</a:t>
            </a:r>
            <a:r>
              <a:rPr lang="en-US" dirty="0">
                <a:latin typeface="Times New Roman"/>
                <a:ea typeface="Times New Roman"/>
                <a:cs typeface="Arial"/>
              </a:rPr>
              <a:t>b</a:t>
            </a:r>
            <a:r>
              <a:rPr lang="en-US" spc="-10" dirty="0">
                <a:latin typeface="Times New Roman"/>
                <a:ea typeface="Times New Roman"/>
                <a:cs typeface="Arial"/>
              </a:rPr>
              <a:t>o</a:t>
            </a:r>
            <a:r>
              <a:rPr lang="en-US" dirty="0">
                <a:latin typeface="Times New Roman"/>
                <a:ea typeface="Times New Roman"/>
                <a:cs typeface="Arial"/>
              </a:rPr>
              <a:t>n</a:t>
            </a:r>
            <a:r>
              <a:rPr lang="en-US" spc="135" dirty="0">
                <a:latin typeface="Times New Roman"/>
                <a:ea typeface="Times New Roman"/>
                <a:cs typeface="Arial"/>
              </a:rPr>
              <a:t> </a:t>
            </a:r>
            <a:r>
              <a:rPr lang="en-US" dirty="0">
                <a:latin typeface="Times New Roman"/>
                <a:ea typeface="Times New Roman"/>
                <a:cs typeface="Arial"/>
              </a:rPr>
              <a:t>o</a:t>
            </a:r>
            <a:r>
              <a:rPr lang="en-US" spc="-5" dirty="0">
                <a:latin typeface="Times New Roman"/>
                <a:ea typeface="Times New Roman"/>
                <a:cs typeface="Arial"/>
              </a:rPr>
              <a:t>i</a:t>
            </a:r>
            <a:r>
              <a:rPr lang="en-US" dirty="0">
                <a:latin typeface="Times New Roman"/>
                <a:ea typeface="Times New Roman"/>
                <a:cs typeface="Arial"/>
              </a:rPr>
              <a:t>l</a:t>
            </a:r>
            <a:r>
              <a:rPr lang="en-US" spc="30" dirty="0">
                <a:latin typeface="Times New Roman"/>
                <a:ea typeface="Times New Roman"/>
                <a:cs typeface="Arial"/>
              </a:rPr>
              <a:t> </a:t>
            </a:r>
            <a:r>
              <a:rPr lang="en-US" spc="5" dirty="0">
                <a:latin typeface="Times New Roman"/>
                <a:ea typeface="Times New Roman"/>
                <a:cs typeface="Arial"/>
              </a:rPr>
              <a:t>(o</a:t>
            </a:r>
            <a:r>
              <a:rPr lang="en-US" spc="-10" dirty="0">
                <a:latin typeface="Times New Roman"/>
                <a:ea typeface="Times New Roman"/>
                <a:cs typeface="Arial"/>
              </a:rPr>
              <a:t>r</a:t>
            </a:r>
            <a:r>
              <a:rPr lang="en-US" dirty="0">
                <a:latin typeface="Times New Roman"/>
                <a:ea typeface="Times New Roman"/>
                <a:cs typeface="Arial"/>
              </a:rPr>
              <a:t>)</a:t>
            </a:r>
            <a:r>
              <a:rPr lang="en-US" spc="40" dirty="0">
                <a:latin typeface="Times New Roman"/>
                <a:ea typeface="Times New Roman"/>
                <a:cs typeface="Arial"/>
              </a:rPr>
              <a:t> </a:t>
            </a:r>
            <a:r>
              <a:rPr lang="en-US" dirty="0">
                <a:latin typeface="Times New Roman"/>
                <a:ea typeface="Times New Roman"/>
                <a:cs typeface="Arial"/>
              </a:rPr>
              <a:t>P</a:t>
            </a:r>
            <a:r>
              <a:rPr lang="en-US" spc="-10" dirty="0">
                <a:latin typeface="Times New Roman"/>
                <a:ea typeface="Times New Roman"/>
                <a:cs typeface="Arial"/>
              </a:rPr>
              <a:t>e</a:t>
            </a:r>
            <a:r>
              <a:rPr lang="en-US" spc="5" dirty="0">
                <a:latin typeface="Times New Roman"/>
                <a:ea typeface="Times New Roman"/>
                <a:cs typeface="Arial"/>
              </a:rPr>
              <a:t>tr</a:t>
            </a:r>
            <a:r>
              <a:rPr lang="en-US" spc="-10" dirty="0">
                <a:latin typeface="Times New Roman"/>
                <a:ea typeface="Times New Roman"/>
                <a:cs typeface="Arial"/>
              </a:rPr>
              <a:t>o</a:t>
            </a:r>
            <a:r>
              <a:rPr lang="en-US" spc="5" dirty="0">
                <a:latin typeface="Times New Roman"/>
                <a:ea typeface="Times New Roman"/>
                <a:cs typeface="Arial"/>
              </a:rPr>
              <a:t>l</a:t>
            </a:r>
            <a:r>
              <a:rPr lang="en-US" spc="15" dirty="0">
                <a:latin typeface="Times New Roman"/>
                <a:ea typeface="Times New Roman"/>
                <a:cs typeface="Arial"/>
              </a:rPr>
              <a:t>e</a:t>
            </a:r>
            <a:r>
              <a:rPr lang="en-US" dirty="0">
                <a:latin typeface="Times New Roman"/>
                <a:ea typeface="Times New Roman"/>
                <a:cs typeface="Arial"/>
              </a:rPr>
              <a:t>um</a:t>
            </a:r>
            <a:r>
              <a:rPr lang="en-US" spc="80" dirty="0">
                <a:latin typeface="Times New Roman"/>
                <a:ea typeface="Times New Roman"/>
                <a:cs typeface="Arial"/>
              </a:rPr>
              <a:t> </a:t>
            </a:r>
            <a:r>
              <a:rPr lang="en-US" dirty="0">
                <a:latin typeface="Times New Roman"/>
                <a:ea typeface="Times New Roman"/>
                <a:cs typeface="Arial"/>
              </a:rPr>
              <a:t>o</a:t>
            </a:r>
            <a:r>
              <a:rPr lang="en-US" spc="5" dirty="0">
                <a:latin typeface="Times New Roman"/>
                <a:ea typeface="Times New Roman"/>
                <a:cs typeface="Arial"/>
              </a:rPr>
              <a:t>i</a:t>
            </a:r>
            <a:r>
              <a:rPr lang="en-US" dirty="0">
                <a:latin typeface="Times New Roman"/>
                <a:ea typeface="Times New Roman"/>
                <a:cs typeface="Arial"/>
              </a:rPr>
              <a:t>l</a:t>
            </a:r>
            <a:r>
              <a:rPr lang="en-US" spc="45" dirty="0">
                <a:latin typeface="Times New Roman"/>
                <a:ea typeface="Times New Roman"/>
                <a:cs typeface="Arial"/>
              </a:rPr>
              <a:t> </a:t>
            </a:r>
            <a:r>
              <a:rPr lang="en-US" dirty="0">
                <a:latin typeface="Times New Roman"/>
                <a:ea typeface="Times New Roman"/>
                <a:cs typeface="Arial"/>
              </a:rPr>
              <a:t>–</a:t>
            </a:r>
            <a:r>
              <a:rPr lang="en-US" spc="15" dirty="0">
                <a:latin typeface="Times New Roman"/>
                <a:ea typeface="Times New Roman"/>
                <a:cs typeface="Arial"/>
              </a:rPr>
              <a:t> </a:t>
            </a:r>
            <a:r>
              <a:rPr lang="en-US" dirty="0" err="1">
                <a:latin typeface="Times New Roman"/>
                <a:ea typeface="Times New Roman"/>
                <a:cs typeface="Arial"/>
              </a:rPr>
              <a:t>e</a:t>
            </a:r>
            <a:r>
              <a:rPr lang="en-US" spc="-25" dirty="0" err="1">
                <a:latin typeface="Times New Roman"/>
                <a:ea typeface="Times New Roman"/>
                <a:cs typeface="Arial"/>
              </a:rPr>
              <a:t>g</a:t>
            </a:r>
            <a:r>
              <a:rPr lang="en-US" dirty="0">
                <a:latin typeface="Times New Roman"/>
                <a:ea typeface="Times New Roman"/>
                <a:cs typeface="Arial"/>
              </a:rPr>
              <a:t>.</a:t>
            </a:r>
            <a:r>
              <a:rPr lang="en-US" spc="35" dirty="0">
                <a:latin typeface="Times New Roman"/>
                <a:ea typeface="Times New Roman"/>
                <a:cs typeface="Arial"/>
              </a:rPr>
              <a:t> </a:t>
            </a:r>
            <a:r>
              <a:rPr lang="en-US" spc="-5" dirty="0">
                <a:latin typeface="Times New Roman"/>
                <a:ea typeface="Times New Roman"/>
                <a:cs typeface="Arial"/>
              </a:rPr>
              <a:t>C</a:t>
            </a:r>
            <a:r>
              <a:rPr lang="en-US" spc="10" dirty="0">
                <a:latin typeface="Times New Roman"/>
                <a:ea typeface="Times New Roman"/>
                <a:cs typeface="Arial"/>
              </a:rPr>
              <a:t>o</a:t>
            </a:r>
            <a:r>
              <a:rPr lang="en-US" dirty="0">
                <a:latin typeface="Times New Roman"/>
                <a:ea typeface="Times New Roman"/>
                <a:cs typeface="Arial"/>
              </a:rPr>
              <a:t>al</a:t>
            </a:r>
            <a:r>
              <a:rPr lang="en-US" spc="55" dirty="0">
                <a:latin typeface="Times New Roman"/>
                <a:ea typeface="Times New Roman"/>
                <a:cs typeface="Arial"/>
              </a:rPr>
              <a:t> </a:t>
            </a:r>
            <a:r>
              <a:rPr lang="en-US" spc="-5" dirty="0">
                <a:latin typeface="Times New Roman"/>
                <a:ea typeface="Times New Roman"/>
                <a:cs typeface="Arial"/>
              </a:rPr>
              <a:t>t</a:t>
            </a:r>
            <a:r>
              <a:rPr lang="en-US" spc="5" dirty="0">
                <a:latin typeface="Times New Roman"/>
                <a:ea typeface="Times New Roman"/>
                <a:cs typeface="Arial"/>
              </a:rPr>
              <a:t>a</a:t>
            </a:r>
            <a:r>
              <a:rPr lang="en-US" dirty="0">
                <a:latin typeface="Times New Roman"/>
                <a:ea typeface="Times New Roman"/>
                <a:cs typeface="Arial"/>
              </a:rPr>
              <a:t>r</a:t>
            </a:r>
            <a:r>
              <a:rPr lang="en-US" spc="30" dirty="0">
                <a:latin typeface="Times New Roman"/>
                <a:ea typeface="Times New Roman"/>
                <a:cs typeface="Arial"/>
              </a:rPr>
              <a:t> </a:t>
            </a:r>
            <a:r>
              <a:rPr lang="en-US" spc="-25" dirty="0">
                <a:latin typeface="Times New Roman"/>
                <a:ea typeface="Times New Roman"/>
                <a:cs typeface="Arial"/>
              </a:rPr>
              <a:t>o</a:t>
            </a:r>
            <a:r>
              <a:rPr lang="en-US" spc="15" dirty="0">
                <a:latin typeface="Times New Roman"/>
                <a:ea typeface="Times New Roman"/>
                <a:cs typeface="Arial"/>
              </a:rPr>
              <a:t>i</a:t>
            </a:r>
            <a:r>
              <a:rPr lang="en-US" spc="5" dirty="0">
                <a:latin typeface="Times New Roman"/>
                <a:ea typeface="Times New Roman"/>
                <a:cs typeface="Arial"/>
              </a:rPr>
              <a:t>l</a:t>
            </a:r>
            <a:r>
              <a:rPr lang="en-US" dirty="0">
                <a:latin typeface="Times New Roman"/>
                <a:ea typeface="Times New Roman"/>
                <a:cs typeface="Arial"/>
              </a:rPr>
              <a:t>,</a:t>
            </a:r>
            <a:r>
              <a:rPr lang="en-US" spc="25" dirty="0">
                <a:latin typeface="Times New Roman"/>
                <a:ea typeface="Times New Roman"/>
                <a:cs typeface="Arial"/>
              </a:rPr>
              <a:t> </a:t>
            </a:r>
            <a:r>
              <a:rPr lang="en-US" spc="-10" dirty="0" smtClean="0">
                <a:latin typeface="Times New Roman"/>
                <a:ea typeface="Times New Roman"/>
                <a:cs typeface="Arial"/>
              </a:rPr>
              <a:t>kerosene</a:t>
            </a:r>
            <a:r>
              <a:rPr lang="en-US" spc="85" dirty="0" smtClean="0">
                <a:latin typeface="Times New Roman"/>
                <a:ea typeface="Times New Roman"/>
                <a:cs typeface="Arial"/>
              </a:rPr>
              <a:t> </a:t>
            </a:r>
            <a:r>
              <a:rPr lang="en-US" dirty="0">
                <a:latin typeface="Times New Roman"/>
                <a:ea typeface="Times New Roman"/>
                <a:cs typeface="Arial"/>
              </a:rPr>
              <a:t>e</a:t>
            </a:r>
            <a:r>
              <a:rPr lang="en-US" spc="5" dirty="0">
                <a:latin typeface="Times New Roman"/>
                <a:ea typeface="Times New Roman"/>
                <a:cs typeface="Arial"/>
              </a:rPr>
              <a:t>t</a:t>
            </a:r>
            <a:r>
              <a:rPr lang="en-US" spc="15" dirty="0">
                <a:latin typeface="Times New Roman"/>
                <a:ea typeface="Times New Roman"/>
                <a:cs typeface="Arial"/>
              </a:rPr>
              <a:t>c</a:t>
            </a:r>
            <a:r>
              <a:rPr lang="en-US" dirty="0">
                <a:latin typeface="Times New Roman"/>
                <a:ea typeface="Times New Roman"/>
                <a:cs typeface="Arial"/>
              </a:rPr>
              <a:t>.,</a:t>
            </a:r>
            <a:endParaRPr lang="en-US" sz="1600" dirty="0">
              <a:ea typeface="Calibri"/>
              <a:cs typeface="Arial"/>
            </a:endParaRPr>
          </a:p>
          <a:p>
            <a:pPr marL="311785" algn="just">
              <a:lnSpc>
                <a:spcPct val="150000"/>
              </a:lnSpc>
              <a:spcBef>
                <a:spcPts val="25"/>
              </a:spcBef>
            </a:pPr>
            <a:r>
              <a:rPr lang="en-US" b="1" spc="-5" dirty="0">
                <a:latin typeface="Times New Roman"/>
                <a:ea typeface="Times New Roman"/>
                <a:cs typeface="Arial"/>
              </a:rPr>
              <a:t>A</a:t>
            </a:r>
            <a:r>
              <a:rPr lang="en-US" b="1" dirty="0">
                <a:latin typeface="Times New Roman"/>
                <a:ea typeface="Times New Roman"/>
                <a:cs typeface="Arial"/>
              </a:rPr>
              <a:t>n</a:t>
            </a:r>
            <a:r>
              <a:rPr lang="en-US" b="1" spc="15" dirty="0">
                <a:latin typeface="Times New Roman"/>
                <a:ea typeface="Times New Roman"/>
                <a:cs typeface="Arial"/>
              </a:rPr>
              <a:t>i</a:t>
            </a:r>
            <a:r>
              <a:rPr lang="en-US" b="1" spc="-20" dirty="0">
                <a:latin typeface="Times New Roman"/>
                <a:ea typeface="Times New Roman"/>
                <a:cs typeface="Arial"/>
              </a:rPr>
              <a:t>m</a:t>
            </a:r>
            <a:r>
              <a:rPr lang="en-US" b="1" dirty="0">
                <a:latin typeface="Times New Roman"/>
                <a:ea typeface="Times New Roman"/>
                <a:cs typeface="Arial"/>
              </a:rPr>
              <a:t>al </a:t>
            </a:r>
            <a:r>
              <a:rPr lang="en-US" b="1" spc="200" dirty="0">
                <a:latin typeface="Times New Roman"/>
                <a:ea typeface="Times New Roman"/>
                <a:cs typeface="Arial"/>
              </a:rPr>
              <a:t>origin</a:t>
            </a:r>
            <a:r>
              <a:rPr lang="en-US" b="1" dirty="0">
                <a:latin typeface="Times New Roman"/>
                <a:ea typeface="Times New Roman"/>
                <a:cs typeface="Arial"/>
              </a:rPr>
              <a:t> </a:t>
            </a:r>
            <a:r>
              <a:rPr lang="en-US" b="1" spc="185" dirty="0">
                <a:latin typeface="Times New Roman"/>
                <a:ea typeface="Times New Roman"/>
                <a:cs typeface="Arial"/>
              </a:rPr>
              <a:t>insecticides</a:t>
            </a:r>
            <a:r>
              <a:rPr lang="en-US" dirty="0">
                <a:latin typeface="Times New Roman"/>
                <a:ea typeface="Times New Roman"/>
                <a:cs typeface="Arial"/>
              </a:rPr>
              <a:t>: </a:t>
            </a:r>
            <a:r>
              <a:rPr lang="en-US" spc="145" dirty="0">
                <a:latin typeface="Times New Roman"/>
                <a:ea typeface="Times New Roman"/>
                <a:cs typeface="Arial"/>
              </a:rPr>
              <a:t>e.g</a:t>
            </a:r>
            <a:r>
              <a:rPr lang="en-US" dirty="0">
                <a:latin typeface="Times New Roman"/>
                <a:ea typeface="Times New Roman"/>
                <a:cs typeface="Arial"/>
              </a:rPr>
              <a:t>. </a:t>
            </a:r>
            <a:r>
              <a:rPr lang="en-US" spc="160" dirty="0">
                <a:latin typeface="Times New Roman"/>
                <a:ea typeface="Times New Roman"/>
                <a:cs typeface="Arial"/>
              </a:rPr>
              <a:t> </a:t>
            </a:r>
            <a:r>
              <a:rPr lang="en-US" spc="-5" dirty="0" err="1">
                <a:latin typeface="Times New Roman"/>
                <a:ea typeface="Times New Roman"/>
                <a:cs typeface="Arial"/>
              </a:rPr>
              <a:t>N</a:t>
            </a:r>
            <a:r>
              <a:rPr lang="en-US" dirty="0" err="1">
                <a:latin typeface="Times New Roman"/>
                <a:ea typeface="Times New Roman"/>
                <a:cs typeface="Arial"/>
              </a:rPr>
              <a:t>e</a:t>
            </a:r>
            <a:r>
              <a:rPr lang="en-US" spc="5" dirty="0" err="1">
                <a:latin typeface="Times New Roman"/>
                <a:ea typeface="Times New Roman"/>
                <a:cs typeface="Arial"/>
              </a:rPr>
              <a:t>r</a:t>
            </a:r>
            <a:r>
              <a:rPr lang="en-US" spc="15" dirty="0" err="1">
                <a:latin typeface="Times New Roman"/>
                <a:ea typeface="Times New Roman"/>
                <a:cs typeface="Arial"/>
              </a:rPr>
              <a:t>e</a:t>
            </a:r>
            <a:r>
              <a:rPr lang="en-US" spc="-5" dirty="0" err="1">
                <a:latin typeface="Times New Roman"/>
                <a:ea typeface="Times New Roman"/>
                <a:cs typeface="Arial"/>
              </a:rPr>
              <a:t>i</a:t>
            </a:r>
            <a:r>
              <a:rPr lang="en-US" spc="-10" dirty="0" err="1">
                <a:latin typeface="Times New Roman"/>
                <a:ea typeface="Times New Roman"/>
                <a:cs typeface="Arial"/>
              </a:rPr>
              <a:t>s</a:t>
            </a:r>
            <a:r>
              <a:rPr lang="en-US" spc="5" dirty="0" err="1">
                <a:latin typeface="Times New Roman"/>
                <a:ea typeface="Times New Roman"/>
                <a:cs typeface="Arial"/>
              </a:rPr>
              <a:t>t</a:t>
            </a:r>
            <a:r>
              <a:rPr lang="en-US" dirty="0" err="1">
                <a:latin typeface="Times New Roman"/>
                <a:ea typeface="Times New Roman"/>
                <a:cs typeface="Arial"/>
              </a:rPr>
              <a:t>ox</a:t>
            </a:r>
            <a:r>
              <a:rPr lang="en-US" spc="5" dirty="0" err="1">
                <a:latin typeface="Times New Roman"/>
                <a:ea typeface="Times New Roman"/>
                <a:cs typeface="Arial"/>
              </a:rPr>
              <a:t>i</a:t>
            </a:r>
            <a:r>
              <a:rPr lang="en-US" dirty="0" err="1">
                <a:latin typeface="Times New Roman"/>
                <a:ea typeface="Times New Roman"/>
                <a:cs typeface="Arial"/>
              </a:rPr>
              <a:t>n</a:t>
            </a:r>
            <a:r>
              <a:rPr lang="en-US" dirty="0">
                <a:latin typeface="Times New Roman"/>
                <a:ea typeface="Times New Roman"/>
                <a:cs typeface="Arial"/>
              </a:rPr>
              <a:t> </a:t>
            </a:r>
            <a:r>
              <a:rPr lang="en-US" spc="235" dirty="0" smtClean="0">
                <a:latin typeface="Times New Roman"/>
                <a:ea typeface="Times New Roman"/>
                <a:cs typeface="Arial"/>
              </a:rPr>
              <a:t>(</a:t>
            </a:r>
            <a:r>
              <a:rPr lang="en-US" spc="150" dirty="0" smtClean="0">
                <a:latin typeface="Times New Roman"/>
                <a:ea typeface="Times New Roman"/>
                <a:cs typeface="Arial"/>
              </a:rPr>
              <a:t>marine</a:t>
            </a:r>
            <a:r>
              <a:rPr lang="en-US" dirty="0" smtClean="0">
                <a:latin typeface="Times New Roman"/>
                <a:ea typeface="Times New Roman"/>
                <a:cs typeface="Arial"/>
              </a:rPr>
              <a:t> </a:t>
            </a:r>
            <a:r>
              <a:rPr lang="en-US" spc="185" dirty="0" smtClean="0">
                <a:latin typeface="Times New Roman"/>
                <a:ea typeface="Times New Roman"/>
                <a:cs typeface="Arial"/>
              </a:rPr>
              <a:t>annelids)</a:t>
            </a:r>
            <a:r>
              <a:rPr lang="en-US" dirty="0" smtClean="0">
                <a:latin typeface="Times New Roman"/>
                <a:ea typeface="Times New Roman"/>
                <a:cs typeface="Arial"/>
              </a:rPr>
              <a:t> </a:t>
            </a:r>
            <a:r>
              <a:rPr lang="en-US" spc="195" dirty="0">
                <a:latin typeface="Times New Roman"/>
                <a:ea typeface="Times New Roman"/>
                <a:cs typeface="Arial"/>
              </a:rPr>
              <a:t>–</a:t>
            </a:r>
            <a:r>
              <a:rPr lang="en-US" dirty="0">
                <a:latin typeface="Times New Roman"/>
                <a:ea typeface="Times New Roman"/>
                <a:cs typeface="Arial"/>
              </a:rPr>
              <a:t>Commercially</a:t>
            </a:r>
            <a:r>
              <a:rPr lang="en-US" spc="110" dirty="0">
                <a:latin typeface="Times New Roman"/>
                <a:ea typeface="Times New Roman"/>
                <a:cs typeface="Arial"/>
              </a:rPr>
              <a:t> </a:t>
            </a:r>
            <a:r>
              <a:rPr lang="en-US" spc="5" dirty="0">
                <a:latin typeface="Times New Roman"/>
                <a:ea typeface="Times New Roman"/>
                <a:cs typeface="Arial"/>
              </a:rPr>
              <a:t>a</a:t>
            </a:r>
            <a:r>
              <a:rPr lang="en-US" spc="-10" dirty="0">
                <a:latin typeface="Times New Roman"/>
                <a:ea typeface="Times New Roman"/>
                <a:cs typeface="Arial"/>
              </a:rPr>
              <a:t>v</a:t>
            </a:r>
            <a:r>
              <a:rPr lang="en-US" dirty="0">
                <a:latin typeface="Times New Roman"/>
                <a:ea typeface="Times New Roman"/>
                <a:cs typeface="Arial"/>
              </a:rPr>
              <a:t>a</a:t>
            </a:r>
            <a:r>
              <a:rPr lang="en-US" spc="5" dirty="0">
                <a:latin typeface="Times New Roman"/>
                <a:ea typeface="Times New Roman"/>
                <a:cs typeface="Arial"/>
              </a:rPr>
              <a:t>i</a:t>
            </a:r>
            <a:r>
              <a:rPr lang="en-US" spc="15" dirty="0">
                <a:latin typeface="Times New Roman"/>
                <a:ea typeface="Times New Roman"/>
                <a:cs typeface="Arial"/>
              </a:rPr>
              <a:t>l</a:t>
            </a:r>
            <a:r>
              <a:rPr lang="en-US" dirty="0">
                <a:latin typeface="Times New Roman"/>
                <a:ea typeface="Times New Roman"/>
                <a:cs typeface="Arial"/>
              </a:rPr>
              <a:t>a</a:t>
            </a:r>
            <a:r>
              <a:rPr lang="en-US" spc="-10" dirty="0">
                <a:latin typeface="Times New Roman"/>
                <a:ea typeface="Times New Roman"/>
                <a:cs typeface="Arial"/>
              </a:rPr>
              <a:t>b</a:t>
            </a:r>
            <a:r>
              <a:rPr lang="en-US" spc="5" dirty="0">
                <a:latin typeface="Times New Roman"/>
                <a:ea typeface="Times New Roman"/>
                <a:cs typeface="Arial"/>
              </a:rPr>
              <a:t>l</a:t>
            </a:r>
            <a:r>
              <a:rPr lang="en-US" dirty="0">
                <a:latin typeface="Times New Roman"/>
                <a:ea typeface="Times New Roman"/>
                <a:cs typeface="Arial"/>
              </a:rPr>
              <a:t>e</a:t>
            </a:r>
            <a:r>
              <a:rPr lang="en-US" spc="85" dirty="0">
                <a:latin typeface="Times New Roman"/>
                <a:ea typeface="Times New Roman"/>
                <a:cs typeface="Arial"/>
              </a:rPr>
              <a:t> </a:t>
            </a:r>
            <a:r>
              <a:rPr lang="en-US" spc="-10" dirty="0">
                <a:latin typeface="Times New Roman"/>
                <a:ea typeface="Times New Roman"/>
                <a:cs typeface="Arial"/>
              </a:rPr>
              <a:t>a</a:t>
            </a:r>
            <a:r>
              <a:rPr lang="en-US" dirty="0">
                <a:latin typeface="Times New Roman"/>
                <a:ea typeface="Times New Roman"/>
                <a:cs typeface="Arial"/>
              </a:rPr>
              <a:t>s</a:t>
            </a:r>
            <a:r>
              <a:rPr lang="en-US" spc="15" dirty="0">
                <a:latin typeface="Times New Roman"/>
                <a:ea typeface="Times New Roman"/>
                <a:cs typeface="Arial"/>
              </a:rPr>
              <a:t> </a:t>
            </a:r>
            <a:r>
              <a:rPr lang="en-US" spc="15" dirty="0" err="1">
                <a:latin typeface="Times New Roman"/>
                <a:ea typeface="Times New Roman"/>
                <a:cs typeface="Arial"/>
              </a:rPr>
              <a:t>c</a:t>
            </a:r>
            <a:r>
              <a:rPr lang="en-US" dirty="0" err="1">
                <a:latin typeface="Times New Roman"/>
                <a:ea typeface="Times New Roman"/>
                <a:cs typeface="Arial"/>
              </a:rPr>
              <a:t>a</a:t>
            </a:r>
            <a:r>
              <a:rPr lang="en-US" spc="-10" dirty="0" err="1">
                <a:latin typeface="Times New Roman"/>
                <a:ea typeface="Times New Roman"/>
                <a:cs typeface="Arial"/>
              </a:rPr>
              <a:t>r</a:t>
            </a:r>
            <a:r>
              <a:rPr lang="en-US" spc="-5" dirty="0" err="1">
                <a:latin typeface="Times New Roman"/>
                <a:ea typeface="Times New Roman"/>
                <a:cs typeface="Arial"/>
              </a:rPr>
              <a:t>t</a:t>
            </a:r>
            <a:r>
              <a:rPr lang="en-US" spc="15" dirty="0" err="1">
                <a:latin typeface="Times New Roman"/>
                <a:ea typeface="Times New Roman"/>
                <a:cs typeface="Arial"/>
              </a:rPr>
              <a:t>a</a:t>
            </a:r>
            <a:r>
              <a:rPr lang="en-US" dirty="0" err="1">
                <a:latin typeface="Times New Roman"/>
                <a:ea typeface="Times New Roman"/>
                <a:cs typeface="Arial"/>
              </a:rPr>
              <a:t>p</a:t>
            </a:r>
            <a:r>
              <a:rPr lang="en-US" dirty="0">
                <a:latin typeface="Times New Roman"/>
                <a:ea typeface="Times New Roman"/>
                <a:cs typeface="Arial"/>
              </a:rPr>
              <a:t>,</a:t>
            </a:r>
            <a:r>
              <a:rPr lang="en-US" spc="60" dirty="0">
                <a:latin typeface="Times New Roman"/>
                <a:ea typeface="Times New Roman"/>
                <a:cs typeface="Arial"/>
              </a:rPr>
              <a:t> and </a:t>
            </a:r>
            <a:r>
              <a:rPr lang="en-US" dirty="0" err="1">
                <a:latin typeface="Times New Roman"/>
                <a:ea typeface="Times New Roman"/>
                <a:cs typeface="Arial"/>
              </a:rPr>
              <a:t>p</a:t>
            </a:r>
            <a:r>
              <a:rPr lang="en-US" spc="15" dirty="0" err="1">
                <a:latin typeface="Times New Roman"/>
                <a:ea typeface="Times New Roman"/>
                <a:cs typeface="Arial"/>
              </a:rPr>
              <a:t>a</a:t>
            </a:r>
            <a:r>
              <a:rPr lang="en-US" spc="10" dirty="0" err="1">
                <a:latin typeface="Times New Roman"/>
                <a:ea typeface="Times New Roman"/>
                <a:cs typeface="Arial"/>
              </a:rPr>
              <a:t>d</a:t>
            </a:r>
            <a:r>
              <a:rPr lang="en-US" dirty="0" err="1">
                <a:latin typeface="Times New Roman"/>
                <a:ea typeface="Times New Roman"/>
                <a:cs typeface="Arial"/>
              </a:rPr>
              <a:t>a</a:t>
            </a:r>
            <a:r>
              <a:rPr lang="en-US" spc="10" dirty="0" err="1">
                <a:latin typeface="Times New Roman"/>
                <a:ea typeface="Times New Roman"/>
                <a:cs typeface="Arial"/>
              </a:rPr>
              <a:t>n</a:t>
            </a:r>
            <a:r>
              <a:rPr lang="en-US" spc="10" dirty="0">
                <a:latin typeface="Times New Roman"/>
                <a:ea typeface="Times New Roman"/>
                <a:cs typeface="Arial"/>
              </a:rPr>
              <a:t>.</a:t>
            </a:r>
            <a:endParaRPr lang="en-US" sz="1600" dirty="0">
              <a:ea typeface="Calibri"/>
              <a:cs typeface="Arial"/>
            </a:endParaRPr>
          </a:p>
          <a:p>
            <a:pPr marL="311785" algn="just">
              <a:lnSpc>
                <a:spcPct val="150000"/>
              </a:lnSpc>
              <a:spcBef>
                <a:spcPts val="30"/>
              </a:spcBef>
            </a:pPr>
            <a:r>
              <a:rPr lang="en-US" b="1" dirty="0">
                <a:latin typeface="Times New Roman"/>
                <a:ea typeface="Times New Roman"/>
                <a:cs typeface="Arial"/>
              </a:rPr>
              <a:t>P</a:t>
            </a:r>
            <a:r>
              <a:rPr lang="en-US" b="1" spc="5" dirty="0">
                <a:latin typeface="Times New Roman"/>
                <a:ea typeface="Times New Roman"/>
                <a:cs typeface="Arial"/>
              </a:rPr>
              <a:t>l</a:t>
            </a:r>
            <a:r>
              <a:rPr lang="en-US" b="1" spc="15" dirty="0">
                <a:latin typeface="Times New Roman"/>
                <a:ea typeface="Times New Roman"/>
                <a:cs typeface="Arial"/>
              </a:rPr>
              <a:t>a</a:t>
            </a:r>
            <a:r>
              <a:rPr lang="en-US" b="1" spc="-10" dirty="0">
                <a:latin typeface="Times New Roman"/>
                <a:ea typeface="Times New Roman"/>
                <a:cs typeface="Arial"/>
              </a:rPr>
              <a:t>n</a:t>
            </a:r>
            <a:r>
              <a:rPr lang="en-US" b="1" dirty="0">
                <a:latin typeface="Times New Roman"/>
                <a:ea typeface="Times New Roman"/>
                <a:cs typeface="Arial"/>
              </a:rPr>
              <a:t>t  </a:t>
            </a:r>
            <a:r>
              <a:rPr lang="en-US" b="1" spc="150" dirty="0">
                <a:latin typeface="Times New Roman"/>
                <a:ea typeface="Times New Roman"/>
                <a:cs typeface="Arial"/>
              </a:rPr>
              <a:t> </a:t>
            </a:r>
            <a:r>
              <a:rPr lang="en-US" b="1" dirty="0">
                <a:latin typeface="Times New Roman"/>
                <a:ea typeface="Times New Roman"/>
                <a:cs typeface="Arial"/>
              </a:rPr>
              <a:t>o</a:t>
            </a:r>
            <a:r>
              <a:rPr lang="en-US" b="1" spc="-10" dirty="0">
                <a:latin typeface="Times New Roman"/>
                <a:ea typeface="Times New Roman"/>
                <a:cs typeface="Arial"/>
              </a:rPr>
              <a:t>r</a:t>
            </a:r>
            <a:r>
              <a:rPr lang="en-US" b="1" spc="15" dirty="0">
                <a:latin typeface="Times New Roman"/>
                <a:ea typeface="Times New Roman"/>
                <a:cs typeface="Arial"/>
              </a:rPr>
              <a:t>i</a:t>
            </a:r>
            <a:r>
              <a:rPr lang="en-US" b="1" spc="-25" dirty="0">
                <a:latin typeface="Times New Roman"/>
                <a:ea typeface="Times New Roman"/>
                <a:cs typeface="Arial"/>
              </a:rPr>
              <a:t>g</a:t>
            </a:r>
            <a:r>
              <a:rPr lang="en-US" b="1" spc="5" dirty="0">
                <a:latin typeface="Times New Roman"/>
                <a:ea typeface="Times New Roman"/>
                <a:cs typeface="Arial"/>
              </a:rPr>
              <a:t>i</a:t>
            </a:r>
            <a:r>
              <a:rPr lang="en-US" b="1" dirty="0">
                <a:latin typeface="Times New Roman"/>
                <a:ea typeface="Times New Roman"/>
                <a:cs typeface="Arial"/>
              </a:rPr>
              <a:t>n  </a:t>
            </a:r>
            <a:r>
              <a:rPr lang="en-US" b="1" spc="245" dirty="0">
                <a:latin typeface="Times New Roman"/>
                <a:ea typeface="Times New Roman"/>
                <a:cs typeface="Arial"/>
              </a:rPr>
              <a:t> </a:t>
            </a:r>
            <a:r>
              <a:rPr lang="en-US" b="1" spc="5" dirty="0">
                <a:latin typeface="Times New Roman"/>
                <a:ea typeface="Times New Roman"/>
                <a:cs typeface="Arial"/>
              </a:rPr>
              <a:t>i</a:t>
            </a:r>
            <a:r>
              <a:rPr lang="en-US" b="1" dirty="0">
                <a:latin typeface="Times New Roman"/>
                <a:ea typeface="Times New Roman"/>
                <a:cs typeface="Arial"/>
              </a:rPr>
              <a:t>n</a:t>
            </a:r>
            <a:r>
              <a:rPr lang="en-US" b="1" spc="5" dirty="0">
                <a:latin typeface="Times New Roman"/>
                <a:ea typeface="Times New Roman"/>
                <a:cs typeface="Arial"/>
              </a:rPr>
              <a:t>s</a:t>
            </a:r>
            <a:r>
              <a:rPr lang="en-US" b="1" spc="15" dirty="0">
                <a:latin typeface="Times New Roman"/>
                <a:ea typeface="Times New Roman"/>
                <a:cs typeface="Arial"/>
              </a:rPr>
              <a:t>e</a:t>
            </a:r>
            <a:r>
              <a:rPr lang="en-US" b="1" spc="-10" dirty="0">
                <a:latin typeface="Times New Roman"/>
                <a:ea typeface="Times New Roman"/>
                <a:cs typeface="Arial"/>
              </a:rPr>
              <a:t>c</a:t>
            </a:r>
            <a:r>
              <a:rPr lang="en-US" b="1" spc="-5" dirty="0">
                <a:latin typeface="Times New Roman"/>
                <a:ea typeface="Times New Roman"/>
                <a:cs typeface="Arial"/>
              </a:rPr>
              <a:t>t</a:t>
            </a:r>
            <a:r>
              <a:rPr lang="en-US" b="1" spc="5" dirty="0">
                <a:latin typeface="Times New Roman"/>
                <a:ea typeface="Times New Roman"/>
                <a:cs typeface="Arial"/>
              </a:rPr>
              <a:t>i</a:t>
            </a:r>
            <a:r>
              <a:rPr lang="en-US" b="1" dirty="0">
                <a:latin typeface="Times New Roman"/>
                <a:ea typeface="Times New Roman"/>
                <a:cs typeface="Arial"/>
              </a:rPr>
              <a:t>c</a:t>
            </a:r>
            <a:r>
              <a:rPr lang="en-US" b="1" spc="15" dirty="0">
                <a:latin typeface="Times New Roman"/>
                <a:ea typeface="Times New Roman"/>
                <a:cs typeface="Arial"/>
              </a:rPr>
              <a:t>i</a:t>
            </a:r>
            <a:r>
              <a:rPr lang="en-US" b="1" spc="-10" dirty="0">
                <a:latin typeface="Times New Roman"/>
                <a:ea typeface="Times New Roman"/>
                <a:cs typeface="Arial"/>
              </a:rPr>
              <a:t>de</a:t>
            </a:r>
            <a:r>
              <a:rPr lang="en-US" b="1" dirty="0">
                <a:latin typeface="Times New Roman"/>
                <a:ea typeface="Times New Roman"/>
                <a:cs typeface="Arial"/>
              </a:rPr>
              <a:t>s</a:t>
            </a:r>
            <a:r>
              <a:rPr lang="en-US" dirty="0">
                <a:latin typeface="Times New Roman"/>
                <a:ea typeface="Times New Roman"/>
                <a:cs typeface="Arial"/>
              </a:rPr>
              <a:t>   </a:t>
            </a:r>
            <a:r>
              <a:rPr lang="en-US" spc="45" dirty="0">
                <a:latin typeface="Times New Roman"/>
                <a:ea typeface="Times New Roman"/>
                <a:cs typeface="Arial"/>
              </a:rPr>
              <a:t> </a:t>
            </a:r>
            <a:r>
              <a:rPr lang="en-US" dirty="0">
                <a:latin typeface="Times New Roman"/>
                <a:ea typeface="Times New Roman"/>
                <a:cs typeface="Arial"/>
              </a:rPr>
              <a:t>: </a:t>
            </a:r>
            <a:r>
              <a:rPr lang="en-US" spc="-5" dirty="0">
                <a:latin typeface="Times New Roman"/>
                <a:ea typeface="Times New Roman"/>
                <a:cs typeface="Arial"/>
              </a:rPr>
              <a:t>Ni</a:t>
            </a:r>
            <a:r>
              <a:rPr lang="en-US" dirty="0">
                <a:latin typeface="Times New Roman"/>
                <a:ea typeface="Times New Roman"/>
                <a:cs typeface="Arial"/>
              </a:rPr>
              <a:t>co</a:t>
            </a:r>
            <a:r>
              <a:rPr lang="en-US" spc="5" dirty="0">
                <a:latin typeface="Times New Roman"/>
                <a:ea typeface="Times New Roman"/>
                <a:cs typeface="Arial"/>
              </a:rPr>
              <a:t>ti</a:t>
            </a:r>
            <a:r>
              <a:rPr lang="en-US" spc="-10" dirty="0">
                <a:latin typeface="Times New Roman"/>
                <a:ea typeface="Times New Roman"/>
                <a:cs typeface="Arial"/>
              </a:rPr>
              <a:t>n</a:t>
            </a:r>
            <a:r>
              <a:rPr lang="en-US" dirty="0">
                <a:latin typeface="Times New Roman"/>
                <a:ea typeface="Times New Roman"/>
                <a:cs typeface="Arial"/>
              </a:rPr>
              <a:t>e   </a:t>
            </a:r>
            <a:r>
              <a:rPr lang="en-US" spc="5" dirty="0">
                <a:latin typeface="Times New Roman"/>
                <a:ea typeface="Times New Roman"/>
                <a:cs typeface="Arial"/>
              </a:rPr>
              <a:t> fr</a:t>
            </a:r>
            <a:r>
              <a:rPr lang="en-US" dirty="0">
                <a:latin typeface="Times New Roman"/>
                <a:ea typeface="Times New Roman"/>
                <a:cs typeface="Arial"/>
              </a:rPr>
              <a:t>om  </a:t>
            </a:r>
            <a:r>
              <a:rPr lang="en-US" spc="200" dirty="0">
                <a:latin typeface="Times New Roman"/>
                <a:ea typeface="Times New Roman"/>
                <a:cs typeface="Arial"/>
              </a:rPr>
              <a:t> </a:t>
            </a:r>
            <a:r>
              <a:rPr lang="en-US" spc="5" dirty="0">
                <a:latin typeface="Times New Roman"/>
                <a:ea typeface="Times New Roman"/>
                <a:cs typeface="Arial"/>
              </a:rPr>
              <a:t>t</a:t>
            </a:r>
            <a:r>
              <a:rPr lang="en-US" dirty="0">
                <a:latin typeface="Times New Roman"/>
                <a:ea typeface="Times New Roman"/>
                <a:cs typeface="Arial"/>
              </a:rPr>
              <a:t>o</a:t>
            </a:r>
            <a:r>
              <a:rPr lang="en-US" spc="10" dirty="0">
                <a:latin typeface="Times New Roman"/>
                <a:ea typeface="Times New Roman"/>
                <a:cs typeface="Arial"/>
              </a:rPr>
              <a:t>b</a:t>
            </a:r>
            <a:r>
              <a:rPr lang="en-US" dirty="0">
                <a:latin typeface="Times New Roman"/>
                <a:ea typeface="Times New Roman"/>
                <a:cs typeface="Arial"/>
              </a:rPr>
              <a:t>a</a:t>
            </a:r>
            <a:r>
              <a:rPr lang="en-US" spc="-10" dirty="0">
                <a:latin typeface="Times New Roman"/>
                <a:ea typeface="Times New Roman"/>
                <a:cs typeface="Arial"/>
              </a:rPr>
              <a:t>c</a:t>
            </a:r>
            <a:r>
              <a:rPr lang="en-US" spc="15" dirty="0">
                <a:latin typeface="Times New Roman"/>
                <a:ea typeface="Times New Roman"/>
                <a:cs typeface="Arial"/>
              </a:rPr>
              <a:t>c</a:t>
            </a:r>
            <a:r>
              <a:rPr lang="en-US" dirty="0">
                <a:latin typeface="Times New Roman"/>
                <a:ea typeface="Times New Roman"/>
                <a:cs typeface="Arial"/>
              </a:rPr>
              <a:t>o   </a:t>
            </a:r>
            <a:r>
              <a:rPr lang="en-US" spc="65" dirty="0">
                <a:latin typeface="Times New Roman"/>
                <a:ea typeface="Times New Roman"/>
                <a:cs typeface="Arial"/>
              </a:rPr>
              <a:t> </a:t>
            </a:r>
            <a:r>
              <a:rPr lang="en-US" dirty="0">
                <a:latin typeface="Times New Roman"/>
                <a:ea typeface="Times New Roman"/>
                <a:cs typeface="Arial"/>
              </a:rPr>
              <a:t>p</a:t>
            </a:r>
            <a:r>
              <a:rPr lang="en-US" spc="-5" dirty="0">
                <a:latin typeface="Times New Roman"/>
                <a:ea typeface="Times New Roman"/>
                <a:cs typeface="Arial"/>
              </a:rPr>
              <a:t>l</a:t>
            </a:r>
            <a:r>
              <a:rPr lang="en-US" spc="15" dirty="0">
                <a:latin typeface="Times New Roman"/>
                <a:ea typeface="Times New Roman"/>
                <a:cs typeface="Arial"/>
              </a:rPr>
              <a:t>a</a:t>
            </a:r>
            <a:r>
              <a:rPr lang="en-US" spc="-10" dirty="0">
                <a:latin typeface="Times New Roman"/>
                <a:ea typeface="Times New Roman"/>
                <a:cs typeface="Arial"/>
              </a:rPr>
              <a:t>n</a:t>
            </a:r>
            <a:r>
              <a:rPr lang="en-US" spc="5" dirty="0">
                <a:latin typeface="Times New Roman"/>
                <a:ea typeface="Times New Roman"/>
                <a:cs typeface="Arial"/>
              </a:rPr>
              <a:t>ts</a:t>
            </a:r>
            <a:r>
              <a:rPr lang="en-US" dirty="0">
                <a:latin typeface="Times New Roman"/>
                <a:ea typeface="Times New Roman"/>
                <a:cs typeface="Arial"/>
              </a:rPr>
              <a:t>,  </a:t>
            </a:r>
            <a:r>
              <a:rPr lang="en-US" spc="230" dirty="0">
                <a:latin typeface="Times New Roman"/>
                <a:ea typeface="Times New Roman"/>
                <a:cs typeface="Arial"/>
              </a:rPr>
              <a:t> </a:t>
            </a:r>
            <a:r>
              <a:rPr lang="en-US" dirty="0">
                <a:latin typeface="Times New Roman"/>
                <a:ea typeface="Times New Roman"/>
                <a:cs typeface="Arial"/>
              </a:rPr>
              <a:t>p</a:t>
            </a:r>
            <a:r>
              <a:rPr lang="en-US" spc="-25" dirty="0">
                <a:latin typeface="Times New Roman"/>
                <a:ea typeface="Times New Roman"/>
                <a:cs typeface="Arial"/>
              </a:rPr>
              <a:t>y</a:t>
            </a:r>
            <a:r>
              <a:rPr lang="en-US" spc="5" dirty="0">
                <a:latin typeface="Times New Roman"/>
                <a:ea typeface="Times New Roman"/>
                <a:cs typeface="Arial"/>
              </a:rPr>
              <a:t>r</a:t>
            </a:r>
            <a:r>
              <a:rPr lang="en-US" dirty="0">
                <a:latin typeface="Times New Roman"/>
                <a:ea typeface="Times New Roman"/>
                <a:cs typeface="Arial"/>
              </a:rPr>
              <a:t>e</a:t>
            </a:r>
            <a:r>
              <a:rPr lang="en-US" spc="5" dirty="0">
                <a:latin typeface="Times New Roman"/>
                <a:ea typeface="Times New Roman"/>
                <a:cs typeface="Arial"/>
              </a:rPr>
              <a:t>t</a:t>
            </a:r>
            <a:r>
              <a:rPr lang="en-US" spc="-10" dirty="0">
                <a:latin typeface="Times New Roman"/>
                <a:ea typeface="Times New Roman"/>
                <a:cs typeface="Arial"/>
              </a:rPr>
              <a:t>h</a:t>
            </a:r>
            <a:r>
              <a:rPr lang="en-US" spc="5" dirty="0">
                <a:latin typeface="Times New Roman"/>
                <a:ea typeface="Times New Roman"/>
                <a:cs typeface="Arial"/>
              </a:rPr>
              <a:t>r</a:t>
            </a:r>
            <a:r>
              <a:rPr lang="en-US" dirty="0">
                <a:latin typeface="Times New Roman"/>
                <a:ea typeface="Times New Roman"/>
                <a:cs typeface="Arial"/>
              </a:rPr>
              <a:t>um  </a:t>
            </a:r>
            <a:r>
              <a:rPr lang="en-US" spc="225" dirty="0">
                <a:latin typeface="Times New Roman"/>
                <a:ea typeface="Times New Roman"/>
                <a:cs typeface="Arial"/>
              </a:rPr>
              <a:t> </a:t>
            </a:r>
            <a:r>
              <a:rPr lang="en-US" spc="15" dirty="0">
                <a:latin typeface="Times New Roman"/>
                <a:ea typeface="Times New Roman"/>
                <a:cs typeface="Arial"/>
              </a:rPr>
              <a:t>f</a:t>
            </a:r>
            <a:r>
              <a:rPr lang="en-US" spc="5" dirty="0">
                <a:latin typeface="Times New Roman"/>
                <a:ea typeface="Times New Roman"/>
                <a:cs typeface="Arial"/>
              </a:rPr>
              <a:t>r</a:t>
            </a:r>
            <a:r>
              <a:rPr lang="en-US" spc="10" dirty="0">
                <a:latin typeface="Times New Roman"/>
                <a:ea typeface="Times New Roman"/>
                <a:cs typeface="Arial"/>
              </a:rPr>
              <a:t>om</a:t>
            </a:r>
            <a:endParaRPr lang="en-US" sz="1600" dirty="0">
              <a:ea typeface="Calibri"/>
              <a:cs typeface="Arial"/>
            </a:endParaRPr>
          </a:p>
          <a:p>
            <a:pPr marL="528320" algn="just">
              <a:lnSpc>
                <a:spcPct val="150000"/>
              </a:lnSpc>
              <a:spcBef>
                <a:spcPts val="30"/>
              </a:spcBef>
            </a:pPr>
            <a:r>
              <a:rPr lang="en-US" i="1" spc="-5" dirty="0">
                <a:latin typeface="Times New Roman"/>
                <a:ea typeface="Times New Roman"/>
                <a:cs typeface="Arial"/>
              </a:rPr>
              <a:t>C</a:t>
            </a:r>
            <a:r>
              <a:rPr lang="en-US" i="1" dirty="0">
                <a:latin typeface="Times New Roman"/>
                <a:ea typeface="Times New Roman"/>
                <a:cs typeface="Arial"/>
              </a:rPr>
              <a:t>h</a:t>
            </a:r>
            <a:r>
              <a:rPr lang="en-US" i="1" spc="5" dirty="0">
                <a:latin typeface="Times New Roman"/>
                <a:ea typeface="Times New Roman"/>
                <a:cs typeface="Arial"/>
              </a:rPr>
              <a:t>r</a:t>
            </a:r>
            <a:r>
              <a:rPr lang="en-US" i="1" spc="15" dirty="0">
                <a:latin typeface="Times New Roman"/>
                <a:ea typeface="Times New Roman"/>
                <a:cs typeface="Arial"/>
              </a:rPr>
              <a:t>y</a:t>
            </a:r>
            <a:r>
              <a:rPr lang="en-US" i="1" spc="5" dirty="0">
                <a:latin typeface="Times New Roman"/>
                <a:ea typeface="Times New Roman"/>
                <a:cs typeface="Arial"/>
              </a:rPr>
              <a:t>s</a:t>
            </a:r>
            <a:r>
              <a:rPr lang="en-US" i="1" dirty="0">
                <a:latin typeface="Times New Roman"/>
                <a:ea typeface="Times New Roman"/>
                <a:cs typeface="Arial"/>
              </a:rPr>
              <a:t>an</a:t>
            </a:r>
            <a:r>
              <a:rPr lang="en-US" i="1" spc="5" dirty="0">
                <a:latin typeface="Times New Roman"/>
                <a:ea typeface="Times New Roman"/>
                <a:cs typeface="Arial"/>
              </a:rPr>
              <a:t>t</a:t>
            </a:r>
            <a:r>
              <a:rPr lang="en-US" i="1" spc="-10" dirty="0">
                <a:latin typeface="Times New Roman"/>
                <a:ea typeface="Times New Roman"/>
                <a:cs typeface="Arial"/>
              </a:rPr>
              <a:t>h</a:t>
            </a:r>
            <a:r>
              <a:rPr lang="en-US" i="1" spc="15" dirty="0">
                <a:latin typeface="Times New Roman"/>
                <a:ea typeface="Times New Roman"/>
                <a:cs typeface="Arial"/>
              </a:rPr>
              <a:t>e</a:t>
            </a:r>
            <a:r>
              <a:rPr lang="en-US" i="1" spc="-15" dirty="0">
                <a:latin typeface="Times New Roman"/>
                <a:ea typeface="Times New Roman"/>
                <a:cs typeface="Arial"/>
              </a:rPr>
              <a:t>m</a:t>
            </a:r>
            <a:r>
              <a:rPr lang="en-US" i="1" dirty="0">
                <a:latin typeface="Times New Roman"/>
                <a:ea typeface="Times New Roman"/>
                <a:cs typeface="Arial"/>
              </a:rPr>
              <a:t>um</a:t>
            </a:r>
            <a:r>
              <a:rPr lang="en-US" i="1" spc="155" dirty="0">
                <a:latin typeface="Times New Roman"/>
                <a:ea typeface="Times New Roman"/>
                <a:cs typeface="Arial"/>
              </a:rPr>
              <a:t> </a:t>
            </a:r>
            <a:r>
              <a:rPr lang="en-US" spc="5" dirty="0">
                <a:latin typeface="Times New Roman"/>
                <a:ea typeface="Times New Roman"/>
                <a:cs typeface="Arial"/>
              </a:rPr>
              <a:t>fl</a:t>
            </a:r>
            <a:r>
              <a:rPr lang="en-US" dirty="0">
                <a:latin typeface="Times New Roman"/>
                <a:ea typeface="Times New Roman"/>
                <a:cs typeface="Arial"/>
              </a:rPr>
              <a:t>o</a:t>
            </a:r>
            <a:r>
              <a:rPr lang="en-US" spc="-15" dirty="0">
                <a:latin typeface="Times New Roman"/>
                <a:ea typeface="Times New Roman"/>
                <a:cs typeface="Arial"/>
              </a:rPr>
              <a:t>w</a:t>
            </a:r>
            <a:r>
              <a:rPr lang="en-US" dirty="0">
                <a:latin typeface="Times New Roman"/>
                <a:ea typeface="Times New Roman"/>
                <a:cs typeface="Arial"/>
              </a:rPr>
              <a:t>e</a:t>
            </a:r>
            <a:r>
              <a:rPr lang="en-US" spc="5" dirty="0">
                <a:latin typeface="Times New Roman"/>
                <a:ea typeface="Times New Roman"/>
                <a:cs typeface="Arial"/>
              </a:rPr>
              <a:t>rs</a:t>
            </a:r>
            <a:r>
              <a:rPr lang="en-US" dirty="0">
                <a:latin typeface="Times New Roman"/>
                <a:ea typeface="Times New Roman"/>
                <a:cs typeface="Arial"/>
              </a:rPr>
              <a:t>,</a:t>
            </a:r>
            <a:r>
              <a:rPr lang="en-US" spc="50" dirty="0">
                <a:latin typeface="Times New Roman"/>
                <a:ea typeface="Times New Roman"/>
                <a:cs typeface="Arial"/>
              </a:rPr>
              <a:t> </a:t>
            </a:r>
            <a:r>
              <a:rPr lang="en-US" spc="-15" dirty="0" err="1" smtClean="0">
                <a:latin typeface="Times New Roman"/>
                <a:ea typeface="Times New Roman"/>
                <a:cs typeface="Arial"/>
              </a:rPr>
              <a:t>N</a:t>
            </a:r>
            <a:r>
              <a:rPr lang="en-US" spc="15" dirty="0" err="1" smtClean="0">
                <a:latin typeface="Times New Roman"/>
                <a:ea typeface="Times New Roman"/>
                <a:cs typeface="Arial"/>
              </a:rPr>
              <a:t>ee</a:t>
            </a:r>
            <a:r>
              <a:rPr lang="en-US" dirty="0" err="1" smtClean="0">
                <a:latin typeface="Times New Roman"/>
                <a:ea typeface="Times New Roman"/>
                <a:cs typeface="Arial"/>
              </a:rPr>
              <a:t>m</a:t>
            </a:r>
            <a:r>
              <a:rPr lang="en-US" spc="40" dirty="0" smtClean="0">
                <a:latin typeface="Times New Roman"/>
                <a:ea typeface="Times New Roman"/>
                <a:cs typeface="Arial"/>
              </a:rPr>
              <a:t> </a:t>
            </a:r>
            <a:r>
              <a:rPr lang="en-US" dirty="0">
                <a:latin typeface="Times New Roman"/>
                <a:ea typeface="Times New Roman"/>
                <a:cs typeface="Arial"/>
              </a:rPr>
              <a:t>–</a:t>
            </a:r>
            <a:r>
              <a:rPr lang="en-US" spc="25" dirty="0">
                <a:latin typeface="Times New Roman"/>
                <a:ea typeface="Times New Roman"/>
                <a:cs typeface="Arial"/>
              </a:rPr>
              <a:t> </a:t>
            </a:r>
            <a:r>
              <a:rPr lang="en-US" i="1" dirty="0" err="1">
                <a:latin typeface="Times New Roman"/>
                <a:ea typeface="Times New Roman"/>
                <a:cs typeface="Arial"/>
              </a:rPr>
              <a:t>a</a:t>
            </a:r>
            <a:r>
              <a:rPr lang="en-US" i="1" spc="5" dirty="0" err="1">
                <a:latin typeface="Times New Roman"/>
                <a:ea typeface="Times New Roman"/>
                <a:cs typeface="Arial"/>
              </a:rPr>
              <a:t>z</a:t>
            </a:r>
            <a:r>
              <a:rPr lang="en-US" i="1" dirty="0" err="1">
                <a:latin typeface="Times New Roman"/>
                <a:ea typeface="Times New Roman"/>
                <a:cs typeface="Arial"/>
              </a:rPr>
              <a:t>ad</a:t>
            </a:r>
            <a:r>
              <a:rPr lang="en-US" i="1" spc="-5" dirty="0" err="1">
                <a:latin typeface="Times New Roman"/>
                <a:ea typeface="Times New Roman"/>
                <a:cs typeface="Arial"/>
              </a:rPr>
              <a:t>i</a:t>
            </a:r>
            <a:r>
              <a:rPr lang="en-US" i="1" spc="5" dirty="0" err="1">
                <a:latin typeface="Times New Roman"/>
                <a:ea typeface="Times New Roman"/>
                <a:cs typeface="Arial"/>
              </a:rPr>
              <a:t>ra</a:t>
            </a:r>
            <a:r>
              <a:rPr lang="en-US" i="1" dirty="0" err="1">
                <a:latin typeface="Times New Roman"/>
                <a:ea typeface="Times New Roman"/>
                <a:cs typeface="Arial"/>
              </a:rPr>
              <a:t>ch</a:t>
            </a:r>
            <a:r>
              <a:rPr lang="en-US" i="1" spc="-5" dirty="0" err="1">
                <a:latin typeface="Times New Roman"/>
                <a:ea typeface="Times New Roman"/>
                <a:cs typeface="Arial"/>
              </a:rPr>
              <a:t>t</a:t>
            </a:r>
            <a:r>
              <a:rPr lang="en-US" i="1" spc="5" dirty="0" err="1">
                <a:latin typeface="Times New Roman"/>
                <a:ea typeface="Times New Roman"/>
                <a:cs typeface="Arial"/>
              </a:rPr>
              <a:t>i</a:t>
            </a:r>
            <a:r>
              <a:rPr lang="en-US" i="1" dirty="0" err="1">
                <a:latin typeface="Times New Roman"/>
                <a:ea typeface="Times New Roman"/>
                <a:cs typeface="Arial"/>
              </a:rPr>
              <a:t>n</a:t>
            </a:r>
            <a:r>
              <a:rPr lang="en-US" dirty="0">
                <a:latin typeface="Times New Roman"/>
                <a:ea typeface="Times New Roman"/>
                <a:cs typeface="Arial"/>
              </a:rPr>
              <a:t>,</a:t>
            </a:r>
            <a:r>
              <a:rPr lang="en-US" spc="120" dirty="0">
                <a:latin typeface="Times New Roman"/>
                <a:ea typeface="Times New Roman"/>
                <a:cs typeface="Arial"/>
              </a:rPr>
              <a:t> </a:t>
            </a:r>
            <a:r>
              <a:rPr lang="en-US" i="1" spc="-5" dirty="0" err="1">
                <a:latin typeface="Times New Roman"/>
                <a:ea typeface="Times New Roman"/>
                <a:cs typeface="Arial"/>
              </a:rPr>
              <a:t>P</a:t>
            </a:r>
            <a:r>
              <a:rPr lang="en-US" i="1" spc="-10" dirty="0" err="1">
                <a:latin typeface="Times New Roman"/>
                <a:ea typeface="Times New Roman"/>
                <a:cs typeface="Arial"/>
              </a:rPr>
              <a:t>on</a:t>
            </a:r>
            <a:r>
              <a:rPr lang="en-US" i="1" dirty="0" err="1">
                <a:latin typeface="Times New Roman"/>
                <a:ea typeface="Times New Roman"/>
                <a:cs typeface="Arial"/>
              </a:rPr>
              <a:t>ga</a:t>
            </a:r>
            <a:r>
              <a:rPr lang="en-US" i="1" spc="-5" dirty="0" err="1">
                <a:latin typeface="Times New Roman"/>
                <a:ea typeface="Times New Roman"/>
                <a:cs typeface="Arial"/>
              </a:rPr>
              <a:t>m</a:t>
            </a:r>
            <a:r>
              <a:rPr lang="en-US" i="1" spc="5" dirty="0" err="1">
                <a:latin typeface="Times New Roman"/>
                <a:ea typeface="Times New Roman"/>
                <a:cs typeface="Arial"/>
              </a:rPr>
              <a:t>i</a:t>
            </a:r>
            <a:r>
              <a:rPr lang="en-US" i="1" dirty="0" err="1">
                <a:latin typeface="Times New Roman"/>
                <a:ea typeface="Times New Roman"/>
                <a:cs typeface="Arial"/>
              </a:rPr>
              <a:t>a</a:t>
            </a:r>
            <a:r>
              <a:rPr lang="en-US" i="1" spc="110" dirty="0">
                <a:latin typeface="Times New Roman"/>
                <a:ea typeface="Times New Roman"/>
                <a:cs typeface="Arial"/>
              </a:rPr>
              <a:t> </a:t>
            </a:r>
            <a:r>
              <a:rPr lang="en-US" i="1" spc="-10" dirty="0" err="1">
                <a:latin typeface="Times New Roman"/>
                <a:ea typeface="Times New Roman"/>
                <a:cs typeface="Arial"/>
              </a:rPr>
              <a:t>g</a:t>
            </a:r>
            <a:r>
              <a:rPr lang="en-US" i="1" spc="5" dirty="0" err="1">
                <a:latin typeface="Times New Roman"/>
                <a:ea typeface="Times New Roman"/>
                <a:cs typeface="Arial"/>
              </a:rPr>
              <a:t>l</a:t>
            </a:r>
            <a:r>
              <a:rPr lang="en-US" i="1" spc="10" dirty="0" err="1">
                <a:latin typeface="Times New Roman"/>
                <a:ea typeface="Times New Roman"/>
                <a:cs typeface="Arial"/>
              </a:rPr>
              <a:t>a</a:t>
            </a:r>
            <a:r>
              <a:rPr lang="en-US" i="1" spc="-10" dirty="0" err="1">
                <a:latin typeface="Times New Roman"/>
                <a:ea typeface="Times New Roman"/>
                <a:cs typeface="Arial"/>
              </a:rPr>
              <a:t>b</a:t>
            </a:r>
            <a:r>
              <a:rPr lang="en-US" i="1" spc="5" dirty="0" err="1">
                <a:latin typeface="Times New Roman"/>
                <a:ea typeface="Times New Roman"/>
                <a:cs typeface="Arial"/>
              </a:rPr>
              <a:t>r</a:t>
            </a:r>
            <a:r>
              <a:rPr lang="en-US" i="1" dirty="0" err="1">
                <a:latin typeface="Times New Roman"/>
                <a:ea typeface="Times New Roman"/>
                <a:cs typeface="Arial"/>
              </a:rPr>
              <a:t>a</a:t>
            </a:r>
            <a:r>
              <a:rPr lang="en-US" dirty="0">
                <a:latin typeface="Times New Roman"/>
                <a:ea typeface="Times New Roman"/>
                <a:cs typeface="Arial"/>
              </a:rPr>
              <a:t>,</a:t>
            </a:r>
            <a:r>
              <a:rPr lang="en-US" spc="60" dirty="0">
                <a:latin typeface="Times New Roman"/>
                <a:ea typeface="Times New Roman"/>
                <a:cs typeface="Arial"/>
              </a:rPr>
              <a:t> </a:t>
            </a:r>
            <a:r>
              <a:rPr lang="en-US" spc="-5" dirty="0">
                <a:latin typeface="Times New Roman"/>
                <a:ea typeface="Times New Roman"/>
                <a:cs typeface="Arial"/>
              </a:rPr>
              <a:t>G</a:t>
            </a:r>
            <a:r>
              <a:rPr lang="en-US" spc="15" dirty="0">
                <a:latin typeface="Times New Roman"/>
                <a:ea typeface="Times New Roman"/>
                <a:cs typeface="Arial"/>
              </a:rPr>
              <a:t>a</a:t>
            </a:r>
            <a:r>
              <a:rPr lang="en-US" spc="-10" dirty="0">
                <a:latin typeface="Times New Roman"/>
                <a:ea typeface="Times New Roman"/>
                <a:cs typeface="Arial"/>
              </a:rPr>
              <a:t>r</a:t>
            </a:r>
            <a:r>
              <a:rPr lang="en-US" spc="5" dirty="0">
                <a:latin typeface="Times New Roman"/>
                <a:ea typeface="Times New Roman"/>
                <a:cs typeface="Arial"/>
              </a:rPr>
              <a:t>l</a:t>
            </a:r>
            <a:r>
              <a:rPr lang="en-US" spc="-5" dirty="0">
                <a:latin typeface="Times New Roman"/>
                <a:ea typeface="Times New Roman"/>
                <a:cs typeface="Arial"/>
              </a:rPr>
              <a:t>i</a:t>
            </a:r>
            <a:r>
              <a:rPr lang="en-US" dirty="0">
                <a:latin typeface="Times New Roman"/>
                <a:ea typeface="Times New Roman"/>
                <a:cs typeface="Arial"/>
              </a:rPr>
              <a:t>c</a:t>
            </a:r>
            <a:r>
              <a:rPr lang="en-US" spc="65" dirty="0">
                <a:latin typeface="Times New Roman"/>
                <a:ea typeface="Times New Roman"/>
                <a:cs typeface="Arial"/>
              </a:rPr>
              <a:t> </a:t>
            </a:r>
            <a:r>
              <a:rPr lang="en-US" spc="15" dirty="0">
                <a:latin typeface="Times New Roman"/>
                <a:ea typeface="Times New Roman"/>
                <a:cs typeface="Arial"/>
              </a:rPr>
              <a:t>e</a:t>
            </a:r>
            <a:r>
              <a:rPr lang="en-US" spc="-5" dirty="0">
                <a:latin typeface="Times New Roman"/>
                <a:ea typeface="Times New Roman"/>
                <a:cs typeface="Arial"/>
              </a:rPr>
              <a:t>t</a:t>
            </a:r>
            <a:r>
              <a:rPr lang="en-US" spc="15" dirty="0">
                <a:latin typeface="Times New Roman"/>
                <a:ea typeface="Times New Roman"/>
                <a:cs typeface="Arial"/>
              </a:rPr>
              <a:t>c</a:t>
            </a:r>
            <a:r>
              <a:rPr lang="en-US" dirty="0">
                <a:latin typeface="Times New Roman"/>
                <a:ea typeface="Times New Roman"/>
                <a:cs typeface="Arial"/>
              </a:rPr>
              <a:t>.,</a:t>
            </a:r>
            <a:endParaRPr lang="en-US" sz="1600" dirty="0">
              <a:ea typeface="Calibri"/>
              <a:cs typeface="Arial"/>
            </a:endParaRPr>
          </a:p>
          <a:p>
            <a:pPr marL="528320" marR="306070" indent="-216535" algn="just">
              <a:lnSpc>
                <a:spcPct val="150000"/>
              </a:lnSpc>
              <a:spcBef>
                <a:spcPts val="40"/>
              </a:spcBef>
            </a:pPr>
            <a:r>
              <a:rPr lang="en-US" b="1" spc="10" dirty="0">
                <a:latin typeface="Times New Roman"/>
                <a:ea typeface="Times New Roman"/>
                <a:cs typeface="Arial"/>
              </a:rPr>
              <a:t>S</a:t>
            </a:r>
            <a:r>
              <a:rPr lang="en-US" b="1" spc="-25" dirty="0">
                <a:latin typeface="Times New Roman"/>
                <a:ea typeface="Times New Roman"/>
                <a:cs typeface="Arial"/>
              </a:rPr>
              <a:t>y</a:t>
            </a:r>
            <a:r>
              <a:rPr lang="en-US" b="1" dirty="0">
                <a:latin typeface="Times New Roman"/>
                <a:ea typeface="Times New Roman"/>
                <a:cs typeface="Arial"/>
              </a:rPr>
              <a:t>n</a:t>
            </a:r>
            <a:r>
              <a:rPr lang="en-US" b="1" spc="15" dirty="0">
                <a:latin typeface="Times New Roman"/>
                <a:ea typeface="Times New Roman"/>
                <a:cs typeface="Arial"/>
              </a:rPr>
              <a:t>t</a:t>
            </a:r>
            <a:r>
              <a:rPr lang="en-US" b="1" dirty="0">
                <a:latin typeface="Times New Roman"/>
                <a:ea typeface="Times New Roman"/>
                <a:cs typeface="Arial"/>
              </a:rPr>
              <a:t>he</a:t>
            </a:r>
            <a:r>
              <a:rPr lang="en-US" b="1" spc="5" dirty="0">
                <a:latin typeface="Times New Roman"/>
                <a:ea typeface="Times New Roman"/>
                <a:cs typeface="Arial"/>
              </a:rPr>
              <a:t>ti</a:t>
            </a:r>
            <a:r>
              <a:rPr lang="en-US" b="1" dirty="0">
                <a:latin typeface="Times New Roman"/>
                <a:ea typeface="Times New Roman"/>
                <a:cs typeface="Arial"/>
              </a:rPr>
              <a:t>c</a:t>
            </a:r>
            <a:r>
              <a:rPr lang="en-US" b="1" spc="125" dirty="0">
                <a:latin typeface="Times New Roman"/>
                <a:ea typeface="Times New Roman"/>
                <a:cs typeface="Arial"/>
              </a:rPr>
              <a:t> </a:t>
            </a:r>
            <a:r>
              <a:rPr lang="en-US" b="1" dirty="0">
                <a:latin typeface="Times New Roman"/>
                <a:ea typeface="Times New Roman"/>
                <a:cs typeface="Arial"/>
              </a:rPr>
              <a:t>o</a:t>
            </a:r>
            <a:r>
              <a:rPr lang="en-US" b="1" spc="5" dirty="0">
                <a:latin typeface="Times New Roman"/>
                <a:ea typeface="Times New Roman"/>
                <a:cs typeface="Arial"/>
              </a:rPr>
              <a:t>r</a:t>
            </a:r>
            <a:r>
              <a:rPr lang="en-US" b="1" spc="-25" dirty="0">
                <a:latin typeface="Times New Roman"/>
                <a:ea typeface="Times New Roman"/>
                <a:cs typeface="Arial"/>
              </a:rPr>
              <a:t>g</a:t>
            </a:r>
            <a:r>
              <a:rPr lang="en-US" b="1" dirty="0">
                <a:latin typeface="Times New Roman"/>
                <a:ea typeface="Times New Roman"/>
                <a:cs typeface="Arial"/>
              </a:rPr>
              <a:t>an</a:t>
            </a:r>
            <a:r>
              <a:rPr lang="en-US" b="1" spc="15" dirty="0">
                <a:latin typeface="Times New Roman"/>
                <a:ea typeface="Times New Roman"/>
                <a:cs typeface="Arial"/>
              </a:rPr>
              <a:t>i</a:t>
            </a:r>
            <a:r>
              <a:rPr lang="en-US" b="1" dirty="0">
                <a:latin typeface="Times New Roman"/>
                <a:ea typeface="Times New Roman"/>
                <a:cs typeface="Arial"/>
              </a:rPr>
              <a:t>c</a:t>
            </a:r>
            <a:r>
              <a:rPr lang="en-US" b="1" spc="100" dirty="0">
                <a:latin typeface="Times New Roman"/>
                <a:ea typeface="Times New Roman"/>
                <a:cs typeface="Arial"/>
              </a:rPr>
              <a:t> </a:t>
            </a:r>
            <a:r>
              <a:rPr lang="en-US" b="1" spc="5" dirty="0">
                <a:latin typeface="Times New Roman"/>
                <a:ea typeface="Times New Roman"/>
                <a:cs typeface="Arial"/>
              </a:rPr>
              <a:t>c</a:t>
            </a:r>
            <a:r>
              <a:rPr lang="en-US" b="1" dirty="0">
                <a:latin typeface="Times New Roman"/>
                <a:ea typeface="Times New Roman"/>
                <a:cs typeface="Arial"/>
              </a:rPr>
              <a:t>o</a:t>
            </a:r>
            <a:r>
              <a:rPr lang="en-US" b="1" spc="-20" dirty="0">
                <a:latin typeface="Times New Roman"/>
                <a:ea typeface="Times New Roman"/>
                <a:cs typeface="Arial"/>
              </a:rPr>
              <a:t>m</a:t>
            </a:r>
            <a:r>
              <a:rPr lang="en-US" b="1" spc="10" dirty="0">
                <a:latin typeface="Times New Roman"/>
                <a:ea typeface="Times New Roman"/>
                <a:cs typeface="Arial"/>
              </a:rPr>
              <a:t>p</a:t>
            </a:r>
            <a:r>
              <a:rPr lang="en-US" b="1" spc="-10" dirty="0">
                <a:latin typeface="Times New Roman"/>
                <a:ea typeface="Times New Roman"/>
                <a:cs typeface="Arial"/>
              </a:rPr>
              <a:t>o</a:t>
            </a:r>
            <a:r>
              <a:rPr lang="en-US" b="1" dirty="0">
                <a:latin typeface="Times New Roman"/>
                <a:ea typeface="Times New Roman"/>
                <a:cs typeface="Arial"/>
              </a:rPr>
              <a:t>unds</a:t>
            </a:r>
            <a:r>
              <a:rPr lang="en-US" spc="135" dirty="0" smtClean="0">
                <a:latin typeface="Times New Roman"/>
                <a:ea typeface="Times New Roman"/>
                <a:cs typeface="Arial"/>
              </a:rPr>
              <a:t>:</a:t>
            </a:r>
            <a:endParaRPr lang="en-US" sz="1600" dirty="0">
              <a:ea typeface="Calibri"/>
              <a:cs typeface="Arial"/>
            </a:endParaRPr>
          </a:p>
        </p:txBody>
      </p:sp>
    </p:spTree>
    <p:extLst>
      <p:ext uri="{BB962C8B-B14F-4D97-AF65-F5344CB8AC3E}">
        <p14:creationId xmlns:p14="http://schemas.microsoft.com/office/powerpoint/2010/main" val="238364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52400"/>
            <a:ext cx="8610600" cy="878895"/>
          </a:xfrm>
          <a:prstGeom prst="rect">
            <a:avLst/>
          </a:prstGeom>
        </p:spPr>
        <p:txBody>
          <a:bodyPr wrap="square">
            <a:spAutoFit/>
          </a:bodyPr>
          <a:lstStyle/>
          <a:p>
            <a:pPr marL="528320" marR="306070" lvl="0" indent="-216535" algn="just">
              <a:lnSpc>
                <a:spcPct val="150000"/>
              </a:lnSpc>
              <a:spcBef>
                <a:spcPts val="40"/>
              </a:spcBef>
            </a:pPr>
            <a:r>
              <a:rPr lang="en-US" b="1" spc="-5" dirty="0">
                <a:solidFill>
                  <a:prstClr val="black"/>
                </a:solidFill>
                <a:latin typeface="Times New Roman"/>
                <a:ea typeface="Times New Roman"/>
                <a:cs typeface="Arial"/>
              </a:rPr>
              <a:t>T</a:t>
            </a:r>
            <a:r>
              <a:rPr lang="en-US" b="1" dirty="0">
                <a:solidFill>
                  <a:prstClr val="black"/>
                </a:solidFill>
                <a:latin typeface="Times New Roman"/>
                <a:ea typeface="Times New Roman"/>
                <a:cs typeface="Arial"/>
              </a:rPr>
              <a:t>he</a:t>
            </a:r>
            <a:r>
              <a:rPr lang="en-US" b="1" spc="5" dirty="0">
                <a:solidFill>
                  <a:prstClr val="black"/>
                </a:solidFill>
                <a:latin typeface="Times New Roman"/>
                <a:ea typeface="Times New Roman"/>
                <a:cs typeface="Arial"/>
              </a:rPr>
              <a:t>s</a:t>
            </a:r>
            <a:r>
              <a:rPr lang="en-US" b="1" dirty="0">
                <a:solidFill>
                  <a:prstClr val="black"/>
                </a:solidFill>
                <a:latin typeface="Times New Roman"/>
                <a:ea typeface="Times New Roman"/>
                <a:cs typeface="Arial"/>
              </a:rPr>
              <a:t>e</a:t>
            </a:r>
            <a:r>
              <a:rPr lang="en-US" b="1" spc="85" dirty="0">
                <a:solidFill>
                  <a:prstClr val="black"/>
                </a:solidFill>
                <a:latin typeface="Times New Roman"/>
                <a:ea typeface="Times New Roman"/>
                <a:cs typeface="Arial"/>
              </a:rPr>
              <a:t> </a:t>
            </a:r>
            <a:r>
              <a:rPr lang="en-US" b="1" spc="-10" dirty="0">
                <a:solidFill>
                  <a:prstClr val="black"/>
                </a:solidFill>
                <a:latin typeface="Times New Roman"/>
                <a:ea typeface="Times New Roman"/>
                <a:cs typeface="Arial"/>
              </a:rPr>
              <a:t>o</a:t>
            </a:r>
            <a:r>
              <a:rPr lang="en-US" b="1" spc="5" dirty="0">
                <a:solidFill>
                  <a:prstClr val="black"/>
                </a:solidFill>
                <a:latin typeface="Times New Roman"/>
                <a:ea typeface="Times New Roman"/>
                <a:cs typeface="Arial"/>
              </a:rPr>
              <a:t>r</a:t>
            </a:r>
            <a:r>
              <a:rPr lang="en-US" b="1" spc="-10" dirty="0">
                <a:solidFill>
                  <a:prstClr val="black"/>
                </a:solidFill>
                <a:latin typeface="Times New Roman"/>
                <a:ea typeface="Times New Roman"/>
                <a:cs typeface="Arial"/>
              </a:rPr>
              <a:t>g</a:t>
            </a:r>
            <a:r>
              <a:rPr lang="en-US" b="1" dirty="0">
                <a:solidFill>
                  <a:prstClr val="black"/>
                </a:solidFill>
                <a:latin typeface="Times New Roman"/>
                <a:ea typeface="Times New Roman"/>
                <a:cs typeface="Arial"/>
              </a:rPr>
              <a:t>an</a:t>
            </a:r>
            <a:r>
              <a:rPr lang="en-US" b="1" spc="5" dirty="0">
                <a:solidFill>
                  <a:prstClr val="black"/>
                </a:solidFill>
                <a:latin typeface="Times New Roman"/>
                <a:ea typeface="Times New Roman"/>
                <a:cs typeface="Arial"/>
              </a:rPr>
              <a:t>i</a:t>
            </a:r>
            <a:r>
              <a:rPr lang="en-US" b="1" dirty="0">
                <a:solidFill>
                  <a:prstClr val="black"/>
                </a:solidFill>
                <a:latin typeface="Times New Roman"/>
                <a:ea typeface="Times New Roman"/>
                <a:cs typeface="Arial"/>
              </a:rPr>
              <a:t>c</a:t>
            </a:r>
            <a:r>
              <a:rPr lang="en-US" b="1" spc="110" dirty="0">
                <a:solidFill>
                  <a:prstClr val="black"/>
                </a:solidFill>
                <a:latin typeface="Times New Roman"/>
                <a:ea typeface="Times New Roman"/>
                <a:cs typeface="Arial"/>
              </a:rPr>
              <a:t> </a:t>
            </a:r>
            <a:r>
              <a:rPr lang="en-US" b="1" spc="15" dirty="0">
                <a:solidFill>
                  <a:prstClr val="black"/>
                </a:solidFill>
                <a:latin typeface="Times New Roman"/>
                <a:ea typeface="Times New Roman"/>
                <a:cs typeface="Arial"/>
              </a:rPr>
              <a:t>c</a:t>
            </a:r>
            <a:r>
              <a:rPr lang="en-US" b="1" dirty="0">
                <a:solidFill>
                  <a:prstClr val="black"/>
                </a:solidFill>
                <a:latin typeface="Times New Roman"/>
                <a:ea typeface="Times New Roman"/>
                <a:cs typeface="Arial"/>
              </a:rPr>
              <a:t>h</a:t>
            </a:r>
            <a:r>
              <a:rPr lang="en-US" b="1" spc="-10" dirty="0">
                <a:solidFill>
                  <a:prstClr val="black"/>
                </a:solidFill>
                <a:latin typeface="Times New Roman"/>
                <a:ea typeface="Times New Roman"/>
                <a:cs typeface="Arial"/>
              </a:rPr>
              <a:t>e</a:t>
            </a:r>
            <a:r>
              <a:rPr lang="en-US" b="1" spc="-5" dirty="0">
                <a:solidFill>
                  <a:prstClr val="black"/>
                </a:solidFill>
                <a:latin typeface="Times New Roman"/>
                <a:ea typeface="Times New Roman"/>
                <a:cs typeface="Arial"/>
              </a:rPr>
              <a:t>mi</a:t>
            </a:r>
            <a:r>
              <a:rPr lang="en-US" b="1" spc="-10" dirty="0">
                <a:solidFill>
                  <a:prstClr val="black"/>
                </a:solidFill>
                <a:latin typeface="Times New Roman"/>
                <a:ea typeface="Times New Roman"/>
                <a:cs typeface="Arial"/>
              </a:rPr>
              <a:t>c</a:t>
            </a:r>
            <a:r>
              <a:rPr lang="en-US" b="1" spc="15" dirty="0">
                <a:solidFill>
                  <a:prstClr val="black"/>
                </a:solidFill>
                <a:latin typeface="Times New Roman"/>
                <a:ea typeface="Times New Roman"/>
                <a:cs typeface="Arial"/>
              </a:rPr>
              <a:t>a</a:t>
            </a:r>
            <a:r>
              <a:rPr lang="en-US" b="1" spc="5" dirty="0">
                <a:solidFill>
                  <a:prstClr val="black"/>
                </a:solidFill>
                <a:latin typeface="Times New Roman"/>
                <a:ea typeface="Times New Roman"/>
                <a:cs typeface="Arial"/>
              </a:rPr>
              <a:t>l</a:t>
            </a:r>
            <a:r>
              <a:rPr lang="en-US" b="1" dirty="0">
                <a:solidFill>
                  <a:prstClr val="black"/>
                </a:solidFill>
                <a:latin typeface="Times New Roman"/>
                <a:ea typeface="Times New Roman"/>
                <a:cs typeface="Arial"/>
              </a:rPr>
              <a:t>s</a:t>
            </a:r>
            <a:r>
              <a:rPr lang="en-US" b="1" spc="125" dirty="0">
                <a:solidFill>
                  <a:prstClr val="black"/>
                </a:solidFill>
                <a:latin typeface="Times New Roman"/>
                <a:ea typeface="Times New Roman"/>
                <a:cs typeface="Arial"/>
              </a:rPr>
              <a:t> </a:t>
            </a:r>
            <a:r>
              <a:rPr lang="en-US" b="1" dirty="0">
                <a:solidFill>
                  <a:prstClr val="black"/>
                </a:solidFill>
                <a:latin typeface="Times New Roman"/>
                <a:ea typeface="Times New Roman"/>
                <a:cs typeface="Arial"/>
              </a:rPr>
              <a:t>a</a:t>
            </a:r>
            <a:r>
              <a:rPr lang="en-US" b="1" spc="5" dirty="0">
                <a:solidFill>
                  <a:prstClr val="black"/>
                </a:solidFill>
                <a:latin typeface="Times New Roman"/>
                <a:ea typeface="Times New Roman"/>
                <a:cs typeface="Arial"/>
              </a:rPr>
              <a:t>r</a:t>
            </a:r>
            <a:r>
              <a:rPr lang="en-US" b="1" dirty="0">
                <a:solidFill>
                  <a:prstClr val="black"/>
                </a:solidFill>
                <a:latin typeface="Times New Roman"/>
                <a:ea typeface="Times New Roman"/>
                <a:cs typeface="Arial"/>
              </a:rPr>
              <a:t>e</a:t>
            </a:r>
            <a:r>
              <a:rPr lang="en-US" b="1" spc="50" dirty="0">
                <a:solidFill>
                  <a:prstClr val="black"/>
                </a:solidFill>
                <a:latin typeface="Times New Roman"/>
                <a:ea typeface="Times New Roman"/>
                <a:cs typeface="Arial"/>
              </a:rPr>
              <a:t> </a:t>
            </a:r>
            <a:r>
              <a:rPr lang="en-US" b="1" spc="5" dirty="0">
                <a:solidFill>
                  <a:prstClr val="black"/>
                </a:solidFill>
                <a:latin typeface="Times New Roman"/>
                <a:ea typeface="Times New Roman"/>
                <a:cs typeface="Arial"/>
              </a:rPr>
              <a:t>s</a:t>
            </a:r>
            <a:r>
              <a:rPr lang="en-US" b="1" spc="-25" dirty="0">
                <a:solidFill>
                  <a:prstClr val="black"/>
                </a:solidFill>
                <a:latin typeface="Times New Roman"/>
                <a:ea typeface="Times New Roman"/>
                <a:cs typeface="Arial"/>
              </a:rPr>
              <a:t>y</a:t>
            </a:r>
            <a:r>
              <a:rPr lang="en-US" b="1" dirty="0">
                <a:solidFill>
                  <a:prstClr val="black"/>
                </a:solidFill>
                <a:latin typeface="Times New Roman"/>
                <a:ea typeface="Times New Roman"/>
                <a:cs typeface="Arial"/>
              </a:rPr>
              <a:t>n</a:t>
            </a:r>
            <a:r>
              <a:rPr lang="en-US" b="1" spc="15" dirty="0">
                <a:solidFill>
                  <a:prstClr val="black"/>
                </a:solidFill>
                <a:latin typeface="Times New Roman"/>
                <a:ea typeface="Times New Roman"/>
                <a:cs typeface="Arial"/>
              </a:rPr>
              <a:t>t</a:t>
            </a:r>
            <a:r>
              <a:rPr lang="en-US" b="1" dirty="0">
                <a:solidFill>
                  <a:prstClr val="black"/>
                </a:solidFill>
                <a:latin typeface="Times New Roman"/>
                <a:ea typeface="Times New Roman"/>
                <a:cs typeface="Arial"/>
              </a:rPr>
              <a:t>he</a:t>
            </a:r>
            <a:r>
              <a:rPr lang="en-US" b="1" spc="5" dirty="0">
                <a:solidFill>
                  <a:prstClr val="black"/>
                </a:solidFill>
                <a:latin typeface="Times New Roman"/>
                <a:ea typeface="Times New Roman"/>
                <a:cs typeface="Arial"/>
              </a:rPr>
              <a:t>t</a:t>
            </a:r>
            <a:r>
              <a:rPr lang="en-US" b="1" spc="-5" dirty="0">
                <a:solidFill>
                  <a:prstClr val="black"/>
                </a:solidFill>
                <a:latin typeface="Times New Roman"/>
                <a:ea typeface="Times New Roman"/>
                <a:cs typeface="Arial"/>
              </a:rPr>
              <a:t>i</a:t>
            </a:r>
            <a:r>
              <a:rPr lang="en-US" b="1" spc="-10" dirty="0">
                <a:solidFill>
                  <a:prstClr val="black"/>
                </a:solidFill>
                <a:latin typeface="Times New Roman"/>
                <a:ea typeface="Times New Roman"/>
                <a:cs typeface="Arial"/>
              </a:rPr>
              <a:t>c</a:t>
            </a:r>
            <a:r>
              <a:rPr lang="en-US" b="1" dirty="0">
                <a:solidFill>
                  <a:prstClr val="black"/>
                </a:solidFill>
                <a:latin typeface="Times New Roman"/>
                <a:ea typeface="Times New Roman"/>
                <a:cs typeface="Arial"/>
              </a:rPr>
              <a:t>a</a:t>
            </a:r>
            <a:r>
              <a:rPr lang="en-US" b="1" spc="-5" dirty="0">
                <a:solidFill>
                  <a:prstClr val="black"/>
                </a:solidFill>
                <a:latin typeface="Times New Roman"/>
                <a:ea typeface="Times New Roman"/>
                <a:cs typeface="Arial"/>
              </a:rPr>
              <a:t>l</a:t>
            </a:r>
            <a:r>
              <a:rPr lang="en-US" b="1" spc="15" dirty="0">
                <a:solidFill>
                  <a:prstClr val="black"/>
                </a:solidFill>
                <a:latin typeface="Times New Roman"/>
                <a:ea typeface="Times New Roman"/>
                <a:cs typeface="Arial"/>
              </a:rPr>
              <a:t>l</a:t>
            </a:r>
            <a:r>
              <a:rPr lang="en-US" b="1" dirty="0">
                <a:solidFill>
                  <a:prstClr val="black"/>
                </a:solidFill>
                <a:latin typeface="Times New Roman"/>
                <a:ea typeface="Times New Roman"/>
                <a:cs typeface="Arial"/>
              </a:rPr>
              <a:t>y</a:t>
            </a:r>
            <a:r>
              <a:rPr lang="en-US" b="1" spc="110" dirty="0">
                <a:solidFill>
                  <a:prstClr val="black"/>
                </a:solidFill>
                <a:latin typeface="Times New Roman"/>
                <a:ea typeface="Times New Roman"/>
                <a:cs typeface="Arial"/>
              </a:rPr>
              <a:t> </a:t>
            </a:r>
            <a:r>
              <a:rPr lang="en-US" b="1" dirty="0">
                <a:solidFill>
                  <a:prstClr val="black"/>
                </a:solidFill>
                <a:latin typeface="Times New Roman"/>
                <a:ea typeface="Times New Roman"/>
                <a:cs typeface="Arial"/>
              </a:rPr>
              <a:t>p</a:t>
            </a:r>
            <a:r>
              <a:rPr lang="en-US" b="1" spc="5" dirty="0">
                <a:solidFill>
                  <a:prstClr val="black"/>
                </a:solidFill>
                <a:latin typeface="Times New Roman"/>
                <a:ea typeface="Times New Roman"/>
                <a:cs typeface="Arial"/>
              </a:rPr>
              <a:t>r</a:t>
            </a:r>
            <a:r>
              <a:rPr lang="en-US" b="1" dirty="0">
                <a:solidFill>
                  <a:prstClr val="black"/>
                </a:solidFill>
                <a:latin typeface="Times New Roman"/>
                <a:ea typeface="Times New Roman"/>
                <a:cs typeface="Arial"/>
              </a:rPr>
              <a:t>o</a:t>
            </a:r>
            <a:r>
              <a:rPr lang="en-US" b="1" spc="-10" dirty="0">
                <a:solidFill>
                  <a:prstClr val="black"/>
                </a:solidFill>
                <a:latin typeface="Times New Roman"/>
                <a:ea typeface="Times New Roman"/>
                <a:cs typeface="Arial"/>
              </a:rPr>
              <a:t>d</a:t>
            </a:r>
            <a:r>
              <a:rPr lang="en-US" b="1" spc="10" dirty="0">
                <a:solidFill>
                  <a:prstClr val="black"/>
                </a:solidFill>
                <a:latin typeface="Times New Roman"/>
                <a:ea typeface="Times New Roman"/>
                <a:cs typeface="Arial"/>
              </a:rPr>
              <a:t>u</a:t>
            </a:r>
            <a:r>
              <a:rPr lang="en-US" b="1" dirty="0">
                <a:solidFill>
                  <a:prstClr val="black"/>
                </a:solidFill>
                <a:latin typeface="Times New Roman"/>
                <a:ea typeface="Times New Roman"/>
                <a:cs typeface="Arial"/>
              </a:rPr>
              <a:t>ced</a:t>
            </a:r>
            <a:r>
              <a:rPr lang="en-US" b="1" spc="120" dirty="0">
                <a:solidFill>
                  <a:prstClr val="black"/>
                </a:solidFill>
                <a:latin typeface="Times New Roman"/>
                <a:ea typeface="Times New Roman"/>
                <a:cs typeface="Arial"/>
              </a:rPr>
              <a:t> </a:t>
            </a:r>
            <a:r>
              <a:rPr lang="en-US" b="1" spc="5" dirty="0">
                <a:solidFill>
                  <a:prstClr val="black"/>
                </a:solidFill>
                <a:latin typeface="Times New Roman"/>
                <a:ea typeface="Times New Roman"/>
                <a:cs typeface="Arial"/>
              </a:rPr>
              <a:t>i</a:t>
            </a:r>
            <a:r>
              <a:rPr lang="en-US" b="1" dirty="0">
                <a:solidFill>
                  <a:prstClr val="black"/>
                </a:solidFill>
                <a:latin typeface="Times New Roman"/>
                <a:ea typeface="Times New Roman"/>
                <a:cs typeface="Arial"/>
              </a:rPr>
              <a:t>n </a:t>
            </a:r>
            <a:r>
              <a:rPr lang="en-US" b="1" spc="5" dirty="0">
                <a:solidFill>
                  <a:prstClr val="black"/>
                </a:solidFill>
                <a:latin typeface="Times New Roman"/>
                <a:ea typeface="Times New Roman"/>
                <a:cs typeface="Arial"/>
              </a:rPr>
              <a:t>l</a:t>
            </a:r>
            <a:r>
              <a:rPr lang="en-US" b="1" spc="15" dirty="0">
                <a:solidFill>
                  <a:prstClr val="black"/>
                </a:solidFill>
                <a:latin typeface="Times New Roman"/>
                <a:ea typeface="Times New Roman"/>
                <a:cs typeface="Arial"/>
              </a:rPr>
              <a:t>a</a:t>
            </a:r>
            <a:r>
              <a:rPr lang="en-US" b="1" dirty="0">
                <a:solidFill>
                  <a:prstClr val="black"/>
                </a:solidFill>
                <a:latin typeface="Times New Roman"/>
                <a:ea typeface="Times New Roman"/>
                <a:cs typeface="Arial"/>
              </a:rPr>
              <a:t>bo</a:t>
            </a:r>
            <a:r>
              <a:rPr lang="en-US" b="1" spc="30" dirty="0">
                <a:solidFill>
                  <a:prstClr val="black"/>
                </a:solidFill>
                <a:latin typeface="Times New Roman"/>
                <a:ea typeface="Times New Roman"/>
                <a:cs typeface="Arial"/>
              </a:rPr>
              <a:t>r</a:t>
            </a:r>
            <a:r>
              <a:rPr lang="en-US" b="1" dirty="0">
                <a:solidFill>
                  <a:prstClr val="black"/>
                </a:solidFill>
                <a:latin typeface="Times New Roman"/>
                <a:ea typeface="Times New Roman"/>
                <a:cs typeface="Arial"/>
              </a:rPr>
              <a:t>a</a:t>
            </a:r>
            <a:r>
              <a:rPr lang="en-US" b="1" spc="15" dirty="0">
                <a:solidFill>
                  <a:prstClr val="black"/>
                </a:solidFill>
                <a:latin typeface="Times New Roman"/>
                <a:ea typeface="Times New Roman"/>
                <a:cs typeface="Arial"/>
              </a:rPr>
              <a:t>t</a:t>
            </a:r>
            <a:r>
              <a:rPr lang="en-US" b="1" dirty="0">
                <a:solidFill>
                  <a:prstClr val="black"/>
                </a:solidFill>
                <a:latin typeface="Times New Roman"/>
                <a:ea typeface="Times New Roman"/>
                <a:cs typeface="Arial"/>
              </a:rPr>
              <a:t>o</a:t>
            </a:r>
            <a:r>
              <a:rPr lang="en-US" b="1" spc="15" dirty="0">
                <a:solidFill>
                  <a:prstClr val="black"/>
                </a:solidFill>
                <a:latin typeface="Times New Roman"/>
                <a:ea typeface="Times New Roman"/>
                <a:cs typeface="Arial"/>
              </a:rPr>
              <a:t>r</a:t>
            </a:r>
            <a:r>
              <a:rPr lang="en-US" b="1" dirty="0">
                <a:solidFill>
                  <a:prstClr val="black"/>
                </a:solidFill>
                <a:latin typeface="Times New Roman"/>
                <a:ea typeface="Times New Roman"/>
                <a:cs typeface="Arial"/>
              </a:rPr>
              <a:t>y are divided into the following major groups (Classes):</a:t>
            </a:r>
            <a:endParaRPr lang="en-US" sz="1600" b="1" dirty="0">
              <a:solidFill>
                <a:prstClr val="black"/>
              </a:solidFill>
              <a:ea typeface="Calibri"/>
              <a:cs typeface="Arial"/>
            </a:endParaRPr>
          </a:p>
        </p:txBody>
      </p:sp>
      <p:sp>
        <p:nvSpPr>
          <p:cNvPr id="4" name="Rectangle 3"/>
          <p:cNvSpPr/>
          <p:nvPr/>
        </p:nvSpPr>
        <p:spPr>
          <a:xfrm>
            <a:off x="173665" y="1143000"/>
            <a:ext cx="8839200" cy="5078313"/>
          </a:xfrm>
          <a:prstGeom prst="rect">
            <a:avLst/>
          </a:prstGeom>
        </p:spPr>
        <p:txBody>
          <a:bodyPr wrap="square">
            <a:spAutoFit/>
          </a:bodyPr>
          <a:lstStyle/>
          <a:p>
            <a:pPr algn="just">
              <a:lnSpc>
                <a:spcPct val="150000"/>
              </a:lnSpc>
              <a:spcBef>
                <a:spcPts val="20"/>
              </a:spcBef>
            </a:pPr>
            <a:r>
              <a:rPr lang="en-US" dirty="0">
                <a:latin typeface="Times New Roman"/>
                <a:ea typeface="Times New Roman"/>
                <a:cs typeface="Arial"/>
              </a:rPr>
              <a:t> </a:t>
            </a:r>
            <a:r>
              <a:rPr lang="en-US" b="1" spc="15" dirty="0" smtClean="0">
                <a:latin typeface="Times New Roman"/>
                <a:ea typeface="Times New Roman"/>
                <a:cs typeface="Arial"/>
              </a:rPr>
              <a:t>i</a:t>
            </a:r>
            <a:r>
              <a:rPr lang="en-US" b="1" dirty="0">
                <a:latin typeface="Times New Roman"/>
                <a:ea typeface="Times New Roman"/>
                <a:cs typeface="Arial"/>
              </a:rPr>
              <a:t>.</a:t>
            </a:r>
            <a:r>
              <a:rPr lang="en-US" dirty="0">
                <a:latin typeface="Times New Roman"/>
                <a:ea typeface="Times New Roman"/>
                <a:cs typeface="Arial"/>
              </a:rPr>
              <a:t>    </a:t>
            </a:r>
            <a:r>
              <a:rPr lang="en-US" spc="175" dirty="0">
                <a:latin typeface="Times New Roman"/>
                <a:ea typeface="Times New Roman"/>
                <a:cs typeface="Arial"/>
              </a:rPr>
              <a:t> </a:t>
            </a:r>
            <a:r>
              <a:rPr lang="en-US" b="1" spc="-5" dirty="0">
                <a:latin typeface="Times New Roman"/>
                <a:ea typeface="Times New Roman"/>
                <a:cs typeface="Arial"/>
              </a:rPr>
              <a:t>C</a:t>
            </a:r>
            <a:r>
              <a:rPr lang="en-US" b="1" dirty="0">
                <a:latin typeface="Times New Roman"/>
                <a:ea typeface="Times New Roman"/>
                <a:cs typeface="Arial"/>
              </a:rPr>
              <a:t>h</a:t>
            </a:r>
            <a:r>
              <a:rPr lang="en-US" b="1" spc="5" dirty="0">
                <a:latin typeface="Times New Roman"/>
                <a:ea typeface="Times New Roman"/>
                <a:cs typeface="Arial"/>
              </a:rPr>
              <a:t>l</a:t>
            </a:r>
            <a:r>
              <a:rPr lang="en-US" b="1" spc="10" dirty="0">
                <a:latin typeface="Times New Roman"/>
                <a:ea typeface="Times New Roman"/>
                <a:cs typeface="Arial"/>
              </a:rPr>
              <a:t>o</a:t>
            </a:r>
            <a:r>
              <a:rPr lang="en-US" b="1" spc="-10" dirty="0">
                <a:latin typeface="Times New Roman"/>
                <a:ea typeface="Times New Roman"/>
                <a:cs typeface="Arial"/>
              </a:rPr>
              <a:t>r</a:t>
            </a:r>
            <a:r>
              <a:rPr lang="en-US" b="1" spc="5" dirty="0">
                <a:latin typeface="Times New Roman"/>
                <a:ea typeface="Times New Roman"/>
                <a:cs typeface="Arial"/>
              </a:rPr>
              <a:t>i</a:t>
            </a:r>
            <a:r>
              <a:rPr lang="en-US" b="1" dirty="0">
                <a:latin typeface="Times New Roman"/>
                <a:ea typeface="Times New Roman"/>
                <a:cs typeface="Arial"/>
              </a:rPr>
              <a:t>na</a:t>
            </a:r>
            <a:r>
              <a:rPr lang="en-US" b="1" spc="5" dirty="0">
                <a:latin typeface="Times New Roman"/>
                <a:ea typeface="Times New Roman"/>
                <a:cs typeface="Arial"/>
              </a:rPr>
              <a:t>t</a:t>
            </a:r>
            <a:r>
              <a:rPr lang="en-US" b="1" spc="-10" dirty="0">
                <a:latin typeface="Times New Roman"/>
                <a:ea typeface="Times New Roman"/>
                <a:cs typeface="Arial"/>
              </a:rPr>
              <a:t>e</a:t>
            </a:r>
            <a:r>
              <a:rPr lang="en-US" b="1" dirty="0">
                <a:latin typeface="Times New Roman"/>
                <a:ea typeface="Times New Roman"/>
                <a:cs typeface="Arial"/>
              </a:rPr>
              <a:t>d</a:t>
            </a:r>
            <a:r>
              <a:rPr lang="en-US" b="1" spc="120" dirty="0">
                <a:latin typeface="Times New Roman"/>
                <a:ea typeface="Times New Roman"/>
                <a:cs typeface="Arial"/>
              </a:rPr>
              <a:t> </a:t>
            </a:r>
            <a:r>
              <a:rPr lang="en-US" b="1" dirty="0">
                <a:latin typeface="Times New Roman"/>
                <a:ea typeface="Times New Roman"/>
                <a:cs typeface="Arial"/>
              </a:rPr>
              <a:t>h</a:t>
            </a:r>
            <a:r>
              <a:rPr lang="en-US" b="1" spc="-20" dirty="0">
                <a:latin typeface="Times New Roman"/>
                <a:ea typeface="Times New Roman"/>
                <a:cs typeface="Arial"/>
              </a:rPr>
              <a:t>y</a:t>
            </a:r>
            <a:r>
              <a:rPr lang="en-US" b="1" dirty="0">
                <a:latin typeface="Times New Roman"/>
                <a:ea typeface="Times New Roman"/>
                <a:cs typeface="Arial"/>
              </a:rPr>
              <a:t>d</a:t>
            </a:r>
            <a:r>
              <a:rPr lang="en-US" b="1" spc="5" dirty="0">
                <a:latin typeface="Times New Roman"/>
                <a:ea typeface="Times New Roman"/>
                <a:cs typeface="Arial"/>
              </a:rPr>
              <a:t>r</a:t>
            </a:r>
            <a:r>
              <a:rPr lang="en-US" b="1" dirty="0">
                <a:latin typeface="Times New Roman"/>
                <a:ea typeface="Times New Roman"/>
                <a:cs typeface="Arial"/>
              </a:rPr>
              <a:t>o</a:t>
            </a:r>
            <a:r>
              <a:rPr lang="en-US" b="1" spc="15" dirty="0">
                <a:latin typeface="Times New Roman"/>
                <a:ea typeface="Times New Roman"/>
                <a:cs typeface="Arial"/>
              </a:rPr>
              <a:t>c</a:t>
            </a:r>
            <a:r>
              <a:rPr lang="en-US" b="1" spc="-10" dirty="0">
                <a:latin typeface="Times New Roman"/>
                <a:ea typeface="Times New Roman"/>
                <a:cs typeface="Arial"/>
              </a:rPr>
              <a:t>a</a:t>
            </a:r>
            <a:r>
              <a:rPr lang="en-US" b="1" spc="5" dirty="0">
                <a:latin typeface="Times New Roman"/>
                <a:ea typeface="Times New Roman"/>
                <a:cs typeface="Arial"/>
              </a:rPr>
              <a:t>r</a:t>
            </a:r>
            <a:r>
              <a:rPr lang="en-US" b="1" dirty="0">
                <a:latin typeface="Times New Roman"/>
                <a:ea typeface="Times New Roman"/>
                <a:cs typeface="Arial"/>
              </a:rPr>
              <a:t>bon</a:t>
            </a:r>
            <a:r>
              <a:rPr lang="en-US" spc="110" dirty="0">
                <a:latin typeface="Times New Roman"/>
                <a:ea typeface="Times New Roman"/>
                <a:cs typeface="Arial"/>
              </a:rPr>
              <a:t> </a:t>
            </a:r>
            <a:r>
              <a:rPr lang="en-US" spc="-10" dirty="0">
                <a:latin typeface="Times New Roman"/>
                <a:ea typeface="Times New Roman"/>
                <a:cs typeface="Arial"/>
              </a:rPr>
              <a:t>(</a:t>
            </a:r>
            <a:r>
              <a:rPr lang="en-US" dirty="0">
                <a:latin typeface="Times New Roman"/>
                <a:ea typeface="Times New Roman"/>
                <a:cs typeface="Arial"/>
              </a:rPr>
              <a:t>o</a:t>
            </a:r>
            <a:r>
              <a:rPr lang="en-US" spc="-10" dirty="0">
                <a:latin typeface="Times New Roman"/>
                <a:ea typeface="Times New Roman"/>
                <a:cs typeface="Arial"/>
              </a:rPr>
              <a:t>r</a:t>
            </a:r>
            <a:r>
              <a:rPr lang="en-US" dirty="0">
                <a:latin typeface="Times New Roman"/>
                <a:ea typeface="Times New Roman"/>
                <a:cs typeface="Arial"/>
              </a:rPr>
              <a:t>)</a:t>
            </a:r>
            <a:r>
              <a:rPr lang="en-US" spc="55" dirty="0">
                <a:latin typeface="Times New Roman"/>
                <a:ea typeface="Times New Roman"/>
                <a:cs typeface="Arial"/>
              </a:rPr>
              <a:t> </a:t>
            </a:r>
            <a:r>
              <a:rPr lang="en-US" dirty="0" err="1">
                <a:latin typeface="Times New Roman"/>
                <a:ea typeface="Times New Roman"/>
                <a:cs typeface="Arial"/>
              </a:rPr>
              <a:t>o</a:t>
            </a:r>
            <a:r>
              <a:rPr lang="en-US" spc="30" dirty="0" err="1">
                <a:latin typeface="Times New Roman"/>
                <a:ea typeface="Times New Roman"/>
                <a:cs typeface="Arial"/>
              </a:rPr>
              <a:t>r</a:t>
            </a:r>
            <a:r>
              <a:rPr lang="en-US" spc="-10" dirty="0" err="1">
                <a:latin typeface="Times New Roman"/>
                <a:ea typeface="Times New Roman"/>
                <a:cs typeface="Arial"/>
              </a:rPr>
              <a:t>g</a:t>
            </a:r>
            <a:r>
              <a:rPr lang="en-US" dirty="0" err="1">
                <a:latin typeface="Times New Roman"/>
                <a:ea typeface="Times New Roman"/>
                <a:cs typeface="Arial"/>
              </a:rPr>
              <a:t>a</a:t>
            </a:r>
            <a:r>
              <a:rPr lang="en-US" spc="10" dirty="0" err="1">
                <a:latin typeface="Times New Roman"/>
                <a:ea typeface="Times New Roman"/>
                <a:cs typeface="Arial"/>
              </a:rPr>
              <a:t>n</a:t>
            </a:r>
            <a:r>
              <a:rPr lang="en-US" spc="25" dirty="0" err="1">
                <a:latin typeface="Times New Roman"/>
                <a:ea typeface="Times New Roman"/>
                <a:cs typeface="Arial"/>
              </a:rPr>
              <a:t>o</a:t>
            </a:r>
            <a:r>
              <a:rPr lang="en-US" spc="15" dirty="0" err="1">
                <a:latin typeface="Times New Roman"/>
                <a:ea typeface="Times New Roman"/>
                <a:cs typeface="Arial"/>
              </a:rPr>
              <a:t>c</a:t>
            </a:r>
            <a:r>
              <a:rPr lang="en-US" dirty="0" err="1">
                <a:latin typeface="Times New Roman"/>
                <a:ea typeface="Times New Roman"/>
                <a:cs typeface="Arial"/>
              </a:rPr>
              <a:t>h</a:t>
            </a:r>
            <a:r>
              <a:rPr lang="en-US" spc="5" dirty="0" err="1">
                <a:latin typeface="Times New Roman"/>
                <a:ea typeface="Times New Roman"/>
                <a:cs typeface="Arial"/>
              </a:rPr>
              <a:t>l</a:t>
            </a:r>
            <a:r>
              <a:rPr lang="en-US" dirty="0" err="1">
                <a:latin typeface="Times New Roman"/>
                <a:ea typeface="Times New Roman"/>
                <a:cs typeface="Arial"/>
              </a:rPr>
              <a:t>o</a:t>
            </a:r>
            <a:r>
              <a:rPr lang="en-US" spc="15" dirty="0" err="1">
                <a:latin typeface="Times New Roman"/>
                <a:ea typeface="Times New Roman"/>
                <a:cs typeface="Arial"/>
              </a:rPr>
              <a:t>rin</a:t>
            </a:r>
            <a:r>
              <a:rPr lang="en-US" dirty="0" err="1">
                <a:latin typeface="Times New Roman"/>
                <a:ea typeface="Times New Roman"/>
                <a:cs typeface="Arial"/>
              </a:rPr>
              <a:t>es</a:t>
            </a:r>
            <a:endParaRPr lang="en-US" sz="1600" dirty="0">
              <a:ea typeface="Calibri"/>
              <a:cs typeface="Arial"/>
            </a:endParaRPr>
          </a:p>
          <a:p>
            <a:pPr marL="591820" algn="just">
              <a:lnSpc>
                <a:spcPct val="150000"/>
              </a:lnSpc>
              <a:spcBef>
                <a:spcPts val="20"/>
              </a:spcBef>
            </a:pPr>
            <a:r>
              <a:rPr lang="en-US" spc="-5" dirty="0" err="1">
                <a:latin typeface="Times New Roman"/>
                <a:ea typeface="Times New Roman"/>
                <a:cs typeface="Arial"/>
              </a:rPr>
              <a:t>E</a:t>
            </a:r>
            <a:r>
              <a:rPr lang="en-US" spc="-25" dirty="0" err="1">
                <a:latin typeface="Times New Roman"/>
                <a:ea typeface="Times New Roman"/>
                <a:cs typeface="Arial"/>
              </a:rPr>
              <a:t>g</a:t>
            </a:r>
            <a:r>
              <a:rPr lang="en-US" dirty="0">
                <a:latin typeface="Times New Roman"/>
                <a:ea typeface="Times New Roman"/>
                <a:cs typeface="Arial"/>
              </a:rPr>
              <a:t>.</a:t>
            </a:r>
            <a:r>
              <a:rPr lang="en-US" spc="50" dirty="0">
                <a:latin typeface="Times New Roman"/>
                <a:ea typeface="Times New Roman"/>
                <a:cs typeface="Arial"/>
              </a:rPr>
              <a:t> </a:t>
            </a:r>
            <a:r>
              <a:rPr lang="en-US" spc="-5" dirty="0">
                <a:latin typeface="Times New Roman"/>
                <a:ea typeface="Times New Roman"/>
                <a:cs typeface="Arial"/>
              </a:rPr>
              <a:t>DDT</a:t>
            </a:r>
            <a:r>
              <a:rPr lang="en-US" dirty="0">
                <a:latin typeface="Times New Roman"/>
                <a:ea typeface="Times New Roman"/>
                <a:cs typeface="Arial"/>
              </a:rPr>
              <a:t>,</a:t>
            </a:r>
            <a:r>
              <a:rPr lang="en-US" spc="60" dirty="0">
                <a:latin typeface="Times New Roman"/>
                <a:ea typeface="Times New Roman"/>
                <a:cs typeface="Arial"/>
              </a:rPr>
              <a:t> </a:t>
            </a:r>
            <a:r>
              <a:rPr lang="en-US" spc="-5" dirty="0">
                <a:latin typeface="Times New Roman"/>
                <a:ea typeface="Times New Roman"/>
                <a:cs typeface="Arial"/>
              </a:rPr>
              <a:t>H</a:t>
            </a:r>
            <a:r>
              <a:rPr lang="en-US" spc="10" dirty="0">
                <a:latin typeface="Times New Roman"/>
                <a:ea typeface="Times New Roman"/>
                <a:cs typeface="Arial"/>
              </a:rPr>
              <a:t>C</a:t>
            </a:r>
            <a:r>
              <a:rPr lang="en-US" spc="-15" dirty="0">
                <a:latin typeface="Times New Roman"/>
                <a:ea typeface="Times New Roman"/>
                <a:cs typeface="Arial"/>
              </a:rPr>
              <a:t>H</a:t>
            </a:r>
            <a:r>
              <a:rPr lang="en-US" dirty="0">
                <a:latin typeface="Times New Roman"/>
                <a:ea typeface="Times New Roman"/>
                <a:cs typeface="Arial"/>
              </a:rPr>
              <a:t>,</a:t>
            </a:r>
            <a:r>
              <a:rPr lang="en-US" spc="60" dirty="0">
                <a:latin typeface="Times New Roman"/>
                <a:ea typeface="Times New Roman"/>
                <a:cs typeface="Arial"/>
              </a:rPr>
              <a:t> </a:t>
            </a:r>
            <a:r>
              <a:rPr lang="en-US" spc="-5" dirty="0" err="1">
                <a:latin typeface="Times New Roman"/>
                <a:ea typeface="Times New Roman"/>
                <a:cs typeface="Arial"/>
              </a:rPr>
              <a:t>E</a:t>
            </a:r>
            <a:r>
              <a:rPr lang="en-US" dirty="0" err="1">
                <a:latin typeface="Times New Roman"/>
                <a:ea typeface="Times New Roman"/>
                <a:cs typeface="Arial"/>
              </a:rPr>
              <a:t>ndo</a:t>
            </a:r>
            <a:r>
              <a:rPr lang="en-US" spc="5" dirty="0" err="1">
                <a:latin typeface="Times New Roman"/>
                <a:ea typeface="Times New Roman"/>
                <a:cs typeface="Arial"/>
              </a:rPr>
              <a:t>s</a:t>
            </a:r>
            <a:r>
              <a:rPr lang="en-US" dirty="0" err="1">
                <a:latin typeface="Times New Roman"/>
                <a:ea typeface="Times New Roman"/>
                <a:cs typeface="Arial"/>
              </a:rPr>
              <a:t>u</a:t>
            </a:r>
            <a:r>
              <a:rPr lang="en-US" spc="15" dirty="0" err="1">
                <a:latin typeface="Times New Roman"/>
                <a:ea typeface="Times New Roman"/>
                <a:cs typeface="Arial"/>
              </a:rPr>
              <a:t>lf</a:t>
            </a:r>
            <a:r>
              <a:rPr lang="en-US" dirty="0" err="1">
                <a:latin typeface="Times New Roman"/>
                <a:ea typeface="Times New Roman"/>
                <a:cs typeface="Arial"/>
              </a:rPr>
              <a:t>an</a:t>
            </a:r>
            <a:r>
              <a:rPr lang="en-US" dirty="0">
                <a:latin typeface="Times New Roman"/>
                <a:ea typeface="Times New Roman"/>
                <a:cs typeface="Arial"/>
              </a:rPr>
              <a:t>,</a:t>
            </a:r>
            <a:r>
              <a:rPr lang="en-US" spc="110" dirty="0">
                <a:latin typeface="Times New Roman"/>
                <a:ea typeface="Times New Roman"/>
                <a:cs typeface="Arial"/>
              </a:rPr>
              <a:t> </a:t>
            </a:r>
            <a:r>
              <a:rPr lang="en-US" spc="-40" dirty="0" err="1">
                <a:latin typeface="Times New Roman"/>
                <a:ea typeface="Times New Roman"/>
                <a:cs typeface="Arial"/>
              </a:rPr>
              <a:t>L</a:t>
            </a:r>
            <a:r>
              <a:rPr lang="en-US" spc="15" dirty="0" err="1">
                <a:latin typeface="Times New Roman"/>
                <a:ea typeface="Times New Roman"/>
                <a:cs typeface="Arial"/>
              </a:rPr>
              <a:t>i</a:t>
            </a:r>
            <a:r>
              <a:rPr lang="en-US" dirty="0" err="1">
                <a:latin typeface="Times New Roman"/>
                <a:ea typeface="Times New Roman"/>
                <a:cs typeface="Arial"/>
              </a:rPr>
              <a:t>ndan</a:t>
            </a:r>
            <a:r>
              <a:rPr lang="en-US" spc="15" dirty="0" err="1">
                <a:latin typeface="Times New Roman"/>
                <a:ea typeface="Times New Roman"/>
                <a:cs typeface="Arial"/>
              </a:rPr>
              <a:t>e</a:t>
            </a:r>
            <a:r>
              <a:rPr lang="en-US" dirty="0">
                <a:latin typeface="Times New Roman"/>
                <a:ea typeface="Times New Roman"/>
                <a:cs typeface="Arial"/>
              </a:rPr>
              <a:t>,</a:t>
            </a:r>
            <a:r>
              <a:rPr lang="en-US" spc="85" dirty="0">
                <a:latin typeface="Times New Roman"/>
                <a:ea typeface="Times New Roman"/>
                <a:cs typeface="Arial"/>
              </a:rPr>
              <a:t> </a:t>
            </a:r>
            <a:r>
              <a:rPr lang="en-US" spc="-5" dirty="0" err="1">
                <a:latin typeface="Times New Roman"/>
                <a:ea typeface="Times New Roman"/>
                <a:cs typeface="Arial"/>
              </a:rPr>
              <a:t>D</a:t>
            </a:r>
            <a:r>
              <a:rPr lang="en-US" spc="5" dirty="0" err="1">
                <a:latin typeface="Times New Roman"/>
                <a:ea typeface="Times New Roman"/>
                <a:cs typeface="Arial"/>
              </a:rPr>
              <a:t>ic</a:t>
            </a:r>
            <a:r>
              <a:rPr lang="en-US" spc="-25" dirty="0" err="1">
                <a:latin typeface="Times New Roman"/>
                <a:ea typeface="Times New Roman"/>
                <a:cs typeface="Arial"/>
              </a:rPr>
              <a:t>o</a:t>
            </a:r>
            <a:r>
              <a:rPr lang="en-US" spc="15" dirty="0" err="1">
                <a:latin typeface="Times New Roman"/>
                <a:ea typeface="Times New Roman"/>
                <a:cs typeface="Arial"/>
              </a:rPr>
              <a:t>f</a:t>
            </a:r>
            <a:r>
              <a:rPr lang="en-US" dirty="0" err="1">
                <a:latin typeface="Times New Roman"/>
                <a:ea typeface="Times New Roman"/>
                <a:cs typeface="Arial"/>
              </a:rPr>
              <a:t>ol</a:t>
            </a:r>
            <a:r>
              <a:rPr lang="en-US" spc="65" dirty="0">
                <a:latin typeface="Times New Roman"/>
                <a:ea typeface="Times New Roman"/>
                <a:cs typeface="Arial"/>
              </a:rPr>
              <a:t> </a:t>
            </a:r>
            <a:r>
              <a:rPr lang="en-US" spc="15" dirty="0">
                <a:latin typeface="Times New Roman"/>
                <a:ea typeface="Times New Roman"/>
                <a:cs typeface="Arial"/>
              </a:rPr>
              <a:t>(</a:t>
            </a:r>
            <a:r>
              <a:rPr lang="en-US" spc="-30" dirty="0">
                <a:latin typeface="Times New Roman"/>
                <a:ea typeface="Times New Roman"/>
                <a:cs typeface="Arial"/>
              </a:rPr>
              <a:t>D</a:t>
            </a:r>
            <a:r>
              <a:rPr lang="en-US" spc="-5" dirty="0">
                <a:latin typeface="Times New Roman"/>
                <a:ea typeface="Times New Roman"/>
                <a:cs typeface="Arial"/>
              </a:rPr>
              <a:t>DT</a:t>
            </a:r>
            <a:r>
              <a:rPr lang="en-US" dirty="0">
                <a:latin typeface="Times New Roman"/>
                <a:ea typeface="Times New Roman"/>
                <a:cs typeface="Arial"/>
              </a:rPr>
              <a:t>,</a:t>
            </a:r>
            <a:r>
              <a:rPr lang="en-US" spc="60" dirty="0">
                <a:latin typeface="Times New Roman"/>
                <a:ea typeface="Times New Roman"/>
                <a:cs typeface="Arial"/>
              </a:rPr>
              <a:t> </a:t>
            </a:r>
            <a:r>
              <a:rPr lang="en-US" spc="-5" dirty="0">
                <a:latin typeface="Times New Roman"/>
                <a:ea typeface="Times New Roman"/>
                <a:cs typeface="Arial"/>
              </a:rPr>
              <a:t>HC</a:t>
            </a:r>
            <a:r>
              <a:rPr lang="en-US" dirty="0">
                <a:latin typeface="Times New Roman"/>
                <a:ea typeface="Times New Roman"/>
                <a:cs typeface="Arial"/>
              </a:rPr>
              <a:t>H</a:t>
            </a:r>
            <a:r>
              <a:rPr lang="en-US" spc="55" dirty="0">
                <a:latin typeface="Times New Roman"/>
                <a:ea typeface="Times New Roman"/>
                <a:cs typeface="Arial"/>
              </a:rPr>
              <a:t> </a:t>
            </a:r>
            <a:r>
              <a:rPr lang="en-US" spc="10" dirty="0">
                <a:latin typeface="Times New Roman"/>
                <a:ea typeface="Times New Roman"/>
                <a:cs typeface="Arial"/>
              </a:rPr>
              <a:t>b</a:t>
            </a:r>
            <a:r>
              <a:rPr lang="en-US" dirty="0">
                <a:latin typeface="Times New Roman"/>
                <a:ea typeface="Times New Roman"/>
                <a:cs typeface="Arial"/>
              </a:rPr>
              <a:t>a</a:t>
            </a:r>
            <a:r>
              <a:rPr lang="en-US" spc="25" dirty="0">
                <a:latin typeface="Times New Roman"/>
                <a:ea typeface="Times New Roman"/>
                <a:cs typeface="Arial"/>
              </a:rPr>
              <a:t>n</a:t>
            </a:r>
            <a:r>
              <a:rPr lang="en-US" spc="10" dirty="0">
                <a:latin typeface="Times New Roman"/>
                <a:ea typeface="Times New Roman"/>
                <a:cs typeface="Arial"/>
              </a:rPr>
              <a:t>n</a:t>
            </a:r>
            <a:r>
              <a:rPr lang="en-US" spc="15" dirty="0">
                <a:latin typeface="Times New Roman"/>
                <a:ea typeface="Times New Roman"/>
                <a:cs typeface="Arial"/>
              </a:rPr>
              <a:t>e</a:t>
            </a:r>
            <a:r>
              <a:rPr lang="en-US" dirty="0">
                <a:latin typeface="Times New Roman"/>
                <a:ea typeface="Times New Roman"/>
                <a:cs typeface="Arial"/>
              </a:rPr>
              <a:t>d)</a:t>
            </a:r>
            <a:endParaRPr lang="en-US" sz="1600" dirty="0">
              <a:ea typeface="Calibri"/>
              <a:cs typeface="Arial"/>
            </a:endParaRPr>
          </a:p>
          <a:p>
            <a:pPr marL="311785" algn="just">
              <a:lnSpc>
                <a:spcPct val="150000"/>
              </a:lnSpc>
              <a:spcBef>
                <a:spcPts val="30"/>
              </a:spcBef>
            </a:pPr>
            <a:r>
              <a:rPr lang="en-US" b="1" spc="15" dirty="0">
                <a:latin typeface="Times New Roman"/>
                <a:ea typeface="Times New Roman"/>
                <a:cs typeface="Arial"/>
              </a:rPr>
              <a:t>i</a:t>
            </a:r>
            <a:r>
              <a:rPr lang="en-US" b="1" spc="5" dirty="0">
                <a:latin typeface="Times New Roman"/>
                <a:ea typeface="Times New Roman"/>
                <a:cs typeface="Arial"/>
              </a:rPr>
              <a:t>i</a:t>
            </a:r>
            <a:r>
              <a:rPr lang="en-US" b="1" dirty="0">
                <a:latin typeface="Times New Roman"/>
                <a:ea typeface="Times New Roman"/>
                <a:cs typeface="Arial"/>
              </a:rPr>
              <a:t>.</a:t>
            </a:r>
            <a:r>
              <a:rPr lang="en-US" dirty="0">
                <a:latin typeface="Times New Roman"/>
                <a:ea typeface="Times New Roman"/>
                <a:cs typeface="Arial"/>
              </a:rPr>
              <a:t>   </a:t>
            </a:r>
            <a:r>
              <a:rPr lang="en-US" spc="135" dirty="0">
                <a:latin typeface="Times New Roman"/>
                <a:ea typeface="Times New Roman"/>
                <a:cs typeface="Arial"/>
              </a:rPr>
              <a:t> </a:t>
            </a:r>
            <a:r>
              <a:rPr lang="en-US" spc="20" dirty="0" err="1">
                <a:latin typeface="Times New Roman"/>
                <a:ea typeface="Times New Roman"/>
                <a:cs typeface="Arial"/>
              </a:rPr>
              <a:t>C</a:t>
            </a:r>
            <a:r>
              <a:rPr lang="en-US" spc="-10" dirty="0" err="1">
                <a:latin typeface="Times New Roman"/>
                <a:ea typeface="Times New Roman"/>
                <a:cs typeface="Arial"/>
              </a:rPr>
              <a:t>y</a:t>
            </a:r>
            <a:r>
              <a:rPr lang="en-US" spc="15" dirty="0" err="1">
                <a:latin typeface="Times New Roman"/>
                <a:ea typeface="Times New Roman"/>
                <a:cs typeface="Arial"/>
              </a:rPr>
              <a:t>cl</a:t>
            </a:r>
            <a:r>
              <a:rPr lang="en-US" spc="10" dirty="0" err="1">
                <a:latin typeface="Times New Roman"/>
                <a:ea typeface="Times New Roman"/>
                <a:cs typeface="Arial"/>
              </a:rPr>
              <a:t>o</a:t>
            </a:r>
            <a:r>
              <a:rPr lang="en-US" dirty="0" err="1">
                <a:latin typeface="Times New Roman"/>
                <a:ea typeface="Times New Roman"/>
                <a:cs typeface="Arial"/>
              </a:rPr>
              <a:t>d</a:t>
            </a:r>
            <a:r>
              <a:rPr lang="en-US" spc="20" dirty="0" err="1">
                <a:latin typeface="Times New Roman"/>
                <a:ea typeface="Times New Roman"/>
                <a:cs typeface="Arial"/>
              </a:rPr>
              <a:t>i</a:t>
            </a:r>
            <a:r>
              <a:rPr lang="en-US" spc="15" dirty="0" err="1">
                <a:latin typeface="Times New Roman"/>
                <a:ea typeface="Times New Roman"/>
                <a:cs typeface="Arial"/>
              </a:rPr>
              <a:t>e</a:t>
            </a:r>
            <a:r>
              <a:rPr lang="en-US" dirty="0" err="1">
                <a:latin typeface="Times New Roman"/>
                <a:ea typeface="Times New Roman"/>
                <a:cs typeface="Arial"/>
              </a:rPr>
              <a:t>n</a:t>
            </a:r>
            <a:r>
              <a:rPr lang="en-US" spc="15" dirty="0" err="1">
                <a:latin typeface="Times New Roman"/>
                <a:ea typeface="Times New Roman"/>
                <a:cs typeface="Arial"/>
              </a:rPr>
              <a:t>e</a:t>
            </a:r>
            <a:r>
              <a:rPr lang="en-US" dirty="0" err="1">
                <a:latin typeface="Times New Roman"/>
                <a:ea typeface="Times New Roman"/>
                <a:cs typeface="Arial"/>
              </a:rPr>
              <a:t>s</a:t>
            </a:r>
            <a:endParaRPr lang="en-US" sz="1600" dirty="0">
              <a:ea typeface="Calibri"/>
              <a:cs typeface="Arial"/>
            </a:endParaRPr>
          </a:p>
          <a:p>
            <a:pPr marL="591820" algn="just">
              <a:lnSpc>
                <a:spcPct val="150000"/>
              </a:lnSpc>
              <a:spcBef>
                <a:spcPts val="40"/>
              </a:spcBef>
            </a:pPr>
            <a:r>
              <a:rPr lang="en-US" spc="-5" dirty="0" err="1">
                <a:latin typeface="Times New Roman"/>
                <a:ea typeface="Times New Roman"/>
                <a:cs typeface="Arial"/>
              </a:rPr>
              <a:t>E</a:t>
            </a:r>
            <a:r>
              <a:rPr lang="en-US" spc="-25" dirty="0" err="1">
                <a:latin typeface="Times New Roman"/>
                <a:ea typeface="Times New Roman"/>
                <a:cs typeface="Arial"/>
              </a:rPr>
              <a:t>g</a:t>
            </a:r>
            <a:r>
              <a:rPr lang="en-US" dirty="0">
                <a:latin typeface="Times New Roman"/>
                <a:ea typeface="Times New Roman"/>
                <a:cs typeface="Arial"/>
              </a:rPr>
              <a:t>.</a:t>
            </a:r>
            <a:r>
              <a:rPr lang="en-US" spc="50" dirty="0">
                <a:latin typeface="Times New Roman"/>
                <a:ea typeface="Times New Roman"/>
                <a:cs typeface="Arial"/>
              </a:rPr>
              <a:t> </a:t>
            </a:r>
            <a:r>
              <a:rPr lang="en-US" spc="-5" dirty="0">
                <a:latin typeface="Times New Roman"/>
                <a:ea typeface="Times New Roman"/>
                <a:cs typeface="Arial"/>
              </a:rPr>
              <a:t>C</a:t>
            </a:r>
            <a:r>
              <a:rPr lang="en-US" dirty="0">
                <a:latin typeface="Times New Roman"/>
                <a:ea typeface="Times New Roman"/>
                <a:cs typeface="Arial"/>
              </a:rPr>
              <a:t>h</a:t>
            </a:r>
            <a:r>
              <a:rPr lang="en-US" spc="5" dirty="0">
                <a:latin typeface="Times New Roman"/>
                <a:ea typeface="Times New Roman"/>
                <a:cs typeface="Arial"/>
              </a:rPr>
              <a:t>l</a:t>
            </a:r>
            <a:r>
              <a:rPr lang="en-US" dirty="0">
                <a:latin typeface="Times New Roman"/>
                <a:ea typeface="Times New Roman"/>
                <a:cs typeface="Arial"/>
              </a:rPr>
              <a:t>o</a:t>
            </a:r>
            <a:r>
              <a:rPr lang="en-US" spc="5" dirty="0">
                <a:latin typeface="Times New Roman"/>
                <a:ea typeface="Times New Roman"/>
                <a:cs typeface="Arial"/>
              </a:rPr>
              <a:t>r</a:t>
            </a:r>
            <a:r>
              <a:rPr lang="en-US" dirty="0">
                <a:latin typeface="Times New Roman"/>
                <a:ea typeface="Times New Roman"/>
                <a:cs typeface="Arial"/>
              </a:rPr>
              <a:t>d</a:t>
            </a:r>
            <a:r>
              <a:rPr lang="en-US" spc="15" dirty="0">
                <a:latin typeface="Times New Roman"/>
                <a:ea typeface="Times New Roman"/>
                <a:cs typeface="Arial"/>
              </a:rPr>
              <a:t>a</a:t>
            </a:r>
            <a:r>
              <a:rPr lang="en-US" dirty="0">
                <a:latin typeface="Times New Roman"/>
                <a:ea typeface="Times New Roman"/>
                <a:cs typeface="Arial"/>
              </a:rPr>
              <a:t>n</a:t>
            </a:r>
            <a:r>
              <a:rPr lang="en-US" spc="5" dirty="0">
                <a:latin typeface="Times New Roman"/>
                <a:ea typeface="Times New Roman"/>
                <a:cs typeface="Arial"/>
              </a:rPr>
              <a:t>e</a:t>
            </a:r>
            <a:r>
              <a:rPr lang="en-US" dirty="0">
                <a:latin typeface="Times New Roman"/>
                <a:ea typeface="Times New Roman"/>
                <a:cs typeface="Arial"/>
              </a:rPr>
              <a:t>,</a:t>
            </a:r>
            <a:r>
              <a:rPr lang="en-US" spc="95" dirty="0">
                <a:latin typeface="Times New Roman"/>
                <a:ea typeface="Times New Roman"/>
                <a:cs typeface="Arial"/>
              </a:rPr>
              <a:t> </a:t>
            </a:r>
            <a:r>
              <a:rPr lang="en-US" spc="-5" dirty="0">
                <a:latin typeface="Times New Roman"/>
                <a:ea typeface="Times New Roman"/>
                <a:cs typeface="Arial"/>
              </a:rPr>
              <a:t>H</a:t>
            </a:r>
            <a:r>
              <a:rPr lang="en-US" dirty="0">
                <a:latin typeface="Times New Roman"/>
                <a:ea typeface="Times New Roman"/>
                <a:cs typeface="Arial"/>
              </a:rPr>
              <a:t>ep</a:t>
            </a:r>
            <a:r>
              <a:rPr lang="en-US" spc="-5" dirty="0">
                <a:latin typeface="Times New Roman"/>
                <a:ea typeface="Times New Roman"/>
                <a:cs typeface="Arial"/>
              </a:rPr>
              <a:t>t</a:t>
            </a:r>
            <a:r>
              <a:rPr lang="en-US" dirty="0">
                <a:latin typeface="Times New Roman"/>
                <a:ea typeface="Times New Roman"/>
                <a:cs typeface="Arial"/>
              </a:rPr>
              <a:t>a</a:t>
            </a:r>
            <a:r>
              <a:rPr lang="en-US" spc="15" dirty="0">
                <a:latin typeface="Times New Roman"/>
                <a:ea typeface="Times New Roman"/>
                <a:cs typeface="Arial"/>
              </a:rPr>
              <a:t>c</a:t>
            </a:r>
            <a:r>
              <a:rPr lang="en-US" dirty="0">
                <a:latin typeface="Times New Roman"/>
                <a:ea typeface="Times New Roman"/>
                <a:cs typeface="Arial"/>
              </a:rPr>
              <a:t>h</a:t>
            </a:r>
            <a:r>
              <a:rPr lang="en-US" spc="-20" dirty="0">
                <a:latin typeface="Times New Roman"/>
                <a:ea typeface="Times New Roman"/>
                <a:cs typeface="Arial"/>
              </a:rPr>
              <a:t>l</a:t>
            </a:r>
            <a:r>
              <a:rPr lang="en-US" dirty="0">
                <a:latin typeface="Times New Roman"/>
                <a:ea typeface="Times New Roman"/>
                <a:cs typeface="Arial"/>
              </a:rPr>
              <a:t>or</a:t>
            </a:r>
            <a:r>
              <a:rPr lang="en-US" spc="100" dirty="0">
                <a:latin typeface="Times New Roman"/>
                <a:ea typeface="Times New Roman"/>
                <a:cs typeface="Arial"/>
              </a:rPr>
              <a:t> </a:t>
            </a:r>
            <a:r>
              <a:rPr lang="en-US" spc="5" dirty="0">
                <a:latin typeface="Times New Roman"/>
                <a:ea typeface="Times New Roman"/>
                <a:cs typeface="Arial"/>
              </a:rPr>
              <a:t>(</a:t>
            </a:r>
            <a:r>
              <a:rPr lang="en-US" spc="-5" dirty="0">
                <a:latin typeface="Times New Roman"/>
                <a:ea typeface="Times New Roman"/>
                <a:cs typeface="Arial"/>
              </a:rPr>
              <a:t>B</a:t>
            </a:r>
            <a:r>
              <a:rPr lang="en-US" dirty="0">
                <a:latin typeface="Times New Roman"/>
                <a:ea typeface="Times New Roman"/>
                <a:cs typeface="Arial"/>
              </a:rPr>
              <a:t>a</a:t>
            </a:r>
            <a:r>
              <a:rPr lang="en-US" spc="10" dirty="0">
                <a:latin typeface="Times New Roman"/>
                <a:ea typeface="Times New Roman"/>
                <a:cs typeface="Arial"/>
              </a:rPr>
              <a:t>n</a:t>
            </a:r>
            <a:r>
              <a:rPr lang="en-US" dirty="0">
                <a:latin typeface="Times New Roman"/>
                <a:ea typeface="Times New Roman"/>
                <a:cs typeface="Arial"/>
              </a:rPr>
              <a:t>ned</a:t>
            </a:r>
            <a:r>
              <a:rPr lang="en-US" spc="75" dirty="0">
                <a:latin typeface="Times New Roman"/>
                <a:ea typeface="Times New Roman"/>
                <a:cs typeface="Arial"/>
              </a:rPr>
              <a:t> </a:t>
            </a:r>
            <a:r>
              <a:rPr lang="en-US" dirty="0">
                <a:latin typeface="Times New Roman"/>
                <a:ea typeface="Times New Roman"/>
                <a:cs typeface="Arial"/>
              </a:rPr>
              <a:t>c</a:t>
            </a:r>
            <a:r>
              <a:rPr lang="en-US" spc="10" dirty="0">
                <a:latin typeface="Times New Roman"/>
                <a:ea typeface="Times New Roman"/>
                <a:cs typeface="Arial"/>
              </a:rPr>
              <a:t>h</a:t>
            </a:r>
            <a:r>
              <a:rPr lang="en-US" spc="25" dirty="0">
                <a:latin typeface="Times New Roman"/>
                <a:ea typeface="Times New Roman"/>
                <a:cs typeface="Arial"/>
              </a:rPr>
              <a:t>e</a:t>
            </a:r>
            <a:r>
              <a:rPr lang="en-US" spc="-20" dirty="0">
                <a:latin typeface="Times New Roman"/>
                <a:ea typeface="Times New Roman"/>
                <a:cs typeface="Arial"/>
              </a:rPr>
              <a:t>m</a:t>
            </a:r>
            <a:r>
              <a:rPr lang="en-US" spc="20" dirty="0">
                <a:latin typeface="Times New Roman"/>
                <a:ea typeface="Times New Roman"/>
                <a:cs typeface="Arial"/>
              </a:rPr>
              <a:t>i</a:t>
            </a:r>
            <a:r>
              <a:rPr lang="en-US" spc="15" dirty="0">
                <a:latin typeface="Times New Roman"/>
                <a:ea typeface="Times New Roman"/>
                <a:cs typeface="Arial"/>
              </a:rPr>
              <a:t>c</a:t>
            </a:r>
            <a:r>
              <a:rPr lang="en-US" dirty="0">
                <a:latin typeface="Times New Roman"/>
                <a:ea typeface="Times New Roman"/>
                <a:cs typeface="Arial"/>
              </a:rPr>
              <a:t>a</a:t>
            </a:r>
            <a:r>
              <a:rPr lang="en-US" spc="15" dirty="0">
                <a:latin typeface="Times New Roman"/>
                <a:ea typeface="Times New Roman"/>
                <a:cs typeface="Arial"/>
              </a:rPr>
              <a:t>l</a:t>
            </a:r>
            <a:r>
              <a:rPr lang="en-US" spc="5" dirty="0">
                <a:latin typeface="Times New Roman"/>
                <a:ea typeface="Times New Roman"/>
                <a:cs typeface="Arial"/>
              </a:rPr>
              <a:t>s</a:t>
            </a:r>
            <a:r>
              <a:rPr lang="en-US" dirty="0">
                <a:latin typeface="Times New Roman"/>
                <a:ea typeface="Times New Roman"/>
                <a:cs typeface="Arial"/>
              </a:rPr>
              <a:t>)</a:t>
            </a:r>
            <a:endParaRPr lang="en-US" sz="1600" dirty="0">
              <a:ea typeface="Calibri"/>
              <a:cs typeface="Arial"/>
            </a:endParaRPr>
          </a:p>
          <a:p>
            <a:pPr marL="311785" algn="just">
              <a:lnSpc>
                <a:spcPct val="150000"/>
              </a:lnSpc>
              <a:spcBef>
                <a:spcPts val="30"/>
              </a:spcBef>
            </a:pPr>
            <a:r>
              <a:rPr lang="en-US" b="1" spc="15" dirty="0">
                <a:latin typeface="Times New Roman"/>
                <a:ea typeface="Times New Roman"/>
                <a:cs typeface="Arial"/>
              </a:rPr>
              <a:t>i</a:t>
            </a:r>
            <a:r>
              <a:rPr lang="en-US" b="1" spc="-5" dirty="0">
                <a:latin typeface="Times New Roman"/>
                <a:ea typeface="Times New Roman"/>
                <a:cs typeface="Arial"/>
              </a:rPr>
              <a:t>i</a:t>
            </a:r>
            <a:r>
              <a:rPr lang="en-US" b="1" dirty="0">
                <a:latin typeface="Times New Roman"/>
                <a:ea typeface="Times New Roman"/>
                <a:cs typeface="Arial"/>
              </a:rPr>
              <a:t>i  </a:t>
            </a:r>
            <a:r>
              <a:rPr lang="en-US" dirty="0">
                <a:latin typeface="Times New Roman"/>
                <a:ea typeface="Times New Roman"/>
                <a:cs typeface="Arial"/>
              </a:rPr>
              <a:t> </a:t>
            </a:r>
            <a:r>
              <a:rPr lang="en-US" spc="115" dirty="0">
                <a:latin typeface="Times New Roman"/>
                <a:ea typeface="Times New Roman"/>
                <a:cs typeface="Arial"/>
              </a:rPr>
              <a:t> </a:t>
            </a:r>
            <a:r>
              <a:rPr lang="en-US" b="1" spc="-5" dirty="0">
                <a:latin typeface="Times New Roman"/>
                <a:ea typeface="Times New Roman"/>
                <a:cs typeface="Arial"/>
              </a:rPr>
              <a:t>O</a:t>
            </a:r>
            <a:r>
              <a:rPr lang="en-US" b="1" spc="15" dirty="0">
                <a:latin typeface="Times New Roman"/>
                <a:ea typeface="Times New Roman"/>
                <a:cs typeface="Arial"/>
              </a:rPr>
              <a:t>r</a:t>
            </a:r>
            <a:r>
              <a:rPr lang="en-US" b="1" spc="-25" dirty="0">
                <a:latin typeface="Times New Roman"/>
                <a:ea typeface="Times New Roman"/>
                <a:cs typeface="Arial"/>
              </a:rPr>
              <a:t>g</a:t>
            </a:r>
            <a:r>
              <a:rPr lang="en-US" b="1" dirty="0">
                <a:latin typeface="Times New Roman"/>
                <a:ea typeface="Times New Roman"/>
                <a:cs typeface="Arial"/>
              </a:rPr>
              <a:t>anop</a:t>
            </a:r>
            <a:r>
              <a:rPr lang="en-US" b="1" spc="10" dirty="0">
                <a:latin typeface="Times New Roman"/>
                <a:ea typeface="Times New Roman"/>
                <a:cs typeface="Arial"/>
              </a:rPr>
              <a:t>h</a:t>
            </a:r>
            <a:r>
              <a:rPr lang="en-US" b="1" dirty="0">
                <a:latin typeface="Times New Roman"/>
                <a:ea typeface="Times New Roman"/>
                <a:cs typeface="Arial"/>
              </a:rPr>
              <a:t>o</a:t>
            </a:r>
            <a:r>
              <a:rPr lang="en-US" b="1" spc="5" dirty="0">
                <a:latin typeface="Times New Roman"/>
                <a:ea typeface="Times New Roman"/>
                <a:cs typeface="Arial"/>
              </a:rPr>
              <a:t>s</a:t>
            </a:r>
            <a:r>
              <a:rPr lang="en-US" b="1" spc="-10" dirty="0">
                <a:latin typeface="Times New Roman"/>
                <a:ea typeface="Times New Roman"/>
                <a:cs typeface="Arial"/>
              </a:rPr>
              <a:t>p</a:t>
            </a:r>
            <a:r>
              <a:rPr lang="en-US" b="1" spc="15" dirty="0">
                <a:latin typeface="Times New Roman"/>
                <a:ea typeface="Times New Roman"/>
                <a:cs typeface="Arial"/>
              </a:rPr>
              <a:t>h</a:t>
            </a:r>
            <a:r>
              <a:rPr lang="en-US" b="1" dirty="0">
                <a:latin typeface="Times New Roman"/>
                <a:ea typeface="Times New Roman"/>
                <a:cs typeface="Arial"/>
              </a:rPr>
              <a:t>a</a:t>
            </a:r>
            <a:r>
              <a:rPr lang="en-US" b="1" spc="-5" dirty="0">
                <a:latin typeface="Times New Roman"/>
                <a:ea typeface="Times New Roman"/>
                <a:cs typeface="Arial"/>
              </a:rPr>
              <a:t>t</a:t>
            </a:r>
            <a:r>
              <a:rPr lang="en-US" b="1" dirty="0">
                <a:latin typeface="Times New Roman"/>
                <a:ea typeface="Times New Roman"/>
                <a:cs typeface="Arial"/>
              </a:rPr>
              <a:t>es</a:t>
            </a:r>
            <a:r>
              <a:rPr lang="en-US" spc="170" dirty="0">
                <a:latin typeface="Times New Roman"/>
                <a:ea typeface="Times New Roman"/>
                <a:cs typeface="Arial"/>
              </a:rPr>
              <a:t> </a:t>
            </a:r>
            <a:r>
              <a:rPr lang="en-US" dirty="0">
                <a:latin typeface="Times New Roman"/>
                <a:ea typeface="Times New Roman"/>
                <a:cs typeface="Arial"/>
              </a:rPr>
              <a:t>:</a:t>
            </a:r>
            <a:r>
              <a:rPr lang="en-US" spc="5" dirty="0">
                <a:latin typeface="Times New Roman"/>
                <a:ea typeface="Times New Roman"/>
                <a:cs typeface="Arial"/>
              </a:rPr>
              <a:t> (</a:t>
            </a:r>
            <a:r>
              <a:rPr lang="en-US" spc="-5" dirty="0">
                <a:latin typeface="Times New Roman"/>
                <a:ea typeface="Times New Roman"/>
                <a:cs typeface="Arial"/>
              </a:rPr>
              <a:t>E</a:t>
            </a:r>
            <a:r>
              <a:rPr lang="en-US" spc="-10" dirty="0">
                <a:latin typeface="Times New Roman"/>
                <a:ea typeface="Times New Roman"/>
                <a:cs typeface="Arial"/>
              </a:rPr>
              <a:t>s</a:t>
            </a:r>
            <a:r>
              <a:rPr lang="en-US" spc="5" dirty="0">
                <a:latin typeface="Times New Roman"/>
                <a:ea typeface="Times New Roman"/>
                <a:cs typeface="Arial"/>
              </a:rPr>
              <a:t>t</a:t>
            </a:r>
            <a:r>
              <a:rPr lang="en-US" dirty="0">
                <a:latin typeface="Times New Roman"/>
                <a:ea typeface="Times New Roman"/>
                <a:cs typeface="Arial"/>
              </a:rPr>
              <a:t>e</a:t>
            </a:r>
            <a:r>
              <a:rPr lang="en-US" spc="-10" dirty="0">
                <a:latin typeface="Times New Roman"/>
                <a:ea typeface="Times New Roman"/>
                <a:cs typeface="Arial"/>
              </a:rPr>
              <a:t>r</a:t>
            </a:r>
            <a:r>
              <a:rPr lang="en-US" dirty="0">
                <a:latin typeface="Times New Roman"/>
                <a:ea typeface="Times New Roman"/>
                <a:cs typeface="Arial"/>
              </a:rPr>
              <a:t>s</a:t>
            </a:r>
            <a:r>
              <a:rPr lang="en-US" spc="65" dirty="0">
                <a:latin typeface="Times New Roman"/>
                <a:ea typeface="Times New Roman"/>
                <a:cs typeface="Arial"/>
              </a:rPr>
              <a:t> </a:t>
            </a:r>
            <a:r>
              <a:rPr lang="en-US" dirty="0">
                <a:latin typeface="Times New Roman"/>
                <a:ea typeface="Times New Roman"/>
                <a:cs typeface="Arial"/>
              </a:rPr>
              <a:t>of</a:t>
            </a:r>
            <a:r>
              <a:rPr lang="en-US" spc="40" dirty="0">
                <a:latin typeface="Times New Roman"/>
                <a:ea typeface="Times New Roman"/>
                <a:cs typeface="Arial"/>
              </a:rPr>
              <a:t> </a:t>
            </a:r>
            <a:r>
              <a:rPr lang="en-US" dirty="0">
                <a:latin typeface="Times New Roman"/>
                <a:ea typeface="Times New Roman"/>
                <a:cs typeface="Arial"/>
              </a:rPr>
              <a:t>pho</a:t>
            </a:r>
            <a:r>
              <a:rPr lang="en-US" spc="5" dirty="0">
                <a:latin typeface="Times New Roman"/>
                <a:ea typeface="Times New Roman"/>
                <a:cs typeface="Arial"/>
              </a:rPr>
              <a:t>s</a:t>
            </a:r>
            <a:r>
              <a:rPr lang="en-US" dirty="0">
                <a:latin typeface="Times New Roman"/>
                <a:ea typeface="Times New Roman"/>
                <a:cs typeface="Arial"/>
              </a:rPr>
              <a:t>ph</a:t>
            </a:r>
            <a:r>
              <a:rPr lang="en-US" spc="-10" dirty="0">
                <a:latin typeface="Times New Roman"/>
                <a:ea typeface="Times New Roman"/>
                <a:cs typeface="Arial"/>
              </a:rPr>
              <a:t>or</a:t>
            </a:r>
            <a:r>
              <a:rPr lang="en-US" spc="5" dirty="0">
                <a:latin typeface="Times New Roman"/>
                <a:ea typeface="Times New Roman"/>
                <a:cs typeface="Arial"/>
              </a:rPr>
              <a:t>i</a:t>
            </a:r>
            <a:r>
              <a:rPr lang="en-US" dirty="0">
                <a:latin typeface="Times New Roman"/>
                <a:ea typeface="Times New Roman"/>
                <a:cs typeface="Arial"/>
              </a:rPr>
              <a:t>c</a:t>
            </a:r>
            <a:r>
              <a:rPr lang="en-US" spc="125" dirty="0">
                <a:latin typeface="Times New Roman"/>
                <a:ea typeface="Times New Roman"/>
                <a:cs typeface="Arial"/>
              </a:rPr>
              <a:t> </a:t>
            </a:r>
            <a:r>
              <a:rPr lang="en-US" spc="-10" dirty="0">
                <a:latin typeface="Times New Roman"/>
                <a:ea typeface="Times New Roman"/>
                <a:cs typeface="Arial"/>
              </a:rPr>
              <a:t>a</a:t>
            </a:r>
            <a:r>
              <a:rPr lang="en-US" dirty="0">
                <a:latin typeface="Times New Roman"/>
                <a:ea typeface="Times New Roman"/>
                <a:cs typeface="Arial"/>
              </a:rPr>
              <a:t>c</a:t>
            </a:r>
            <a:r>
              <a:rPr lang="en-US" spc="15" dirty="0">
                <a:latin typeface="Times New Roman"/>
                <a:ea typeface="Times New Roman"/>
                <a:cs typeface="Arial"/>
              </a:rPr>
              <a:t>i</a:t>
            </a:r>
            <a:r>
              <a:rPr lang="en-US" dirty="0">
                <a:latin typeface="Times New Roman"/>
                <a:ea typeface="Times New Roman"/>
                <a:cs typeface="Arial"/>
              </a:rPr>
              <a:t>d).</a:t>
            </a:r>
            <a:r>
              <a:rPr lang="en-US" spc="-5" dirty="0" err="1">
                <a:latin typeface="Times New Roman"/>
                <a:ea typeface="Times New Roman"/>
                <a:cs typeface="Arial"/>
              </a:rPr>
              <a:t>E</a:t>
            </a:r>
            <a:r>
              <a:rPr lang="en-US" spc="-25" dirty="0" err="1">
                <a:latin typeface="Times New Roman"/>
                <a:ea typeface="Times New Roman"/>
                <a:cs typeface="Arial"/>
              </a:rPr>
              <a:t>g</a:t>
            </a:r>
            <a:r>
              <a:rPr lang="en-US" dirty="0">
                <a:latin typeface="Times New Roman"/>
                <a:ea typeface="Times New Roman"/>
                <a:cs typeface="Arial"/>
              </a:rPr>
              <a:t>.  </a:t>
            </a:r>
            <a:r>
              <a:rPr lang="en-US" spc="160" dirty="0">
                <a:latin typeface="Times New Roman"/>
                <a:ea typeface="Times New Roman"/>
                <a:cs typeface="Arial"/>
              </a:rPr>
              <a:t> </a:t>
            </a:r>
            <a:r>
              <a:rPr lang="en-US" spc="-5" dirty="0" err="1">
                <a:latin typeface="Times New Roman"/>
                <a:ea typeface="Times New Roman"/>
                <a:cs typeface="Arial"/>
              </a:rPr>
              <a:t>D</a:t>
            </a:r>
            <a:r>
              <a:rPr lang="en-US" spc="5" dirty="0" err="1">
                <a:latin typeface="Times New Roman"/>
                <a:ea typeface="Times New Roman"/>
                <a:cs typeface="Arial"/>
              </a:rPr>
              <a:t>i</a:t>
            </a:r>
            <a:r>
              <a:rPr lang="en-US" spc="15" dirty="0" err="1">
                <a:latin typeface="Times New Roman"/>
                <a:ea typeface="Times New Roman"/>
                <a:cs typeface="Arial"/>
              </a:rPr>
              <a:t>c</a:t>
            </a:r>
            <a:r>
              <a:rPr lang="en-US" dirty="0" err="1">
                <a:latin typeface="Times New Roman"/>
                <a:ea typeface="Times New Roman"/>
                <a:cs typeface="Arial"/>
              </a:rPr>
              <a:t>h</a:t>
            </a:r>
            <a:r>
              <a:rPr lang="en-US" spc="5" dirty="0" err="1">
                <a:latin typeface="Times New Roman"/>
                <a:ea typeface="Times New Roman"/>
                <a:cs typeface="Arial"/>
              </a:rPr>
              <a:t>l</a:t>
            </a:r>
            <a:r>
              <a:rPr lang="en-US" spc="-10" dirty="0" err="1">
                <a:latin typeface="Times New Roman"/>
                <a:ea typeface="Times New Roman"/>
                <a:cs typeface="Arial"/>
              </a:rPr>
              <a:t>o</a:t>
            </a:r>
            <a:r>
              <a:rPr lang="en-US" spc="5" dirty="0" err="1">
                <a:latin typeface="Times New Roman"/>
                <a:ea typeface="Times New Roman"/>
                <a:cs typeface="Arial"/>
              </a:rPr>
              <a:t>r</a:t>
            </a:r>
            <a:r>
              <a:rPr lang="en-US" spc="-25" dirty="0" err="1">
                <a:latin typeface="Times New Roman"/>
                <a:ea typeface="Times New Roman"/>
                <a:cs typeface="Arial"/>
              </a:rPr>
              <a:t>v</a:t>
            </a:r>
            <a:r>
              <a:rPr lang="en-US" spc="10" dirty="0" err="1">
                <a:latin typeface="Times New Roman"/>
                <a:ea typeface="Times New Roman"/>
                <a:cs typeface="Arial"/>
              </a:rPr>
              <a:t>o</a:t>
            </a:r>
            <a:r>
              <a:rPr lang="en-US" spc="5" dirty="0" err="1">
                <a:latin typeface="Times New Roman"/>
                <a:ea typeface="Times New Roman"/>
                <a:cs typeface="Arial"/>
              </a:rPr>
              <a:t>s</a:t>
            </a:r>
            <a:r>
              <a:rPr lang="en-US" dirty="0">
                <a:latin typeface="Times New Roman"/>
                <a:ea typeface="Times New Roman"/>
                <a:cs typeface="Arial"/>
              </a:rPr>
              <a:t>, </a:t>
            </a:r>
            <a:r>
              <a:rPr lang="en-US" spc="-25" dirty="0" err="1">
                <a:latin typeface="Times New Roman"/>
                <a:ea typeface="Times New Roman"/>
                <a:cs typeface="Arial"/>
              </a:rPr>
              <a:t>P</a:t>
            </a:r>
            <a:r>
              <a:rPr lang="en-US" dirty="0" err="1">
                <a:latin typeface="Times New Roman"/>
                <a:ea typeface="Times New Roman"/>
                <a:cs typeface="Arial"/>
              </a:rPr>
              <a:t>ho</a:t>
            </a:r>
            <a:r>
              <a:rPr lang="en-US" spc="5" dirty="0" err="1">
                <a:latin typeface="Times New Roman"/>
                <a:ea typeface="Times New Roman"/>
                <a:cs typeface="Arial"/>
              </a:rPr>
              <a:t>s</a:t>
            </a:r>
            <a:r>
              <a:rPr lang="en-US" dirty="0" err="1">
                <a:latin typeface="Times New Roman"/>
                <a:ea typeface="Times New Roman"/>
                <a:cs typeface="Arial"/>
              </a:rPr>
              <a:t>p</a:t>
            </a:r>
            <a:r>
              <a:rPr lang="en-US" spc="15" dirty="0" err="1">
                <a:latin typeface="Times New Roman"/>
                <a:ea typeface="Times New Roman"/>
                <a:cs typeface="Arial"/>
              </a:rPr>
              <a:t>a</a:t>
            </a:r>
            <a:r>
              <a:rPr lang="en-US" spc="-20" dirty="0" err="1">
                <a:latin typeface="Times New Roman"/>
                <a:ea typeface="Times New Roman"/>
                <a:cs typeface="Arial"/>
              </a:rPr>
              <a:t>m</a:t>
            </a:r>
            <a:r>
              <a:rPr lang="en-US" spc="15" dirty="0" err="1">
                <a:latin typeface="Times New Roman"/>
                <a:ea typeface="Times New Roman"/>
                <a:cs typeface="Arial"/>
              </a:rPr>
              <a:t>i</a:t>
            </a:r>
            <a:r>
              <a:rPr lang="en-US" dirty="0" err="1">
                <a:latin typeface="Times New Roman"/>
                <a:ea typeface="Times New Roman"/>
                <a:cs typeface="Arial"/>
              </a:rPr>
              <a:t>d</a:t>
            </a:r>
            <a:r>
              <a:rPr lang="en-US" spc="-10" dirty="0" err="1">
                <a:latin typeface="Times New Roman"/>
                <a:ea typeface="Times New Roman"/>
                <a:cs typeface="Arial"/>
              </a:rPr>
              <a:t>o</a:t>
            </a:r>
            <a:r>
              <a:rPr lang="en-US" dirty="0" err="1">
                <a:latin typeface="Times New Roman"/>
                <a:ea typeface="Times New Roman"/>
                <a:cs typeface="Arial"/>
              </a:rPr>
              <a:t>n</a:t>
            </a:r>
            <a:r>
              <a:rPr lang="en-US" dirty="0">
                <a:latin typeface="Times New Roman"/>
                <a:ea typeface="Times New Roman"/>
                <a:cs typeface="Arial"/>
              </a:rPr>
              <a:t>,</a:t>
            </a:r>
            <a:r>
              <a:rPr lang="en-US" spc="-15" dirty="0">
                <a:latin typeface="Times New Roman"/>
                <a:ea typeface="Times New Roman"/>
                <a:cs typeface="Arial"/>
              </a:rPr>
              <a:t> </a:t>
            </a:r>
            <a:r>
              <a:rPr lang="en-US" spc="5" dirty="0" err="1">
                <a:latin typeface="Times New Roman"/>
                <a:ea typeface="Times New Roman"/>
                <a:cs typeface="Arial"/>
              </a:rPr>
              <a:t>M</a:t>
            </a:r>
            <a:r>
              <a:rPr lang="en-US" spc="-10" dirty="0" err="1">
                <a:latin typeface="Times New Roman"/>
                <a:ea typeface="Times New Roman"/>
                <a:cs typeface="Arial"/>
              </a:rPr>
              <a:t>a</a:t>
            </a:r>
            <a:r>
              <a:rPr lang="en-US" spc="-5" dirty="0" err="1">
                <a:latin typeface="Times New Roman"/>
                <a:ea typeface="Times New Roman"/>
                <a:cs typeface="Arial"/>
              </a:rPr>
              <a:t>l</a:t>
            </a:r>
            <a:r>
              <a:rPr lang="en-US" spc="15" dirty="0" err="1">
                <a:latin typeface="Times New Roman"/>
                <a:ea typeface="Times New Roman"/>
                <a:cs typeface="Arial"/>
              </a:rPr>
              <a:t>a</a:t>
            </a:r>
            <a:r>
              <a:rPr lang="en-US" spc="5" dirty="0" err="1">
                <a:latin typeface="Times New Roman"/>
                <a:ea typeface="Times New Roman"/>
                <a:cs typeface="Arial"/>
              </a:rPr>
              <a:t>t</a:t>
            </a:r>
            <a:r>
              <a:rPr lang="en-US" spc="-10" dirty="0" err="1">
                <a:latin typeface="Times New Roman"/>
                <a:ea typeface="Times New Roman"/>
                <a:cs typeface="Arial"/>
              </a:rPr>
              <a:t>h</a:t>
            </a:r>
            <a:r>
              <a:rPr lang="en-US" spc="15" dirty="0" err="1">
                <a:latin typeface="Times New Roman"/>
                <a:ea typeface="Times New Roman"/>
                <a:cs typeface="Arial"/>
              </a:rPr>
              <a:t>i</a:t>
            </a:r>
            <a:r>
              <a:rPr lang="en-US" dirty="0" err="1">
                <a:latin typeface="Times New Roman"/>
                <a:ea typeface="Times New Roman"/>
                <a:cs typeface="Arial"/>
              </a:rPr>
              <a:t>on</a:t>
            </a:r>
            <a:r>
              <a:rPr lang="en-US" dirty="0">
                <a:latin typeface="Times New Roman"/>
                <a:ea typeface="Times New Roman"/>
                <a:cs typeface="Arial"/>
              </a:rPr>
              <a:t>,</a:t>
            </a:r>
            <a:r>
              <a:rPr lang="en-US" spc="85" dirty="0">
                <a:latin typeface="Times New Roman"/>
                <a:ea typeface="Times New Roman"/>
                <a:cs typeface="Arial"/>
              </a:rPr>
              <a:t> </a:t>
            </a:r>
            <a:r>
              <a:rPr lang="en-US" spc="-15" dirty="0" err="1">
                <a:latin typeface="Times New Roman"/>
                <a:ea typeface="Times New Roman"/>
                <a:cs typeface="Arial"/>
              </a:rPr>
              <a:t>A</a:t>
            </a:r>
            <a:r>
              <a:rPr lang="en-US" dirty="0" err="1">
                <a:latin typeface="Times New Roman"/>
                <a:ea typeface="Times New Roman"/>
                <a:cs typeface="Arial"/>
              </a:rPr>
              <a:t>cepha</a:t>
            </a:r>
            <a:r>
              <a:rPr lang="en-US" spc="5" dirty="0" err="1">
                <a:latin typeface="Times New Roman"/>
                <a:ea typeface="Times New Roman"/>
                <a:cs typeface="Arial"/>
              </a:rPr>
              <a:t>t</a:t>
            </a:r>
            <a:r>
              <a:rPr lang="en-US" spc="15" dirty="0" err="1">
                <a:latin typeface="Times New Roman"/>
                <a:ea typeface="Times New Roman"/>
                <a:cs typeface="Arial"/>
              </a:rPr>
              <a:t>e</a:t>
            </a:r>
            <a:r>
              <a:rPr lang="en-US" dirty="0">
                <a:latin typeface="Times New Roman"/>
                <a:ea typeface="Times New Roman"/>
                <a:cs typeface="Arial"/>
              </a:rPr>
              <a:t>,</a:t>
            </a:r>
            <a:r>
              <a:rPr lang="en-US" spc="85" dirty="0">
                <a:latin typeface="Times New Roman"/>
                <a:ea typeface="Times New Roman"/>
                <a:cs typeface="Arial"/>
              </a:rPr>
              <a:t> </a:t>
            </a:r>
            <a:r>
              <a:rPr lang="en-US" spc="10" dirty="0" err="1">
                <a:latin typeface="Times New Roman"/>
                <a:ea typeface="Times New Roman"/>
                <a:cs typeface="Arial"/>
              </a:rPr>
              <a:t>C</a:t>
            </a:r>
            <a:r>
              <a:rPr lang="en-US" dirty="0" err="1">
                <a:latin typeface="Times New Roman"/>
                <a:ea typeface="Times New Roman"/>
                <a:cs typeface="Arial"/>
              </a:rPr>
              <a:t>h</a:t>
            </a:r>
            <a:r>
              <a:rPr lang="en-US" spc="5" dirty="0" err="1">
                <a:latin typeface="Times New Roman"/>
                <a:ea typeface="Times New Roman"/>
                <a:cs typeface="Arial"/>
              </a:rPr>
              <a:t>l</a:t>
            </a:r>
            <a:r>
              <a:rPr lang="en-US" spc="15" dirty="0" err="1">
                <a:latin typeface="Times New Roman"/>
                <a:ea typeface="Times New Roman"/>
                <a:cs typeface="Arial"/>
              </a:rPr>
              <a:t>or</a:t>
            </a:r>
            <a:r>
              <a:rPr lang="en-US" spc="10" dirty="0" err="1">
                <a:latin typeface="Times New Roman"/>
                <a:ea typeface="Times New Roman"/>
                <a:cs typeface="Arial"/>
              </a:rPr>
              <a:t>p</a:t>
            </a:r>
            <a:r>
              <a:rPr lang="en-US" spc="-25" dirty="0" err="1">
                <a:latin typeface="Times New Roman"/>
                <a:ea typeface="Times New Roman"/>
                <a:cs typeface="Arial"/>
              </a:rPr>
              <a:t>y</a:t>
            </a:r>
            <a:r>
              <a:rPr lang="en-US" spc="5" dirty="0" err="1">
                <a:latin typeface="Times New Roman"/>
                <a:ea typeface="Times New Roman"/>
                <a:cs typeface="Arial"/>
              </a:rPr>
              <a:t>r</a:t>
            </a:r>
            <a:r>
              <a:rPr lang="en-US" spc="15" dirty="0" err="1">
                <a:latin typeface="Times New Roman"/>
                <a:ea typeface="Times New Roman"/>
                <a:cs typeface="Arial"/>
              </a:rPr>
              <a:t>i</a:t>
            </a:r>
            <a:r>
              <a:rPr lang="en-US" spc="10" dirty="0" err="1">
                <a:latin typeface="Times New Roman"/>
                <a:ea typeface="Times New Roman"/>
                <a:cs typeface="Arial"/>
              </a:rPr>
              <a:t>p</a:t>
            </a:r>
            <a:r>
              <a:rPr lang="en-US" spc="5" dirty="0" err="1">
                <a:latin typeface="Times New Roman"/>
                <a:ea typeface="Times New Roman"/>
                <a:cs typeface="Arial"/>
              </a:rPr>
              <a:t>h</a:t>
            </a:r>
            <a:r>
              <a:rPr lang="en-US" spc="25" dirty="0" err="1">
                <a:latin typeface="Times New Roman"/>
                <a:ea typeface="Times New Roman"/>
                <a:cs typeface="Arial"/>
              </a:rPr>
              <a:t>o</a:t>
            </a:r>
            <a:r>
              <a:rPr lang="en-US" dirty="0" err="1">
                <a:latin typeface="Times New Roman"/>
                <a:ea typeface="Times New Roman"/>
                <a:cs typeface="Arial"/>
              </a:rPr>
              <a:t>s</a:t>
            </a:r>
            <a:endParaRPr lang="en-US" sz="1600" dirty="0">
              <a:ea typeface="Calibri"/>
              <a:cs typeface="Arial"/>
            </a:endParaRPr>
          </a:p>
          <a:p>
            <a:pPr marL="439420" indent="-280670" algn="just">
              <a:lnSpc>
                <a:spcPct val="150000"/>
              </a:lnSpc>
            </a:pPr>
            <a:r>
              <a:rPr lang="en-US" b="1" spc="15" dirty="0">
                <a:latin typeface="Times New Roman"/>
                <a:ea typeface="Times New Roman"/>
                <a:cs typeface="Arial"/>
              </a:rPr>
              <a:t>i</a:t>
            </a:r>
            <a:r>
              <a:rPr lang="en-US" b="1" spc="-25" dirty="0">
                <a:latin typeface="Times New Roman"/>
                <a:ea typeface="Times New Roman"/>
                <a:cs typeface="Arial"/>
              </a:rPr>
              <a:t>v</a:t>
            </a:r>
            <a:r>
              <a:rPr lang="en-US" dirty="0">
                <a:latin typeface="Times New Roman"/>
                <a:ea typeface="Times New Roman"/>
                <a:cs typeface="Arial"/>
              </a:rPr>
              <a:t>.  </a:t>
            </a:r>
            <a:r>
              <a:rPr lang="en-US" spc="195" dirty="0">
                <a:latin typeface="Times New Roman"/>
                <a:ea typeface="Times New Roman"/>
                <a:cs typeface="Arial"/>
              </a:rPr>
              <a:t> </a:t>
            </a:r>
            <a:r>
              <a:rPr lang="en-US" b="1" spc="-5" dirty="0" err="1">
                <a:latin typeface="Times New Roman"/>
                <a:ea typeface="Times New Roman"/>
                <a:cs typeface="Arial"/>
              </a:rPr>
              <a:t>C</a:t>
            </a:r>
            <a:r>
              <a:rPr lang="en-US" b="1" dirty="0" err="1">
                <a:latin typeface="Times New Roman"/>
                <a:ea typeface="Times New Roman"/>
                <a:cs typeface="Arial"/>
              </a:rPr>
              <a:t>a</a:t>
            </a:r>
            <a:r>
              <a:rPr lang="en-US" b="1" spc="5" dirty="0" err="1">
                <a:latin typeface="Times New Roman"/>
                <a:ea typeface="Times New Roman"/>
                <a:cs typeface="Arial"/>
              </a:rPr>
              <a:t>r</a:t>
            </a:r>
            <a:r>
              <a:rPr lang="en-US" b="1" spc="10" dirty="0" err="1">
                <a:latin typeface="Times New Roman"/>
                <a:ea typeface="Times New Roman"/>
                <a:cs typeface="Arial"/>
              </a:rPr>
              <a:t>b</a:t>
            </a:r>
            <a:r>
              <a:rPr lang="en-US" b="1" dirty="0" err="1">
                <a:latin typeface="Times New Roman"/>
                <a:ea typeface="Times New Roman"/>
                <a:cs typeface="Arial"/>
              </a:rPr>
              <a:t>a</a:t>
            </a:r>
            <a:r>
              <a:rPr lang="en-US" b="1" spc="-30" dirty="0" err="1">
                <a:latin typeface="Times New Roman"/>
                <a:ea typeface="Times New Roman"/>
                <a:cs typeface="Arial"/>
              </a:rPr>
              <a:t>m</a:t>
            </a:r>
            <a:r>
              <a:rPr lang="en-US" b="1" spc="15" dirty="0" err="1">
                <a:latin typeface="Times New Roman"/>
                <a:ea typeface="Times New Roman"/>
                <a:cs typeface="Arial"/>
              </a:rPr>
              <a:t>a</a:t>
            </a:r>
            <a:r>
              <a:rPr lang="en-US" b="1" spc="-5" dirty="0" err="1">
                <a:latin typeface="Times New Roman"/>
                <a:ea typeface="Times New Roman"/>
                <a:cs typeface="Arial"/>
              </a:rPr>
              <a:t>t</a:t>
            </a:r>
            <a:r>
              <a:rPr lang="en-US" b="1" spc="15" dirty="0" err="1">
                <a:latin typeface="Times New Roman"/>
                <a:ea typeface="Times New Roman"/>
                <a:cs typeface="Arial"/>
              </a:rPr>
              <a:t>e</a:t>
            </a:r>
            <a:r>
              <a:rPr lang="en-US" b="1" spc="-10" dirty="0" err="1">
                <a:latin typeface="Times New Roman"/>
                <a:ea typeface="Times New Roman"/>
                <a:cs typeface="Arial"/>
              </a:rPr>
              <a:t>s</a:t>
            </a:r>
            <a:r>
              <a:rPr lang="en-US" b="1" dirty="0">
                <a:latin typeface="Times New Roman"/>
                <a:ea typeface="Times New Roman"/>
                <a:cs typeface="Arial"/>
              </a:rPr>
              <a:t>:</a:t>
            </a:r>
            <a:r>
              <a:rPr lang="en-US" spc="115" dirty="0">
                <a:latin typeface="Times New Roman"/>
                <a:ea typeface="Times New Roman"/>
                <a:cs typeface="Arial"/>
              </a:rPr>
              <a:t> </a:t>
            </a:r>
            <a:r>
              <a:rPr lang="en-US" spc="5" dirty="0">
                <a:latin typeface="Times New Roman"/>
                <a:ea typeface="Times New Roman"/>
                <a:cs typeface="Arial"/>
              </a:rPr>
              <a:t>(</a:t>
            </a:r>
            <a:r>
              <a:rPr lang="en-US" spc="-5" dirty="0">
                <a:latin typeface="Times New Roman"/>
                <a:ea typeface="Times New Roman"/>
                <a:cs typeface="Arial"/>
              </a:rPr>
              <a:t>D</a:t>
            </a:r>
            <a:r>
              <a:rPr lang="en-US" dirty="0">
                <a:latin typeface="Times New Roman"/>
                <a:ea typeface="Times New Roman"/>
                <a:cs typeface="Arial"/>
              </a:rPr>
              <a:t>e</a:t>
            </a:r>
            <a:r>
              <a:rPr lang="en-US" spc="15" dirty="0">
                <a:latin typeface="Times New Roman"/>
                <a:ea typeface="Times New Roman"/>
                <a:cs typeface="Arial"/>
              </a:rPr>
              <a:t>r</a:t>
            </a:r>
            <a:r>
              <a:rPr lang="en-US" spc="5" dirty="0">
                <a:latin typeface="Times New Roman"/>
                <a:ea typeface="Times New Roman"/>
                <a:cs typeface="Arial"/>
              </a:rPr>
              <a:t>i</a:t>
            </a:r>
            <a:r>
              <a:rPr lang="en-US" spc="-25" dirty="0">
                <a:latin typeface="Times New Roman"/>
                <a:ea typeface="Times New Roman"/>
                <a:cs typeface="Arial"/>
              </a:rPr>
              <a:t>v</a:t>
            </a:r>
            <a:r>
              <a:rPr lang="en-US" dirty="0">
                <a:latin typeface="Times New Roman"/>
                <a:ea typeface="Times New Roman"/>
                <a:cs typeface="Arial"/>
              </a:rPr>
              <a:t>a</a:t>
            </a:r>
            <a:r>
              <a:rPr lang="en-US" spc="5" dirty="0">
                <a:latin typeface="Times New Roman"/>
                <a:ea typeface="Times New Roman"/>
                <a:cs typeface="Arial"/>
              </a:rPr>
              <a:t>ti</a:t>
            </a:r>
            <a:r>
              <a:rPr lang="en-US" spc="-25" dirty="0">
                <a:latin typeface="Times New Roman"/>
                <a:ea typeface="Times New Roman"/>
                <a:cs typeface="Arial"/>
              </a:rPr>
              <a:t>v</a:t>
            </a:r>
            <a:r>
              <a:rPr lang="en-US" spc="15" dirty="0">
                <a:latin typeface="Times New Roman"/>
                <a:ea typeface="Times New Roman"/>
                <a:cs typeface="Arial"/>
              </a:rPr>
              <a:t>e</a:t>
            </a:r>
            <a:r>
              <a:rPr lang="en-US" dirty="0">
                <a:latin typeface="Times New Roman"/>
                <a:ea typeface="Times New Roman"/>
                <a:cs typeface="Arial"/>
              </a:rPr>
              <a:t>s</a:t>
            </a:r>
            <a:r>
              <a:rPr lang="en-US" spc="110" dirty="0">
                <a:latin typeface="Times New Roman"/>
                <a:ea typeface="Times New Roman"/>
                <a:cs typeface="Arial"/>
              </a:rPr>
              <a:t> </a:t>
            </a:r>
            <a:r>
              <a:rPr lang="en-US" dirty="0">
                <a:latin typeface="Times New Roman"/>
                <a:ea typeface="Times New Roman"/>
                <a:cs typeface="Arial"/>
              </a:rPr>
              <a:t>of</a:t>
            </a:r>
            <a:r>
              <a:rPr lang="en-US" spc="40" dirty="0">
                <a:latin typeface="Times New Roman"/>
                <a:ea typeface="Times New Roman"/>
                <a:cs typeface="Arial"/>
              </a:rPr>
              <a:t> </a:t>
            </a:r>
            <a:r>
              <a:rPr lang="en-US" spc="-10" dirty="0" err="1">
                <a:latin typeface="Times New Roman"/>
                <a:ea typeface="Times New Roman"/>
                <a:cs typeface="Arial"/>
              </a:rPr>
              <a:t>c</a:t>
            </a:r>
            <a:r>
              <a:rPr lang="en-US" dirty="0" err="1">
                <a:latin typeface="Times New Roman"/>
                <a:ea typeface="Times New Roman"/>
                <a:cs typeface="Arial"/>
              </a:rPr>
              <a:t>a</a:t>
            </a:r>
            <a:r>
              <a:rPr lang="en-US" spc="15" dirty="0" err="1">
                <a:latin typeface="Times New Roman"/>
                <a:ea typeface="Times New Roman"/>
                <a:cs typeface="Arial"/>
              </a:rPr>
              <a:t>r</a:t>
            </a:r>
            <a:r>
              <a:rPr lang="en-US" dirty="0" err="1">
                <a:latin typeface="Times New Roman"/>
                <a:ea typeface="Times New Roman"/>
                <a:cs typeface="Arial"/>
              </a:rPr>
              <a:t>ba</a:t>
            </a:r>
            <a:r>
              <a:rPr lang="en-US" spc="-30" dirty="0" err="1">
                <a:latin typeface="Times New Roman"/>
                <a:ea typeface="Times New Roman"/>
                <a:cs typeface="Arial"/>
              </a:rPr>
              <a:t>m</a:t>
            </a:r>
            <a:r>
              <a:rPr lang="en-US" spc="15" dirty="0" err="1">
                <a:latin typeface="Times New Roman"/>
                <a:ea typeface="Times New Roman"/>
                <a:cs typeface="Arial"/>
              </a:rPr>
              <a:t>i</a:t>
            </a:r>
            <a:r>
              <a:rPr lang="en-US" dirty="0" err="1">
                <a:latin typeface="Times New Roman"/>
                <a:ea typeface="Times New Roman"/>
                <a:cs typeface="Arial"/>
              </a:rPr>
              <a:t>c</a:t>
            </a:r>
            <a:r>
              <a:rPr lang="en-US" spc="85" dirty="0">
                <a:latin typeface="Times New Roman"/>
                <a:ea typeface="Times New Roman"/>
                <a:cs typeface="Arial"/>
              </a:rPr>
              <a:t> </a:t>
            </a:r>
            <a:r>
              <a:rPr lang="en-US" dirty="0">
                <a:latin typeface="Times New Roman"/>
                <a:ea typeface="Times New Roman"/>
                <a:cs typeface="Arial"/>
              </a:rPr>
              <a:t>a</a:t>
            </a:r>
            <a:r>
              <a:rPr lang="en-US" spc="5" dirty="0">
                <a:latin typeface="Times New Roman"/>
                <a:ea typeface="Times New Roman"/>
                <a:cs typeface="Arial"/>
              </a:rPr>
              <a:t>ci</a:t>
            </a:r>
            <a:r>
              <a:rPr lang="en-US" spc="10" dirty="0">
                <a:latin typeface="Times New Roman"/>
                <a:ea typeface="Times New Roman"/>
                <a:cs typeface="Arial"/>
              </a:rPr>
              <a:t>d</a:t>
            </a:r>
            <a:r>
              <a:rPr lang="en-US" dirty="0">
                <a:latin typeface="Times New Roman"/>
                <a:ea typeface="Times New Roman"/>
                <a:cs typeface="Arial"/>
              </a:rPr>
              <a:t>), </a:t>
            </a:r>
            <a:r>
              <a:rPr lang="en-US" spc="-5" dirty="0" err="1">
                <a:latin typeface="Times New Roman"/>
                <a:ea typeface="Times New Roman"/>
                <a:cs typeface="Arial"/>
              </a:rPr>
              <a:t>E</a:t>
            </a:r>
            <a:r>
              <a:rPr lang="en-US" spc="-25" dirty="0" err="1">
                <a:latin typeface="Times New Roman"/>
                <a:ea typeface="Times New Roman"/>
                <a:cs typeface="Arial"/>
              </a:rPr>
              <a:t>g</a:t>
            </a:r>
            <a:r>
              <a:rPr lang="en-US" dirty="0">
                <a:latin typeface="Times New Roman"/>
                <a:ea typeface="Times New Roman"/>
                <a:cs typeface="Arial"/>
              </a:rPr>
              <a:t>.</a:t>
            </a:r>
            <a:r>
              <a:rPr lang="en-US" spc="50" dirty="0">
                <a:latin typeface="Times New Roman"/>
                <a:ea typeface="Times New Roman"/>
                <a:cs typeface="Arial"/>
              </a:rPr>
              <a:t> </a:t>
            </a:r>
            <a:r>
              <a:rPr lang="en-US" spc="-5" dirty="0" err="1">
                <a:latin typeface="Times New Roman"/>
                <a:ea typeface="Times New Roman"/>
                <a:cs typeface="Arial"/>
              </a:rPr>
              <a:t>C</a:t>
            </a:r>
            <a:r>
              <a:rPr lang="en-US" dirty="0" err="1">
                <a:latin typeface="Times New Roman"/>
                <a:ea typeface="Times New Roman"/>
                <a:cs typeface="Arial"/>
              </a:rPr>
              <a:t>a</a:t>
            </a:r>
            <a:r>
              <a:rPr lang="en-US" spc="5" dirty="0" err="1">
                <a:latin typeface="Times New Roman"/>
                <a:ea typeface="Times New Roman"/>
                <a:cs typeface="Arial"/>
              </a:rPr>
              <a:t>r</a:t>
            </a:r>
            <a:r>
              <a:rPr lang="en-US" dirty="0" err="1">
                <a:latin typeface="Times New Roman"/>
                <a:ea typeface="Times New Roman"/>
                <a:cs typeface="Arial"/>
              </a:rPr>
              <a:t>b</a:t>
            </a:r>
            <a:r>
              <a:rPr lang="en-US" spc="15" dirty="0" err="1">
                <a:latin typeface="Times New Roman"/>
                <a:ea typeface="Times New Roman"/>
                <a:cs typeface="Arial"/>
              </a:rPr>
              <a:t>a</a:t>
            </a:r>
            <a:r>
              <a:rPr lang="en-US" spc="5" dirty="0" err="1">
                <a:latin typeface="Times New Roman"/>
                <a:ea typeface="Times New Roman"/>
                <a:cs typeface="Arial"/>
              </a:rPr>
              <a:t>r</a:t>
            </a:r>
            <a:r>
              <a:rPr lang="en-US" spc="-25" dirty="0" err="1">
                <a:latin typeface="Times New Roman"/>
                <a:ea typeface="Times New Roman"/>
                <a:cs typeface="Arial"/>
              </a:rPr>
              <a:t>y</a:t>
            </a:r>
            <a:r>
              <a:rPr lang="en-US" spc="5" dirty="0" err="1">
                <a:latin typeface="Times New Roman"/>
                <a:ea typeface="Times New Roman"/>
                <a:cs typeface="Arial"/>
              </a:rPr>
              <a:t>l</a:t>
            </a:r>
            <a:r>
              <a:rPr lang="en-US" dirty="0">
                <a:latin typeface="Times New Roman"/>
                <a:ea typeface="Times New Roman"/>
                <a:cs typeface="Arial"/>
              </a:rPr>
              <a:t>,</a:t>
            </a:r>
            <a:r>
              <a:rPr lang="en-US" spc="90" dirty="0">
                <a:latin typeface="Times New Roman"/>
                <a:ea typeface="Times New Roman"/>
                <a:cs typeface="Arial"/>
              </a:rPr>
              <a:t> </a:t>
            </a:r>
            <a:r>
              <a:rPr lang="en-US" spc="-5" dirty="0" err="1">
                <a:latin typeface="Times New Roman"/>
                <a:ea typeface="Times New Roman"/>
                <a:cs typeface="Arial"/>
              </a:rPr>
              <a:t>C</a:t>
            </a:r>
            <a:r>
              <a:rPr lang="en-US" spc="15" dirty="0" err="1">
                <a:latin typeface="Times New Roman"/>
                <a:ea typeface="Times New Roman"/>
                <a:cs typeface="Arial"/>
              </a:rPr>
              <a:t>a</a:t>
            </a:r>
            <a:r>
              <a:rPr lang="en-US" spc="5" dirty="0" err="1">
                <a:latin typeface="Times New Roman"/>
                <a:ea typeface="Times New Roman"/>
                <a:cs typeface="Arial"/>
              </a:rPr>
              <a:t>r</a:t>
            </a:r>
            <a:r>
              <a:rPr lang="en-US" dirty="0" err="1">
                <a:latin typeface="Times New Roman"/>
                <a:ea typeface="Times New Roman"/>
                <a:cs typeface="Arial"/>
              </a:rPr>
              <a:t>b</a:t>
            </a:r>
            <a:r>
              <a:rPr lang="en-US" spc="-10" dirty="0" err="1">
                <a:latin typeface="Times New Roman"/>
                <a:ea typeface="Times New Roman"/>
                <a:cs typeface="Arial"/>
              </a:rPr>
              <a:t>o</a:t>
            </a:r>
            <a:r>
              <a:rPr lang="en-US" spc="15" dirty="0" err="1">
                <a:latin typeface="Times New Roman"/>
                <a:ea typeface="Times New Roman"/>
                <a:cs typeface="Arial"/>
              </a:rPr>
              <a:t>f</a:t>
            </a:r>
            <a:r>
              <a:rPr lang="en-US" spc="-10" dirty="0" err="1">
                <a:latin typeface="Times New Roman"/>
                <a:ea typeface="Times New Roman"/>
                <a:cs typeface="Arial"/>
              </a:rPr>
              <a:t>u</a:t>
            </a:r>
            <a:r>
              <a:rPr lang="en-US" spc="5" dirty="0" err="1">
                <a:latin typeface="Times New Roman"/>
                <a:ea typeface="Times New Roman"/>
                <a:cs typeface="Arial"/>
              </a:rPr>
              <a:t>r</a:t>
            </a:r>
            <a:r>
              <a:rPr lang="en-US" dirty="0" err="1">
                <a:latin typeface="Times New Roman"/>
                <a:ea typeface="Times New Roman"/>
                <a:cs typeface="Arial"/>
              </a:rPr>
              <a:t>an</a:t>
            </a:r>
            <a:r>
              <a:rPr lang="en-US" dirty="0">
                <a:latin typeface="Times New Roman"/>
                <a:ea typeface="Times New Roman"/>
                <a:cs typeface="Arial"/>
              </a:rPr>
              <a:t>,</a:t>
            </a:r>
            <a:r>
              <a:rPr lang="en-US" spc="95" dirty="0">
                <a:latin typeface="Times New Roman"/>
                <a:ea typeface="Times New Roman"/>
                <a:cs typeface="Arial"/>
              </a:rPr>
              <a:t> </a:t>
            </a:r>
            <a:r>
              <a:rPr lang="en-US" spc="10" dirty="0" err="1">
                <a:latin typeface="Times New Roman"/>
                <a:ea typeface="Times New Roman"/>
                <a:cs typeface="Arial"/>
              </a:rPr>
              <a:t>C</a:t>
            </a:r>
            <a:r>
              <a:rPr lang="en-US" dirty="0" err="1">
                <a:latin typeface="Times New Roman"/>
                <a:ea typeface="Times New Roman"/>
                <a:cs typeface="Arial"/>
              </a:rPr>
              <a:t>a</a:t>
            </a:r>
            <a:r>
              <a:rPr lang="en-US" spc="15" dirty="0" err="1">
                <a:latin typeface="Times New Roman"/>
                <a:ea typeface="Times New Roman"/>
                <a:cs typeface="Arial"/>
              </a:rPr>
              <a:t>r</a:t>
            </a:r>
            <a:r>
              <a:rPr lang="en-US" spc="10" dirty="0" err="1">
                <a:latin typeface="Times New Roman"/>
                <a:ea typeface="Times New Roman"/>
                <a:cs typeface="Arial"/>
              </a:rPr>
              <a:t>bo</a:t>
            </a:r>
            <a:r>
              <a:rPr lang="en-US" spc="5" dirty="0" err="1">
                <a:latin typeface="Times New Roman"/>
                <a:ea typeface="Times New Roman"/>
                <a:cs typeface="Arial"/>
              </a:rPr>
              <a:t>s</a:t>
            </a:r>
            <a:r>
              <a:rPr lang="en-US" dirty="0" err="1">
                <a:latin typeface="Times New Roman"/>
                <a:ea typeface="Times New Roman"/>
                <a:cs typeface="Arial"/>
              </a:rPr>
              <a:t>u</a:t>
            </a:r>
            <a:r>
              <a:rPr lang="en-US" spc="5" dirty="0" err="1">
                <a:latin typeface="Times New Roman"/>
                <a:ea typeface="Times New Roman"/>
                <a:cs typeface="Arial"/>
              </a:rPr>
              <a:t>l</a:t>
            </a:r>
            <a:r>
              <a:rPr lang="en-US" spc="30" dirty="0" err="1">
                <a:latin typeface="Times New Roman"/>
                <a:ea typeface="Times New Roman"/>
                <a:cs typeface="Arial"/>
              </a:rPr>
              <a:t>f</a:t>
            </a:r>
            <a:r>
              <a:rPr lang="en-US" spc="15" dirty="0" err="1">
                <a:latin typeface="Times New Roman"/>
                <a:ea typeface="Times New Roman"/>
                <a:cs typeface="Arial"/>
              </a:rPr>
              <a:t>a</a:t>
            </a:r>
            <a:r>
              <a:rPr lang="en-US" dirty="0" err="1">
                <a:latin typeface="Times New Roman"/>
                <a:ea typeface="Times New Roman"/>
                <a:cs typeface="Arial"/>
              </a:rPr>
              <a:t>n</a:t>
            </a:r>
            <a:endParaRPr lang="en-US" sz="1600" dirty="0">
              <a:ea typeface="Calibri"/>
              <a:cs typeface="Arial"/>
            </a:endParaRPr>
          </a:p>
          <a:p>
            <a:pPr marL="158750" algn="just">
              <a:lnSpc>
                <a:spcPct val="150000"/>
              </a:lnSpc>
            </a:pPr>
            <a:r>
              <a:rPr lang="en-US" b="1" spc="-25" dirty="0">
                <a:latin typeface="Times New Roman"/>
                <a:ea typeface="Times New Roman"/>
                <a:cs typeface="Arial"/>
              </a:rPr>
              <a:t>v</a:t>
            </a:r>
            <a:r>
              <a:rPr lang="en-US" b="1" dirty="0">
                <a:latin typeface="Times New Roman"/>
                <a:ea typeface="Times New Roman"/>
                <a:cs typeface="Arial"/>
              </a:rPr>
              <a:t>.</a:t>
            </a:r>
            <a:r>
              <a:rPr lang="en-US" dirty="0">
                <a:latin typeface="Times New Roman"/>
                <a:ea typeface="Times New Roman"/>
                <a:cs typeface="Arial"/>
              </a:rPr>
              <a:t>   </a:t>
            </a:r>
            <a:r>
              <a:rPr lang="en-US" spc="245" dirty="0">
                <a:latin typeface="Times New Roman"/>
                <a:ea typeface="Times New Roman"/>
                <a:cs typeface="Arial"/>
              </a:rPr>
              <a:t> </a:t>
            </a:r>
            <a:r>
              <a:rPr lang="en-US" b="1" spc="10" dirty="0">
                <a:latin typeface="Times New Roman"/>
                <a:ea typeface="Times New Roman"/>
                <a:cs typeface="Arial"/>
              </a:rPr>
              <a:t>S</a:t>
            </a:r>
            <a:r>
              <a:rPr lang="en-US" b="1" spc="-25" dirty="0">
                <a:latin typeface="Times New Roman"/>
                <a:ea typeface="Times New Roman"/>
                <a:cs typeface="Arial"/>
              </a:rPr>
              <a:t>y</a:t>
            </a:r>
            <a:r>
              <a:rPr lang="en-US" b="1" dirty="0">
                <a:latin typeface="Times New Roman"/>
                <a:ea typeface="Times New Roman"/>
                <a:cs typeface="Arial"/>
              </a:rPr>
              <a:t>n</a:t>
            </a:r>
            <a:r>
              <a:rPr lang="en-US" b="1" spc="5" dirty="0">
                <a:latin typeface="Times New Roman"/>
                <a:ea typeface="Times New Roman"/>
                <a:cs typeface="Arial"/>
              </a:rPr>
              <a:t>t</a:t>
            </a:r>
            <a:r>
              <a:rPr lang="en-US" b="1" dirty="0">
                <a:latin typeface="Times New Roman"/>
                <a:ea typeface="Times New Roman"/>
                <a:cs typeface="Arial"/>
              </a:rPr>
              <a:t>h</a:t>
            </a:r>
            <a:r>
              <a:rPr lang="en-US" b="1" spc="15" dirty="0">
                <a:latin typeface="Times New Roman"/>
                <a:ea typeface="Times New Roman"/>
                <a:cs typeface="Arial"/>
              </a:rPr>
              <a:t>e</a:t>
            </a:r>
            <a:r>
              <a:rPr lang="en-US" b="1" spc="5" dirty="0">
                <a:latin typeface="Times New Roman"/>
                <a:ea typeface="Times New Roman"/>
                <a:cs typeface="Arial"/>
              </a:rPr>
              <a:t>ti</a:t>
            </a:r>
            <a:r>
              <a:rPr lang="en-US" b="1" dirty="0">
                <a:latin typeface="Times New Roman"/>
                <a:ea typeface="Times New Roman"/>
                <a:cs typeface="Arial"/>
              </a:rPr>
              <a:t>c</a:t>
            </a:r>
            <a:r>
              <a:rPr lang="en-US" b="1" spc="100" dirty="0">
                <a:latin typeface="Times New Roman"/>
                <a:ea typeface="Times New Roman"/>
                <a:cs typeface="Arial"/>
              </a:rPr>
              <a:t> </a:t>
            </a:r>
            <a:r>
              <a:rPr lang="en-US" b="1" dirty="0" err="1">
                <a:latin typeface="Times New Roman"/>
                <a:ea typeface="Times New Roman"/>
                <a:cs typeface="Arial"/>
              </a:rPr>
              <a:t>p</a:t>
            </a:r>
            <a:r>
              <a:rPr lang="en-US" b="1" spc="-10" dirty="0" err="1">
                <a:latin typeface="Times New Roman"/>
                <a:ea typeface="Times New Roman"/>
                <a:cs typeface="Arial"/>
              </a:rPr>
              <a:t>y</a:t>
            </a:r>
            <a:r>
              <a:rPr lang="en-US" b="1" spc="5" dirty="0" err="1">
                <a:latin typeface="Times New Roman"/>
                <a:ea typeface="Times New Roman"/>
                <a:cs typeface="Arial"/>
              </a:rPr>
              <a:t>r</a:t>
            </a:r>
            <a:r>
              <a:rPr lang="en-US" b="1" spc="-10" dirty="0" err="1">
                <a:latin typeface="Times New Roman"/>
                <a:ea typeface="Times New Roman"/>
                <a:cs typeface="Arial"/>
              </a:rPr>
              <a:t>e</a:t>
            </a:r>
            <a:r>
              <a:rPr lang="en-US" b="1" spc="5" dirty="0" err="1">
                <a:latin typeface="Times New Roman"/>
                <a:ea typeface="Times New Roman"/>
                <a:cs typeface="Arial"/>
              </a:rPr>
              <a:t>t</a:t>
            </a:r>
            <a:r>
              <a:rPr lang="en-US" b="1" spc="-10" dirty="0" err="1">
                <a:latin typeface="Times New Roman"/>
                <a:ea typeface="Times New Roman"/>
                <a:cs typeface="Arial"/>
              </a:rPr>
              <a:t>h</a:t>
            </a:r>
            <a:r>
              <a:rPr lang="en-US" b="1" spc="15" dirty="0" err="1">
                <a:latin typeface="Times New Roman"/>
                <a:ea typeface="Times New Roman"/>
                <a:cs typeface="Arial"/>
              </a:rPr>
              <a:t>r</a:t>
            </a:r>
            <a:r>
              <a:rPr lang="en-US" b="1" dirty="0" err="1">
                <a:latin typeface="Times New Roman"/>
                <a:ea typeface="Times New Roman"/>
                <a:cs typeface="Arial"/>
              </a:rPr>
              <a:t>o</a:t>
            </a:r>
            <a:r>
              <a:rPr lang="en-US" b="1" spc="-5" dirty="0" err="1">
                <a:latin typeface="Times New Roman"/>
                <a:ea typeface="Times New Roman"/>
                <a:cs typeface="Arial"/>
              </a:rPr>
              <a:t>i</a:t>
            </a:r>
            <a:r>
              <a:rPr lang="en-US" b="1" dirty="0" err="1">
                <a:latin typeface="Times New Roman"/>
                <a:ea typeface="Times New Roman"/>
                <a:cs typeface="Arial"/>
              </a:rPr>
              <a:t>ds</a:t>
            </a:r>
            <a:r>
              <a:rPr lang="en-US" spc="100" dirty="0">
                <a:latin typeface="Times New Roman"/>
                <a:ea typeface="Times New Roman"/>
                <a:cs typeface="Arial"/>
              </a:rPr>
              <a:t> </a:t>
            </a:r>
            <a:r>
              <a:rPr lang="en-US" dirty="0">
                <a:latin typeface="Times New Roman"/>
                <a:ea typeface="Times New Roman"/>
                <a:cs typeface="Arial"/>
              </a:rPr>
              <a:t>;</a:t>
            </a:r>
            <a:r>
              <a:rPr lang="en-US" spc="20" dirty="0">
                <a:latin typeface="Times New Roman"/>
                <a:ea typeface="Times New Roman"/>
                <a:cs typeface="Arial"/>
              </a:rPr>
              <a:t> </a:t>
            </a:r>
            <a:r>
              <a:rPr lang="en-US" spc="-10" dirty="0">
                <a:latin typeface="Times New Roman"/>
                <a:ea typeface="Times New Roman"/>
                <a:cs typeface="Arial"/>
              </a:rPr>
              <a:t>(</a:t>
            </a:r>
            <a:r>
              <a:rPr lang="en-US" spc="10" dirty="0">
                <a:latin typeface="Times New Roman"/>
                <a:ea typeface="Times New Roman"/>
                <a:cs typeface="Arial"/>
              </a:rPr>
              <a:t>S</a:t>
            </a:r>
            <a:r>
              <a:rPr lang="en-US" spc="-25" dirty="0">
                <a:latin typeface="Times New Roman"/>
                <a:ea typeface="Times New Roman"/>
                <a:cs typeface="Arial"/>
              </a:rPr>
              <a:t>y</a:t>
            </a:r>
            <a:r>
              <a:rPr lang="en-US" dirty="0">
                <a:latin typeface="Times New Roman"/>
                <a:ea typeface="Times New Roman"/>
                <a:cs typeface="Arial"/>
              </a:rPr>
              <a:t>n</a:t>
            </a:r>
            <a:r>
              <a:rPr lang="en-US" spc="15" dirty="0">
                <a:latin typeface="Times New Roman"/>
                <a:ea typeface="Times New Roman"/>
                <a:cs typeface="Arial"/>
              </a:rPr>
              <a:t>t</a:t>
            </a:r>
            <a:r>
              <a:rPr lang="en-US" dirty="0">
                <a:latin typeface="Times New Roman"/>
                <a:ea typeface="Times New Roman"/>
                <a:cs typeface="Arial"/>
              </a:rPr>
              <a:t>h</a:t>
            </a:r>
            <a:r>
              <a:rPr lang="en-US" spc="-10" dirty="0">
                <a:latin typeface="Times New Roman"/>
                <a:ea typeface="Times New Roman"/>
                <a:cs typeface="Arial"/>
              </a:rPr>
              <a:t>e</a:t>
            </a:r>
            <a:r>
              <a:rPr lang="en-US" spc="15" dirty="0">
                <a:latin typeface="Times New Roman"/>
                <a:ea typeface="Times New Roman"/>
                <a:cs typeface="Arial"/>
              </a:rPr>
              <a:t>t</a:t>
            </a:r>
            <a:r>
              <a:rPr lang="en-US" spc="5" dirty="0">
                <a:latin typeface="Times New Roman"/>
                <a:ea typeface="Times New Roman"/>
                <a:cs typeface="Arial"/>
              </a:rPr>
              <a:t>i</a:t>
            </a:r>
            <a:r>
              <a:rPr lang="en-US" dirty="0">
                <a:latin typeface="Times New Roman"/>
                <a:ea typeface="Times New Roman"/>
                <a:cs typeface="Arial"/>
              </a:rPr>
              <a:t>c</a:t>
            </a:r>
            <a:r>
              <a:rPr lang="en-US" spc="85" dirty="0">
                <a:latin typeface="Times New Roman"/>
                <a:ea typeface="Times New Roman"/>
                <a:cs typeface="Arial"/>
              </a:rPr>
              <a:t> </a:t>
            </a:r>
            <a:r>
              <a:rPr lang="en-US" dirty="0">
                <a:latin typeface="Times New Roman"/>
                <a:ea typeface="Times New Roman"/>
                <a:cs typeface="Arial"/>
              </a:rPr>
              <a:t>ana</a:t>
            </a:r>
            <a:r>
              <a:rPr lang="en-US" spc="5" dirty="0">
                <a:latin typeface="Times New Roman"/>
                <a:ea typeface="Times New Roman"/>
                <a:cs typeface="Arial"/>
              </a:rPr>
              <a:t>l</a:t>
            </a:r>
            <a:r>
              <a:rPr lang="en-US" dirty="0">
                <a:latin typeface="Times New Roman"/>
                <a:ea typeface="Times New Roman"/>
                <a:cs typeface="Arial"/>
              </a:rPr>
              <a:t>o</a:t>
            </a:r>
            <a:r>
              <a:rPr lang="en-US" spc="-25" dirty="0">
                <a:latin typeface="Times New Roman"/>
                <a:ea typeface="Times New Roman"/>
                <a:cs typeface="Arial"/>
              </a:rPr>
              <a:t>g</a:t>
            </a:r>
            <a:r>
              <a:rPr lang="en-US" dirty="0">
                <a:latin typeface="Times New Roman"/>
                <a:ea typeface="Times New Roman"/>
                <a:cs typeface="Arial"/>
              </a:rPr>
              <a:t>u</a:t>
            </a:r>
            <a:r>
              <a:rPr lang="en-US" spc="15" dirty="0">
                <a:latin typeface="Times New Roman"/>
                <a:ea typeface="Times New Roman"/>
                <a:cs typeface="Arial"/>
              </a:rPr>
              <a:t>e</a:t>
            </a:r>
            <a:r>
              <a:rPr lang="en-US" dirty="0">
                <a:latin typeface="Times New Roman"/>
                <a:ea typeface="Times New Roman"/>
                <a:cs typeface="Arial"/>
              </a:rPr>
              <a:t>s</a:t>
            </a:r>
            <a:r>
              <a:rPr lang="en-US" spc="100" dirty="0">
                <a:latin typeface="Times New Roman"/>
                <a:ea typeface="Times New Roman"/>
                <a:cs typeface="Arial"/>
              </a:rPr>
              <a:t> </a:t>
            </a:r>
            <a:r>
              <a:rPr lang="en-US" spc="-10" dirty="0">
                <a:latin typeface="Times New Roman"/>
                <a:ea typeface="Times New Roman"/>
                <a:cs typeface="Arial"/>
              </a:rPr>
              <a:t>o</a:t>
            </a:r>
            <a:r>
              <a:rPr lang="en-US" dirty="0">
                <a:latin typeface="Times New Roman"/>
                <a:ea typeface="Times New Roman"/>
                <a:cs typeface="Arial"/>
              </a:rPr>
              <a:t>f</a:t>
            </a:r>
            <a:r>
              <a:rPr lang="en-US" spc="40" dirty="0">
                <a:latin typeface="Times New Roman"/>
                <a:ea typeface="Times New Roman"/>
                <a:cs typeface="Arial"/>
              </a:rPr>
              <a:t> </a:t>
            </a:r>
            <a:r>
              <a:rPr lang="en-US" dirty="0">
                <a:latin typeface="Times New Roman"/>
                <a:ea typeface="Times New Roman"/>
                <a:cs typeface="Arial"/>
              </a:rPr>
              <a:t>p</a:t>
            </a:r>
            <a:r>
              <a:rPr lang="en-US" spc="-25" dirty="0">
                <a:latin typeface="Times New Roman"/>
                <a:ea typeface="Times New Roman"/>
                <a:cs typeface="Arial"/>
              </a:rPr>
              <a:t>y</a:t>
            </a:r>
            <a:r>
              <a:rPr lang="en-US" spc="15" dirty="0">
                <a:latin typeface="Times New Roman"/>
                <a:ea typeface="Times New Roman"/>
                <a:cs typeface="Arial"/>
              </a:rPr>
              <a:t>r</a:t>
            </a:r>
            <a:r>
              <a:rPr lang="en-US" dirty="0">
                <a:latin typeface="Times New Roman"/>
                <a:ea typeface="Times New Roman"/>
                <a:cs typeface="Arial"/>
              </a:rPr>
              <a:t>e</a:t>
            </a:r>
            <a:r>
              <a:rPr lang="en-US" spc="30" dirty="0">
                <a:latin typeface="Times New Roman"/>
                <a:ea typeface="Times New Roman"/>
                <a:cs typeface="Arial"/>
              </a:rPr>
              <a:t>t</a:t>
            </a:r>
            <a:r>
              <a:rPr lang="en-US" spc="10" dirty="0">
                <a:latin typeface="Times New Roman"/>
                <a:ea typeface="Times New Roman"/>
                <a:cs typeface="Arial"/>
              </a:rPr>
              <a:t>h</a:t>
            </a:r>
            <a:r>
              <a:rPr lang="en-US" spc="5" dirty="0">
                <a:latin typeface="Times New Roman"/>
                <a:ea typeface="Times New Roman"/>
                <a:cs typeface="Arial"/>
              </a:rPr>
              <a:t>r</a:t>
            </a:r>
            <a:r>
              <a:rPr lang="en-US" spc="10" dirty="0">
                <a:latin typeface="Times New Roman"/>
                <a:ea typeface="Times New Roman"/>
                <a:cs typeface="Arial"/>
              </a:rPr>
              <a:t>u</a:t>
            </a:r>
            <a:r>
              <a:rPr lang="en-US" spc="5" dirty="0">
                <a:latin typeface="Times New Roman"/>
                <a:ea typeface="Times New Roman"/>
                <a:cs typeface="Arial"/>
              </a:rPr>
              <a:t>m</a:t>
            </a:r>
            <a:r>
              <a:rPr lang="en-US" dirty="0">
                <a:latin typeface="Times New Roman"/>
                <a:ea typeface="Times New Roman"/>
                <a:cs typeface="Arial"/>
              </a:rPr>
              <a:t>),</a:t>
            </a:r>
            <a:r>
              <a:rPr lang="en-US" spc="-5" dirty="0">
                <a:latin typeface="Times New Roman"/>
                <a:ea typeface="Times New Roman"/>
                <a:cs typeface="Arial"/>
              </a:rPr>
              <a:t> </a:t>
            </a:r>
            <a:r>
              <a:rPr lang="en-US" spc="-5" dirty="0" err="1">
                <a:latin typeface="Times New Roman"/>
                <a:ea typeface="Times New Roman"/>
                <a:cs typeface="Arial"/>
              </a:rPr>
              <a:t>E</a:t>
            </a:r>
            <a:r>
              <a:rPr lang="en-US" spc="-25" dirty="0" err="1">
                <a:latin typeface="Times New Roman"/>
                <a:ea typeface="Times New Roman"/>
                <a:cs typeface="Arial"/>
              </a:rPr>
              <a:t>g</a:t>
            </a:r>
            <a:r>
              <a:rPr lang="en-US" dirty="0">
                <a:latin typeface="Times New Roman"/>
                <a:ea typeface="Times New Roman"/>
                <a:cs typeface="Arial"/>
              </a:rPr>
              <a:t>.</a:t>
            </a:r>
            <a:r>
              <a:rPr lang="en-US" spc="50" dirty="0">
                <a:latin typeface="Times New Roman"/>
                <a:ea typeface="Times New Roman"/>
                <a:cs typeface="Arial"/>
              </a:rPr>
              <a:t> </a:t>
            </a:r>
            <a:r>
              <a:rPr lang="en-US" spc="-15" dirty="0" err="1">
                <a:latin typeface="Times New Roman"/>
                <a:ea typeface="Times New Roman"/>
                <a:cs typeface="Arial"/>
              </a:rPr>
              <a:t>A</a:t>
            </a:r>
            <a:r>
              <a:rPr lang="en-US" spc="15" dirty="0" err="1">
                <a:latin typeface="Times New Roman"/>
                <a:ea typeface="Times New Roman"/>
                <a:cs typeface="Arial"/>
              </a:rPr>
              <a:t>l</a:t>
            </a:r>
            <a:r>
              <a:rPr lang="en-US" spc="5" dirty="0" err="1">
                <a:latin typeface="Times New Roman"/>
                <a:ea typeface="Times New Roman"/>
                <a:cs typeface="Arial"/>
              </a:rPr>
              <a:t>l</a:t>
            </a:r>
            <a:r>
              <a:rPr lang="en-US" dirty="0" err="1">
                <a:latin typeface="Times New Roman"/>
                <a:ea typeface="Times New Roman"/>
                <a:cs typeface="Arial"/>
              </a:rPr>
              <a:t>e</a:t>
            </a:r>
            <a:r>
              <a:rPr lang="en-US" spc="15" dirty="0" err="1">
                <a:latin typeface="Times New Roman"/>
                <a:ea typeface="Times New Roman"/>
                <a:cs typeface="Arial"/>
              </a:rPr>
              <a:t>t</a:t>
            </a:r>
            <a:r>
              <a:rPr lang="en-US" spc="-10" dirty="0" err="1">
                <a:latin typeface="Times New Roman"/>
                <a:ea typeface="Times New Roman"/>
                <a:cs typeface="Arial"/>
              </a:rPr>
              <a:t>h</a:t>
            </a:r>
            <a:r>
              <a:rPr lang="en-US" spc="5" dirty="0" err="1">
                <a:latin typeface="Times New Roman"/>
                <a:ea typeface="Times New Roman"/>
                <a:cs typeface="Arial"/>
              </a:rPr>
              <a:t>r</a:t>
            </a:r>
            <a:r>
              <a:rPr lang="en-US" spc="-5" dirty="0" err="1">
                <a:latin typeface="Times New Roman"/>
                <a:ea typeface="Times New Roman"/>
                <a:cs typeface="Arial"/>
              </a:rPr>
              <a:t>i</a:t>
            </a:r>
            <a:r>
              <a:rPr lang="en-US" dirty="0" err="1">
                <a:latin typeface="Times New Roman"/>
                <a:ea typeface="Times New Roman"/>
                <a:cs typeface="Arial"/>
              </a:rPr>
              <a:t>n</a:t>
            </a:r>
            <a:r>
              <a:rPr lang="en-US" dirty="0">
                <a:latin typeface="Times New Roman"/>
                <a:ea typeface="Times New Roman"/>
                <a:cs typeface="Arial"/>
              </a:rPr>
              <a:t>,</a:t>
            </a:r>
            <a:r>
              <a:rPr lang="en-US" spc="110" dirty="0">
                <a:latin typeface="Times New Roman"/>
                <a:ea typeface="Times New Roman"/>
                <a:cs typeface="Arial"/>
              </a:rPr>
              <a:t> </a:t>
            </a:r>
            <a:r>
              <a:rPr lang="en-US" spc="-5" dirty="0" err="1">
                <a:latin typeface="Times New Roman"/>
                <a:ea typeface="Times New Roman"/>
                <a:cs typeface="Arial"/>
              </a:rPr>
              <a:t>C</a:t>
            </a:r>
            <a:r>
              <a:rPr lang="en-US" spc="-25" dirty="0" err="1">
                <a:latin typeface="Times New Roman"/>
                <a:ea typeface="Times New Roman"/>
                <a:cs typeface="Arial"/>
              </a:rPr>
              <a:t>y</a:t>
            </a:r>
            <a:r>
              <a:rPr lang="en-US" dirty="0" err="1">
                <a:latin typeface="Times New Roman"/>
                <a:ea typeface="Times New Roman"/>
                <a:cs typeface="Arial"/>
              </a:rPr>
              <a:t>pe</a:t>
            </a:r>
            <a:r>
              <a:rPr lang="en-US" spc="5" dirty="0" err="1">
                <a:latin typeface="Times New Roman"/>
                <a:ea typeface="Times New Roman"/>
                <a:cs typeface="Arial"/>
              </a:rPr>
              <a:t>r</a:t>
            </a:r>
            <a:r>
              <a:rPr lang="en-US" spc="-5" dirty="0" err="1">
                <a:latin typeface="Times New Roman"/>
                <a:ea typeface="Times New Roman"/>
                <a:cs typeface="Arial"/>
              </a:rPr>
              <a:t>m</a:t>
            </a:r>
            <a:r>
              <a:rPr lang="en-US" dirty="0" err="1">
                <a:latin typeface="Times New Roman"/>
                <a:ea typeface="Times New Roman"/>
                <a:cs typeface="Arial"/>
              </a:rPr>
              <a:t>e</a:t>
            </a:r>
            <a:r>
              <a:rPr lang="en-US" spc="5" dirty="0" err="1">
                <a:latin typeface="Times New Roman"/>
                <a:ea typeface="Times New Roman"/>
                <a:cs typeface="Arial"/>
              </a:rPr>
              <a:t>t</a:t>
            </a:r>
            <a:r>
              <a:rPr lang="en-US" spc="10" dirty="0" err="1">
                <a:latin typeface="Times New Roman"/>
                <a:ea typeface="Times New Roman"/>
                <a:cs typeface="Arial"/>
              </a:rPr>
              <a:t>h</a:t>
            </a:r>
            <a:r>
              <a:rPr lang="en-US" spc="5" dirty="0" err="1">
                <a:latin typeface="Times New Roman"/>
                <a:ea typeface="Times New Roman"/>
                <a:cs typeface="Arial"/>
              </a:rPr>
              <a:t>r</a:t>
            </a:r>
            <a:r>
              <a:rPr lang="en-US" spc="-5" dirty="0" err="1">
                <a:latin typeface="Times New Roman"/>
                <a:ea typeface="Times New Roman"/>
                <a:cs typeface="Arial"/>
              </a:rPr>
              <a:t>i</a:t>
            </a:r>
            <a:r>
              <a:rPr lang="en-US" dirty="0" err="1">
                <a:latin typeface="Times New Roman"/>
                <a:ea typeface="Times New Roman"/>
                <a:cs typeface="Arial"/>
              </a:rPr>
              <a:t>n</a:t>
            </a:r>
            <a:r>
              <a:rPr lang="en-US" dirty="0">
                <a:latin typeface="Times New Roman"/>
                <a:ea typeface="Times New Roman"/>
                <a:cs typeface="Arial"/>
              </a:rPr>
              <a:t>. </a:t>
            </a:r>
            <a:endParaRPr lang="en-US" sz="1600" dirty="0">
              <a:ea typeface="Calibri"/>
              <a:cs typeface="Arial"/>
            </a:endParaRPr>
          </a:p>
          <a:p>
            <a:pPr marL="158750" algn="just">
              <a:lnSpc>
                <a:spcPct val="150000"/>
              </a:lnSpc>
            </a:pPr>
            <a:r>
              <a:rPr lang="en-US" b="1" spc="-25" dirty="0">
                <a:latin typeface="Times New Roman"/>
                <a:ea typeface="Times New Roman"/>
                <a:cs typeface="Arial"/>
              </a:rPr>
              <a:t>v</a:t>
            </a:r>
            <a:r>
              <a:rPr lang="en-US" b="1" spc="15" dirty="0">
                <a:latin typeface="Times New Roman"/>
                <a:ea typeface="Times New Roman"/>
                <a:cs typeface="Arial"/>
              </a:rPr>
              <a:t>i</a:t>
            </a:r>
            <a:r>
              <a:rPr lang="en-US" b="1" dirty="0">
                <a:latin typeface="Times New Roman"/>
                <a:ea typeface="Times New Roman"/>
                <a:cs typeface="Arial"/>
              </a:rPr>
              <a:t>.</a:t>
            </a:r>
            <a:r>
              <a:rPr lang="en-US" dirty="0">
                <a:latin typeface="Times New Roman"/>
                <a:ea typeface="Times New Roman"/>
                <a:cs typeface="Arial"/>
              </a:rPr>
              <a:t>  </a:t>
            </a:r>
            <a:r>
              <a:rPr lang="en-US" spc="195" dirty="0">
                <a:latin typeface="Times New Roman"/>
                <a:ea typeface="Times New Roman"/>
                <a:cs typeface="Arial"/>
              </a:rPr>
              <a:t> </a:t>
            </a:r>
            <a:r>
              <a:rPr lang="en-US" b="1" spc="-5" dirty="0" err="1" smtClean="0">
                <a:latin typeface="Times New Roman"/>
                <a:ea typeface="Times New Roman"/>
                <a:cs typeface="Arial"/>
              </a:rPr>
              <a:t>N</a:t>
            </a:r>
            <a:r>
              <a:rPr lang="en-US" b="1" dirty="0" err="1" smtClean="0">
                <a:latin typeface="Times New Roman"/>
                <a:ea typeface="Times New Roman"/>
                <a:cs typeface="Arial"/>
              </a:rPr>
              <a:t>eon</a:t>
            </a:r>
            <a:r>
              <a:rPr lang="en-US" b="1" spc="15" dirty="0" err="1" smtClean="0">
                <a:latin typeface="Times New Roman"/>
                <a:ea typeface="Times New Roman"/>
                <a:cs typeface="Arial"/>
              </a:rPr>
              <a:t>i</a:t>
            </a:r>
            <a:r>
              <a:rPr lang="en-US" b="1" dirty="0" err="1" smtClean="0">
                <a:latin typeface="Times New Roman"/>
                <a:ea typeface="Times New Roman"/>
                <a:cs typeface="Arial"/>
              </a:rPr>
              <a:t>c</a:t>
            </a:r>
            <a:r>
              <a:rPr lang="en-US" b="1" spc="-10" dirty="0" err="1" smtClean="0">
                <a:latin typeface="Times New Roman"/>
                <a:ea typeface="Times New Roman"/>
                <a:cs typeface="Arial"/>
              </a:rPr>
              <a:t>o</a:t>
            </a:r>
            <a:r>
              <a:rPr lang="en-US" b="1" spc="-5" dirty="0" err="1" smtClean="0">
                <a:latin typeface="Times New Roman"/>
                <a:ea typeface="Times New Roman"/>
                <a:cs typeface="Arial"/>
              </a:rPr>
              <a:t>t</a:t>
            </a:r>
            <a:r>
              <a:rPr lang="en-US" b="1" spc="15" dirty="0" err="1" smtClean="0">
                <a:latin typeface="Times New Roman"/>
                <a:ea typeface="Times New Roman"/>
                <a:cs typeface="Arial"/>
              </a:rPr>
              <a:t>i</a:t>
            </a:r>
            <a:r>
              <a:rPr lang="en-US" b="1" spc="-10" dirty="0" err="1" smtClean="0">
                <a:latin typeface="Times New Roman"/>
                <a:ea typeface="Times New Roman"/>
                <a:cs typeface="Arial"/>
              </a:rPr>
              <a:t>n</a:t>
            </a:r>
            <a:r>
              <a:rPr lang="en-US" b="1" dirty="0" err="1" smtClean="0">
                <a:latin typeface="Times New Roman"/>
                <a:ea typeface="Times New Roman"/>
                <a:cs typeface="Arial"/>
              </a:rPr>
              <a:t>o</a:t>
            </a:r>
            <a:r>
              <a:rPr lang="en-US" b="1" spc="5" dirty="0" err="1" smtClean="0">
                <a:latin typeface="Times New Roman"/>
                <a:ea typeface="Times New Roman"/>
                <a:cs typeface="Arial"/>
              </a:rPr>
              <a:t>i</a:t>
            </a:r>
            <a:r>
              <a:rPr lang="en-US" b="1" spc="-10" dirty="0" err="1" smtClean="0">
                <a:latin typeface="Times New Roman"/>
                <a:ea typeface="Times New Roman"/>
                <a:cs typeface="Arial"/>
              </a:rPr>
              <a:t>d</a:t>
            </a:r>
            <a:r>
              <a:rPr lang="en-US" b="1" dirty="0" err="1" smtClean="0">
                <a:latin typeface="Times New Roman"/>
                <a:ea typeface="Times New Roman"/>
                <a:cs typeface="Arial"/>
              </a:rPr>
              <a:t>s</a:t>
            </a:r>
            <a:r>
              <a:rPr lang="en-US" spc="150" dirty="0" smtClean="0">
                <a:latin typeface="Times New Roman"/>
                <a:ea typeface="Times New Roman"/>
                <a:cs typeface="Arial"/>
              </a:rPr>
              <a:t> </a:t>
            </a:r>
            <a:r>
              <a:rPr lang="en-US" spc="5" dirty="0">
                <a:latin typeface="Times New Roman"/>
                <a:ea typeface="Times New Roman"/>
                <a:cs typeface="Arial"/>
              </a:rPr>
              <a:t>(</a:t>
            </a:r>
            <a:r>
              <a:rPr lang="en-US" spc="-5" dirty="0">
                <a:latin typeface="Times New Roman"/>
                <a:ea typeface="Times New Roman"/>
                <a:cs typeface="Arial"/>
              </a:rPr>
              <a:t>A</a:t>
            </a:r>
            <a:r>
              <a:rPr lang="en-US" dirty="0">
                <a:latin typeface="Times New Roman"/>
                <a:ea typeface="Times New Roman"/>
                <a:cs typeface="Arial"/>
              </a:rPr>
              <a:t>na</a:t>
            </a:r>
            <a:r>
              <a:rPr lang="en-US" spc="5" dirty="0">
                <a:latin typeface="Times New Roman"/>
                <a:ea typeface="Times New Roman"/>
                <a:cs typeface="Arial"/>
              </a:rPr>
              <a:t>l</a:t>
            </a:r>
            <a:r>
              <a:rPr lang="en-US" spc="10" dirty="0">
                <a:latin typeface="Times New Roman"/>
                <a:ea typeface="Times New Roman"/>
                <a:cs typeface="Arial"/>
              </a:rPr>
              <a:t>o</a:t>
            </a:r>
            <a:r>
              <a:rPr lang="en-US" spc="-25" dirty="0">
                <a:latin typeface="Times New Roman"/>
                <a:ea typeface="Times New Roman"/>
                <a:cs typeface="Arial"/>
              </a:rPr>
              <a:t>g</a:t>
            </a:r>
            <a:r>
              <a:rPr lang="en-US" dirty="0">
                <a:latin typeface="Times New Roman"/>
                <a:ea typeface="Times New Roman"/>
                <a:cs typeface="Arial"/>
              </a:rPr>
              <a:t>ues</a:t>
            </a:r>
            <a:r>
              <a:rPr lang="en-US" spc="100" dirty="0">
                <a:latin typeface="Times New Roman"/>
                <a:ea typeface="Times New Roman"/>
                <a:cs typeface="Arial"/>
              </a:rPr>
              <a:t> </a:t>
            </a:r>
            <a:r>
              <a:rPr lang="en-US" dirty="0">
                <a:latin typeface="Times New Roman"/>
                <a:ea typeface="Times New Roman"/>
                <a:cs typeface="Arial"/>
              </a:rPr>
              <a:t>of</a:t>
            </a:r>
            <a:r>
              <a:rPr lang="en-US" spc="40" dirty="0">
                <a:latin typeface="Times New Roman"/>
                <a:ea typeface="Times New Roman"/>
                <a:cs typeface="Arial"/>
              </a:rPr>
              <a:t> </a:t>
            </a:r>
            <a:r>
              <a:rPr lang="en-US" spc="-10" dirty="0">
                <a:latin typeface="Times New Roman"/>
                <a:ea typeface="Times New Roman"/>
                <a:cs typeface="Arial"/>
              </a:rPr>
              <a:t>n</a:t>
            </a:r>
            <a:r>
              <a:rPr lang="en-US" spc="15" dirty="0">
                <a:latin typeface="Times New Roman"/>
                <a:ea typeface="Times New Roman"/>
                <a:cs typeface="Arial"/>
              </a:rPr>
              <a:t>i</a:t>
            </a:r>
            <a:r>
              <a:rPr lang="en-US" dirty="0">
                <a:latin typeface="Times New Roman"/>
                <a:ea typeface="Times New Roman"/>
                <a:cs typeface="Arial"/>
              </a:rPr>
              <a:t>c</a:t>
            </a:r>
            <a:r>
              <a:rPr lang="en-US" spc="-10" dirty="0">
                <a:latin typeface="Times New Roman"/>
                <a:ea typeface="Times New Roman"/>
                <a:cs typeface="Arial"/>
              </a:rPr>
              <a:t>o</a:t>
            </a:r>
            <a:r>
              <a:rPr lang="en-US" spc="-20" dirty="0">
                <a:latin typeface="Times New Roman"/>
                <a:ea typeface="Times New Roman"/>
                <a:cs typeface="Arial"/>
              </a:rPr>
              <a:t>t</a:t>
            </a:r>
            <a:r>
              <a:rPr lang="en-US" spc="15" dirty="0">
                <a:latin typeface="Times New Roman"/>
                <a:ea typeface="Times New Roman"/>
                <a:cs typeface="Arial"/>
              </a:rPr>
              <a:t>i</a:t>
            </a:r>
            <a:r>
              <a:rPr lang="en-US" dirty="0">
                <a:latin typeface="Times New Roman"/>
                <a:ea typeface="Times New Roman"/>
                <a:cs typeface="Arial"/>
              </a:rPr>
              <a:t>ne)</a:t>
            </a:r>
            <a:r>
              <a:rPr lang="en-US" spc="80" dirty="0">
                <a:latin typeface="Times New Roman"/>
                <a:ea typeface="Times New Roman"/>
                <a:cs typeface="Arial"/>
              </a:rPr>
              <a:t> </a:t>
            </a:r>
            <a:r>
              <a:rPr lang="en-US" dirty="0" err="1">
                <a:latin typeface="Times New Roman"/>
                <a:ea typeface="Times New Roman"/>
                <a:cs typeface="Arial"/>
              </a:rPr>
              <a:t>e</a:t>
            </a:r>
            <a:r>
              <a:rPr lang="en-US" spc="-25" dirty="0" err="1">
                <a:latin typeface="Times New Roman"/>
                <a:ea typeface="Times New Roman"/>
                <a:cs typeface="Arial"/>
              </a:rPr>
              <a:t>g</a:t>
            </a:r>
            <a:r>
              <a:rPr lang="en-US" dirty="0">
                <a:latin typeface="Times New Roman"/>
                <a:ea typeface="Times New Roman"/>
                <a:cs typeface="Arial"/>
              </a:rPr>
              <a:t>.</a:t>
            </a:r>
            <a:r>
              <a:rPr lang="en-US" spc="60" dirty="0">
                <a:latin typeface="Times New Roman"/>
                <a:ea typeface="Times New Roman"/>
                <a:cs typeface="Arial"/>
              </a:rPr>
              <a:t> </a:t>
            </a:r>
            <a:r>
              <a:rPr lang="en-US" spc="-10" dirty="0" err="1">
                <a:latin typeface="Times New Roman"/>
                <a:ea typeface="Times New Roman"/>
                <a:cs typeface="Arial"/>
              </a:rPr>
              <a:t>I</a:t>
            </a:r>
            <a:r>
              <a:rPr lang="en-US" spc="-5" dirty="0" err="1">
                <a:latin typeface="Times New Roman"/>
                <a:ea typeface="Times New Roman"/>
                <a:cs typeface="Arial"/>
              </a:rPr>
              <a:t>m</a:t>
            </a:r>
            <a:r>
              <a:rPr lang="en-US" spc="15" dirty="0" err="1">
                <a:latin typeface="Times New Roman"/>
                <a:ea typeface="Times New Roman"/>
                <a:cs typeface="Arial"/>
              </a:rPr>
              <a:t>i</a:t>
            </a:r>
            <a:r>
              <a:rPr lang="en-US" spc="25" dirty="0" err="1">
                <a:latin typeface="Times New Roman"/>
                <a:ea typeface="Times New Roman"/>
                <a:cs typeface="Arial"/>
              </a:rPr>
              <a:t>d</a:t>
            </a:r>
            <a:r>
              <a:rPr lang="en-US" dirty="0" err="1">
                <a:latin typeface="Times New Roman"/>
                <a:ea typeface="Times New Roman"/>
                <a:cs typeface="Arial"/>
              </a:rPr>
              <a:t>a</a:t>
            </a:r>
            <a:r>
              <a:rPr lang="en-US" spc="-10" dirty="0" err="1">
                <a:latin typeface="Times New Roman"/>
                <a:ea typeface="Times New Roman"/>
                <a:cs typeface="Arial"/>
              </a:rPr>
              <a:t>c</a:t>
            </a:r>
            <a:r>
              <a:rPr lang="en-US" spc="30" dirty="0" err="1">
                <a:latin typeface="Times New Roman"/>
                <a:ea typeface="Times New Roman"/>
                <a:cs typeface="Arial"/>
              </a:rPr>
              <a:t>l</a:t>
            </a:r>
            <a:r>
              <a:rPr lang="en-US" spc="10" dirty="0" err="1">
                <a:latin typeface="Times New Roman"/>
                <a:ea typeface="Times New Roman"/>
                <a:cs typeface="Arial"/>
              </a:rPr>
              <a:t>op</a:t>
            </a:r>
            <a:r>
              <a:rPr lang="en-US" spc="5" dirty="0" err="1">
                <a:latin typeface="Times New Roman"/>
                <a:ea typeface="Times New Roman"/>
                <a:cs typeface="Arial"/>
              </a:rPr>
              <a:t>ri</a:t>
            </a:r>
            <a:r>
              <a:rPr lang="en-US" dirty="0" err="1">
                <a:latin typeface="Times New Roman"/>
                <a:ea typeface="Times New Roman"/>
                <a:cs typeface="Arial"/>
              </a:rPr>
              <a:t>d</a:t>
            </a:r>
            <a:r>
              <a:rPr lang="en-US" dirty="0">
                <a:latin typeface="Times New Roman"/>
                <a:ea typeface="Times New Roman"/>
                <a:cs typeface="Arial"/>
              </a:rPr>
              <a:t> </a:t>
            </a:r>
            <a:r>
              <a:rPr lang="en-US" spc="10" dirty="0" err="1">
                <a:latin typeface="Times New Roman"/>
                <a:ea typeface="Times New Roman"/>
                <a:cs typeface="Arial"/>
              </a:rPr>
              <a:t>S</a:t>
            </a:r>
            <a:r>
              <a:rPr lang="en-US" dirty="0" err="1">
                <a:latin typeface="Times New Roman"/>
                <a:ea typeface="Times New Roman"/>
                <a:cs typeface="Arial"/>
              </a:rPr>
              <a:t>p</a:t>
            </a:r>
            <a:r>
              <a:rPr lang="en-US" spc="15" dirty="0" err="1">
                <a:latin typeface="Times New Roman"/>
                <a:ea typeface="Times New Roman"/>
                <a:cs typeface="Arial"/>
              </a:rPr>
              <a:t>i</a:t>
            </a:r>
            <a:r>
              <a:rPr lang="en-US" dirty="0" err="1">
                <a:latin typeface="Times New Roman"/>
                <a:ea typeface="Times New Roman"/>
                <a:cs typeface="Arial"/>
              </a:rPr>
              <a:t>n</a:t>
            </a:r>
            <a:r>
              <a:rPr lang="en-US" spc="15" dirty="0" err="1">
                <a:latin typeface="Times New Roman"/>
                <a:ea typeface="Times New Roman"/>
                <a:cs typeface="Arial"/>
              </a:rPr>
              <a:t>os</a:t>
            </a:r>
            <a:r>
              <a:rPr lang="en-US" spc="-10" dirty="0" err="1">
                <a:latin typeface="Times New Roman"/>
                <a:ea typeface="Times New Roman"/>
                <a:cs typeface="Arial"/>
              </a:rPr>
              <a:t>y</a:t>
            </a:r>
            <a:r>
              <a:rPr lang="en-US" spc="10" dirty="0" err="1">
                <a:latin typeface="Times New Roman"/>
                <a:ea typeface="Times New Roman"/>
                <a:cs typeface="Arial"/>
              </a:rPr>
              <a:t>ns</a:t>
            </a:r>
            <a:r>
              <a:rPr lang="en-US" spc="15" dirty="0">
                <a:latin typeface="Times New Roman"/>
                <a:ea typeface="Times New Roman"/>
                <a:cs typeface="Arial"/>
              </a:rPr>
              <a:t> ,(</a:t>
            </a:r>
            <a:r>
              <a:rPr lang="en-US" spc="-20" dirty="0">
                <a:latin typeface="Times New Roman"/>
                <a:ea typeface="Times New Roman"/>
                <a:cs typeface="Arial"/>
              </a:rPr>
              <a:t>I</a:t>
            </a:r>
            <a:r>
              <a:rPr lang="en-US" spc="5" dirty="0">
                <a:latin typeface="Times New Roman"/>
                <a:ea typeface="Times New Roman"/>
                <a:cs typeface="Arial"/>
              </a:rPr>
              <a:t>s</a:t>
            </a:r>
            <a:r>
              <a:rPr lang="en-US" dirty="0">
                <a:latin typeface="Times New Roman"/>
                <a:ea typeface="Times New Roman"/>
                <a:cs typeface="Arial"/>
              </a:rPr>
              <a:t>o</a:t>
            </a:r>
            <a:r>
              <a:rPr lang="en-US" spc="15" dirty="0">
                <a:latin typeface="Times New Roman"/>
                <a:ea typeface="Times New Roman"/>
                <a:cs typeface="Arial"/>
              </a:rPr>
              <a:t>l</a:t>
            </a:r>
            <a:r>
              <a:rPr lang="en-US" spc="-10" dirty="0">
                <a:latin typeface="Times New Roman"/>
                <a:ea typeface="Times New Roman"/>
                <a:cs typeface="Arial"/>
              </a:rPr>
              <a:t>a</a:t>
            </a:r>
            <a:r>
              <a:rPr lang="en-US" spc="15" dirty="0">
                <a:latin typeface="Times New Roman"/>
                <a:ea typeface="Times New Roman"/>
                <a:cs typeface="Arial"/>
              </a:rPr>
              <a:t>t</a:t>
            </a:r>
            <a:r>
              <a:rPr lang="en-US" dirty="0">
                <a:latin typeface="Times New Roman"/>
                <a:ea typeface="Times New Roman"/>
                <a:cs typeface="Arial"/>
              </a:rPr>
              <a:t>ed</a:t>
            </a:r>
            <a:r>
              <a:rPr lang="en-US" spc="75" dirty="0">
                <a:latin typeface="Times New Roman"/>
                <a:ea typeface="Times New Roman"/>
                <a:cs typeface="Arial"/>
              </a:rPr>
              <a:t> </a:t>
            </a:r>
            <a:r>
              <a:rPr lang="en-US" spc="5" dirty="0">
                <a:latin typeface="Times New Roman"/>
                <a:ea typeface="Times New Roman"/>
                <a:cs typeface="Arial"/>
              </a:rPr>
              <a:t>fr</a:t>
            </a:r>
            <a:r>
              <a:rPr lang="en-US" dirty="0">
                <a:latin typeface="Times New Roman"/>
                <a:ea typeface="Times New Roman"/>
                <a:cs typeface="Arial"/>
              </a:rPr>
              <a:t>om</a:t>
            </a:r>
            <a:r>
              <a:rPr lang="en-US" spc="45" dirty="0">
                <a:latin typeface="Times New Roman"/>
                <a:ea typeface="Times New Roman"/>
                <a:cs typeface="Arial"/>
              </a:rPr>
              <a:t> </a:t>
            </a:r>
            <a:r>
              <a:rPr lang="en-US" dirty="0" err="1">
                <a:latin typeface="Times New Roman"/>
                <a:ea typeface="Times New Roman"/>
                <a:cs typeface="Arial"/>
              </a:rPr>
              <a:t>a</a:t>
            </a:r>
            <a:r>
              <a:rPr lang="en-US" spc="15" dirty="0" err="1">
                <a:latin typeface="Times New Roman"/>
                <a:ea typeface="Times New Roman"/>
                <a:cs typeface="Arial"/>
              </a:rPr>
              <a:t>c</a:t>
            </a:r>
            <a:r>
              <a:rPr lang="en-US" spc="-20" dirty="0" err="1">
                <a:latin typeface="Times New Roman"/>
                <a:ea typeface="Times New Roman"/>
                <a:cs typeface="Arial"/>
              </a:rPr>
              <a:t>t</a:t>
            </a:r>
            <a:r>
              <a:rPr lang="en-US" spc="5" dirty="0" err="1">
                <a:latin typeface="Times New Roman"/>
                <a:ea typeface="Times New Roman"/>
                <a:cs typeface="Arial"/>
              </a:rPr>
              <a:t>i</a:t>
            </a:r>
            <a:r>
              <a:rPr lang="en-US" dirty="0" err="1">
                <a:latin typeface="Times New Roman"/>
                <a:ea typeface="Times New Roman"/>
                <a:cs typeface="Arial"/>
              </a:rPr>
              <a:t>no</a:t>
            </a:r>
            <a:r>
              <a:rPr lang="en-US" spc="-5" dirty="0" err="1">
                <a:latin typeface="Times New Roman"/>
                <a:ea typeface="Times New Roman"/>
                <a:cs typeface="Arial"/>
              </a:rPr>
              <a:t>m</a:t>
            </a:r>
            <a:r>
              <a:rPr lang="en-US" spc="-25" dirty="0" err="1">
                <a:latin typeface="Times New Roman"/>
                <a:ea typeface="Times New Roman"/>
                <a:cs typeface="Arial"/>
              </a:rPr>
              <a:t>y</a:t>
            </a:r>
            <a:r>
              <a:rPr lang="en-US" dirty="0" err="1">
                <a:latin typeface="Times New Roman"/>
                <a:ea typeface="Times New Roman"/>
                <a:cs typeface="Arial"/>
              </a:rPr>
              <a:t>c</a:t>
            </a:r>
            <a:r>
              <a:rPr lang="en-US" spc="15" dirty="0" err="1">
                <a:latin typeface="Times New Roman"/>
                <a:ea typeface="Times New Roman"/>
                <a:cs typeface="Arial"/>
              </a:rPr>
              <a:t>e</a:t>
            </a:r>
            <a:r>
              <a:rPr lang="en-US" spc="-5" dirty="0" err="1">
                <a:latin typeface="Times New Roman"/>
                <a:ea typeface="Times New Roman"/>
                <a:cs typeface="Arial"/>
              </a:rPr>
              <a:t>t</a:t>
            </a:r>
            <a:r>
              <a:rPr lang="en-US" spc="15" dirty="0" err="1">
                <a:latin typeface="Times New Roman"/>
                <a:ea typeface="Times New Roman"/>
                <a:cs typeface="Arial"/>
              </a:rPr>
              <a:t>e</a:t>
            </a:r>
            <a:r>
              <a:rPr lang="en-US" spc="5" dirty="0" err="1">
                <a:latin typeface="Times New Roman"/>
                <a:ea typeface="Times New Roman"/>
                <a:cs typeface="Arial"/>
              </a:rPr>
              <a:t>s</a:t>
            </a:r>
            <a:r>
              <a:rPr lang="en-US" dirty="0">
                <a:latin typeface="Times New Roman"/>
                <a:ea typeface="Times New Roman"/>
                <a:cs typeface="Arial"/>
              </a:rPr>
              <a:t>)</a:t>
            </a:r>
            <a:r>
              <a:rPr lang="en-US" spc="150" dirty="0">
                <a:latin typeface="Times New Roman"/>
                <a:ea typeface="Times New Roman"/>
                <a:cs typeface="Arial"/>
              </a:rPr>
              <a:t> </a:t>
            </a:r>
            <a:r>
              <a:rPr lang="en-US" dirty="0" err="1">
                <a:latin typeface="Times New Roman"/>
                <a:ea typeface="Times New Roman"/>
                <a:cs typeface="Arial"/>
              </a:rPr>
              <a:t>e</a:t>
            </a:r>
            <a:r>
              <a:rPr lang="en-US" spc="-25" dirty="0" err="1">
                <a:latin typeface="Times New Roman"/>
                <a:ea typeface="Times New Roman"/>
                <a:cs typeface="Arial"/>
              </a:rPr>
              <a:t>g</a:t>
            </a:r>
            <a:r>
              <a:rPr lang="en-US" dirty="0">
                <a:latin typeface="Times New Roman"/>
                <a:ea typeface="Times New Roman"/>
                <a:cs typeface="Arial"/>
              </a:rPr>
              <a:t>.</a:t>
            </a:r>
            <a:r>
              <a:rPr lang="en-US" spc="50" dirty="0">
                <a:latin typeface="Times New Roman"/>
                <a:ea typeface="Times New Roman"/>
                <a:cs typeface="Arial"/>
              </a:rPr>
              <a:t> </a:t>
            </a:r>
            <a:r>
              <a:rPr lang="en-US" spc="-15" dirty="0" err="1">
                <a:latin typeface="Times New Roman"/>
                <a:ea typeface="Times New Roman"/>
                <a:cs typeface="Arial"/>
              </a:rPr>
              <a:t>S</a:t>
            </a:r>
            <a:r>
              <a:rPr lang="en-US" dirty="0" err="1">
                <a:latin typeface="Times New Roman"/>
                <a:ea typeface="Times New Roman"/>
                <a:cs typeface="Arial"/>
              </a:rPr>
              <a:t>p</a:t>
            </a:r>
            <a:r>
              <a:rPr lang="en-US" spc="15" dirty="0" err="1">
                <a:latin typeface="Times New Roman"/>
                <a:ea typeface="Times New Roman"/>
                <a:cs typeface="Arial"/>
              </a:rPr>
              <a:t>i</a:t>
            </a:r>
            <a:r>
              <a:rPr lang="en-US" spc="10" dirty="0" err="1">
                <a:latin typeface="Times New Roman"/>
                <a:ea typeface="Times New Roman"/>
                <a:cs typeface="Arial"/>
              </a:rPr>
              <a:t>n</a:t>
            </a:r>
            <a:r>
              <a:rPr lang="en-US" spc="15" dirty="0" err="1">
                <a:latin typeface="Times New Roman"/>
                <a:ea typeface="Times New Roman"/>
                <a:cs typeface="Arial"/>
              </a:rPr>
              <a:t>osa</a:t>
            </a:r>
            <a:r>
              <a:rPr lang="en-US" dirty="0" err="1">
                <a:latin typeface="Times New Roman"/>
                <a:ea typeface="Times New Roman"/>
                <a:cs typeface="Arial"/>
              </a:rPr>
              <a:t>d</a:t>
            </a:r>
            <a:r>
              <a:rPr lang="en-US" spc="10" dirty="0">
                <a:latin typeface="Times New Roman"/>
                <a:ea typeface="Times New Roman"/>
                <a:cs typeface="Arial"/>
              </a:rPr>
              <a:t> </a:t>
            </a:r>
            <a:r>
              <a:rPr lang="en-US" spc="10" dirty="0" err="1">
                <a:latin typeface="Times New Roman"/>
                <a:ea typeface="Times New Roman"/>
                <a:cs typeface="Arial"/>
              </a:rPr>
              <a:t>A</a:t>
            </a:r>
            <a:r>
              <a:rPr lang="en-US" spc="-10" dirty="0" err="1">
                <a:latin typeface="Times New Roman"/>
                <a:ea typeface="Times New Roman"/>
                <a:cs typeface="Arial"/>
              </a:rPr>
              <a:t>v</a:t>
            </a:r>
            <a:r>
              <a:rPr lang="en-US" spc="15" dirty="0" err="1">
                <a:latin typeface="Times New Roman"/>
                <a:ea typeface="Times New Roman"/>
                <a:cs typeface="Arial"/>
              </a:rPr>
              <a:t>er</a:t>
            </a:r>
            <a:r>
              <a:rPr lang="en-US" spc="5" dirty="0" err="1">
                <a:latin typeface="Times New Roman"/>
                <a:ea typeface="Times New Roman"/>
                <a:cs typeface="Arial"/>
              </a:rPr>
              <a:t>m</a:t>
            </a:r>
            <a:r>
              <a:rPr lang="en-US" spc="15" dirty="0" err="1">
                <a:latin typeface="Times New Roman"/>
                <a:ea typeface="Times New Roman"/>
                <a:cs typeface="Arial"/>
              </a:rPr>
              <a:t>ec</a:t>
            </a:r>
            <a:r>
              <a:rPr lang="en-US" spc="30" dirty="0" err="1">
                <a:latin typeface="Times New Roman"/>
                <a:ea typeface="Times New Roman"/>
                <a:cs typeface="Arial"/>
              </a:rPr>
              <a:t>t</a:t>
            </a:r>
            <a:r>
              <a:rPr lang="en-US" spc="5" dirty="0" err="1">
                <a:latin typeface="Times New Roman"/>
                <a:ea typeface="Times New Roman"/>
                <a:cs typeface="Arial"/>
              </a:rPr>
              <a:t>i</a:t>
            </a:r>
            <a:r>
              <a:rPr lang="en-US" dirty="0" err="1">
                <a:latin typeface="Times New Roman"/>
                <a:ea typeface="Times New Roman"/>
                <a:cs typeface="Arial"/>
              </a:rPr>
              <a:t>ns</a:t>
            </a:r>
            <a:r>
              <a:rPr lang="en-US" spc="30" dirty="0">
                <a:latin typeface="Times New Roman"/>
                <a:ea typeface="Times New Roman"/>
                <a:cs typeface="Arial"/>
              </a:rPr>
              <a:t>, </a:t>
            </a:r>
            <a:r>
              <a:rPr lang="en-US" spc="5" dirty="0">
                <a:latin typeface="Times New Roman"/>
                <a:ea typeface="Times New Roman"/>
                <a:cs typeface="Arial"/>
              </a:rPr>
              <a:t>(</a:t>
            </a:r>
            <a:r>
              <a:rPr lang="en-US" spc="-20" dirty="0">
                <a:latin typeface="Times New Roman"/>
                <a:ea typeface="Times New Roman"/>
                <a:cs typeface="Arial"/>
              </a:rPr>
              <a:t>I</a:t>
            </a:r>
            <a:r>
              <a:rPr lang="en-US" spc="5" dirty="0">
                <a:latin typeface="Times New Roman"/>
                <a:ea typeface="Times New Roman"/>
                <a:cs typeface="Arial"/>
              </a:rPr>
              <a:t>s</a:t>
            </a:r>
            <a:r>
              <a:rPr lang="en-US" spc="10" dirty="0">
                <a:latin typeface="Times New Roman"/>
                <a:ea typeface="Times New Roman"/>
                <a:cs typeface="Arial"/>
              </a:rPr>
              <a:t>o</a:t>
            </a:r>
            <a:r>
              <a:rPr lang="en-US" spc="5" dirty="0">
                <a:latin typeface="Times New Roman"/>
                <a:ea typeface="Times New Roman"/>
                <a:cs typeface="Arial"/>
              </a:rPr>
              <a:t>l</a:t>
            </a:r>
            <a:r>
              <a:rPr lang="en-US" spc="-20" dirty="0">
                <a:latin typeface="Times New Roman"/>
                <a:ea typeface="Times New Roman"/>
                <a:cs typeface="Arial"/>
              </a:rPr>
              <a:t>a</a:t>
            </a:r>
            <a:r>
              <a:rPr lang="en-US" spc="15" dirty="0">
                <a:latin typeface="Times New Roman"/>
                <a:ea typeface="Times New Roman"/>
                <a:cs typeface="Arial"/>
              </a:rPr>
              <a:t>t</a:t>
            </a:r>
            <a:r>
              <a:rPr lang="en-US" dirty="0">
                <a:latin typeface="Times New Roman"/>
                <a:ea typeface="Times New Roman"/>
                <a:cs typeface="Arial"/>
              </a:rPr>
              <a:t>ed </a:t>
            </a:r>
            <a:r>
              <a:rPr lang="en-US" spc="15" dirty="0">
                <a:latin typeface="Times New Roman"/>
                <a:ea typeface="Times New Roman"/>
                <a:cs typeface="Arial"/>
              </a:rPr>
              <a:t>f</a:t>
            </a:r>
            <a:r>
              <a:rPr lang="en-US" spc="-20" dirty="0">
                <a:latin typeface="Times New Roman"/>
                <a:ea typeface="Times New Roman"/>
                <a:cs typeface="Arial"/>
              </a:rPr>
              <a:t>r</a:t>
            </a:r>
            <a:r>
              <a:rPr lang="en-US" dirty="0">
                <a:latin typeface="Times New Roman"/>
                <a:ea typeface="Times New Roman"/>
                <a:cs typeface="Arial"/>
              </a:rPr>
              <a:t>om</a:t>
            </a:r>
            <a:r>
              <a:rPr lang="en-US" spc="40" dirty="0">
                <a:latin typeface="Times New Roman"/>
                <a:ea typeface="Times New Roman"/>
                <a:cs typeface="Arial"/>
              </a:rPr>
              <a:t> </a:t>
            </a:r>
            <a:r>
              <a:rPr lang="en-US" dirty="0">
                <a:latin typeface="Times New Roman"/>
                <a:ea typeface="Times New Roman"/>
                <a:cs typeface="Arial"/>
              </a:rPr>
              <a:t>bac</a:t>
            </a:r>
            <a:r>
              <a:rPr lang="en-US" spc="5" dirty="0">
                <a:latin typeface="Times New Roman"/>
                <a:ea typeface="Times New Roman"/>
                <a:cs typeface="Arial"/>
              </a:rPr>
              <a:t>t</a:t>
            </a:r>
            <a:r>
              <a:rPr lang="en-US" spc="15" dirty="0">
                <a:latin typeface="Times New Roman"/>
                <a:ea typeface="Times New Roman"/>
                <a:cs typeface="Arial"/>
              </a:rPr>
              <a:t>e</a:t>
            </a:r>
            <a:r>
              <a:rPr lang="en-US" spc="-10" dirty="0">
                <a:latin typeface="Times New Roman"/>
                <a:ea typeface="Times New Roman"/>
                <a:cs typeface="Arial"/>
              </a:rPr>
              <a:t>r</a:t>
            </a:r>
            <a:r>
              <a:rPr lang="en-US" spc="-5" dirty="0">
                <a:latin typeface="Times New Roman"/>
                <a:ea typeface="Times New Roman"/>
                <a:cs typeface="Arial"/>
              </a:rPr>
              <a:t>i</a:t>
            </a:r>
            <a:r>
              <a:rPr lang="en-US" spc="5" dirty="0">
                <a:latin typeface="Times New Roman"/>
                <a:ea typeface="Times New Roman"/>
                <a:cs typeface="Arial"/>
              </a:rPr>
              <a:t>a</a:t>
            </a:r>
            <a:r>
              <a:rPr lang="en-US" dirty="0">
                <a:latin typeface="Times New Roman"/>
                <a:ea typeface="Times New Roman"/>
                <a:cs typeface="Arial"/>
              </a:rPr>
              <a:t>)</a:t>
            </a:r>
            <a:r>
              <a:rPr lang="en-US" spc="90" dirty="0">
                <a:latin typeface="Times New Roman"/>
                <a:ea typeface="Times New Roman"/>
                <a:cs typeface="Arial"/>
              </a:rPr>
              <a:t> </a:t>
            </a:r>
            <a:r>
              <a:rPr lang="en-US" dirty="0" err="1">
                <a:latin typeface="Times New Roman"/>
                <a:ea typeface="Times New Roman"/>
                <a:cs typeface="Arial"/>
              </a:rPr>
              <a:t>e</a:t>
            </a:r>
            <a:r>
              <a:rPr lang="en-US" spc="-10" dirty="0" err="1">
                <a:latin typeface="Times New Roman"/>
                <a:ea typeface="Times New Roman"/>
                <a:cs typeface="Arial"/>
              </a:rPr>
              <a:t>g</a:t>
            </a:r>
            <a:r>
              <a:rPr lang="en-US" dirty="0">
                <a:latin typeface="Times New Roman"/>
                <a:ea typeface="Times New Roman"/>
                <a:cs typeface="Arial"/>
              </a:rPr>
              <a:t>.</a:t>
            </a:r>
            <a:r>
              <a:rPr lang="en-US" spc="35" dirty="0">
                <a:latin typeface="Times New Roman"/>
                <a:ea typeface="Times New Roman"/>
                <a:cs typeface="Arial"/>
              </a:rPr>
              <a:t> </a:t>
            </a:r>
            <a:r>
              <a:rPr lang="en-US" spc="-5" dirty="0" err="1">
                <a:latin typeface="Times New Roman"/>
                <a:ea typeface="Times New Roman"/>
                <a:cs typeface="Arial"/>
              </a:rPr>
              <a:t>A</a:t>
            </a:r>
            <a:r>
              <a:rPr lang="en-US" spc="-25" dirty="0" err="1">
                <a:latin typeface="Times New Roman"/>
                <a:ea typeface="Times New Roman"/>
                <a:cs typeface="Arial"/>
              </a:rPr>
              <a:t>v</a:t>
            </a:r>
            <a:r>
              <a:rPr lang="en-US" dirty="0" err="1">
                <a:latin typeface="Times New Roman"/>
                <a:ea typeface="Times New Roman"/>
                <a:cs typeface="Arial"/>
              </a:rPr>
              <a:t>e</a:t>
            </a:r>
            <a:r>
              <a:rPr lang="en-US" spc="5" dirty="0" err="1">
                <a:latin typeface="Times New Roman"/>
                <a:ea typeface="Times New Roman"/>
                <a:cs typeface="Arial"/>
              </a:rPr>
              <a:t>r</a:t>
            </a:r>
            <a:r>
              <a:rPr lang="en-US" spc="-5" dirty="0" err="1">
                <a:latin typeface="Times New Roman"/>
                <a:ea typeface="Times New Roman"/>
                <a:cs typeface="Arial"/>
              </a:rPr>
              <a:t>m</a:t>
            </a:r>
            <a:r>
              <a:rPr lang="en-US" spc="15" dirty="0" err="1">
                <a:latin typeface="Times New Roman"/>
                <a:ea typeface="Times New Roman"/>
                <a:cs typeface="Arial"/>
              </a:rPr>
              <a:t>e</a:t>
            </a:r>
            <a:r>
              <a:rPr lang="en-US" dirty="0" err="1">
                <a:latin typeface="Times New Roman"/>
                <a:ea typeface="Times New Roman"/>
                <a:cs typeface="Arial"/>
              </a:rPr>
              <a:t>c</a:t>
            </a:r>
            <a:r>
              <a:rPr lang="en-US" spc="15" dirty="0" err="1">
                <a:latin typeface="Times New Roman"/>
                <a:ea typeface="Times New Roman"/>
                <a:cs typeface="Arial"/>
              </a:rPr>
              <a:t>t</a:t>
            </a:r>
            <a:r>
              <a:rPr lang="en-US" spc="5" dirty="0" err="1">
                <a:latin typeface="Times New Roman"/>
                <a:ea typeface="Times New Roman"/>
                <a:cs typeface="Arial"/>
              </a:rPr>
              <a:t>i</a:t>
            </a:r>
            <a:r>
              <a:rPr lang="en-US" dirty="0" err="1">
                <a:latin typeface="Times New Roman"/>
                <a:ea typeface="Times New Roman"/>
                <a:cs typeface="Arial"/>
              </a:rPr>
              <a:t>n</a:t>
            </a:r>
            <a:r>
              <a:rPr lang="en-US" dirty="0">
                <a:latin typeface="Times New Roman"/>
                <a:ea typeface="Times New Roman"/>
                <a:cs typeface="Arial"/>
              </a:rPr>
              <a:t>,</a:t>
            </a:r>
            <a:r>
              <a:rPr lang="en-US" spc="110" dirty="0">
                <a:latin typeface="Times New Roman"/>
                <a:ea typeface="Times New Roman"/>
                <a:cs typeface="Arial"/>
              </a:rPr>
              <a:t> </a:t>
            </a:r>
            <a:r>
              <a:rPr lang="en-US" spc="5" dirty="0" err="1">
                <a:latin typeface="Times New Roman"/>
                <a:ea typeface="Times New Roman"/>
                <a:cs typeface="Arial"/>
              </a:rPr>
              <a:t>V</a:t>
            </a:r>
            <a:r>
              <a:rPr lang="en-US" dirty="0" err="1">
                <a:latin typeface="Times New Roman"/>
                <a:ea typeface="Times New Roman"/>
                <a:cs typeface="Arial"/>
              </a:rPr>
              <a:t>e</a:t>
            </a:r>
            <a:r>
              <a:rPr lang="en-US" spc="5" dirty="0" err="1">
                <a:latin typeface="Times New Roman"/>
                <a:ea typeface="Times New Roman"/>
                <a:cs typeface="Arial"/>
              </a:rPr>
              <a:t>rt</a:t>
            </a:r>
            <a:r>
              <a:rPr lang="en-US" spc="15" dirty="0" err="1">
                <a:latin typeface="Times New Roman"/>
                <a:ea typeface="Times New Roman"/>
                <a:cs typeface="Arial"/>
              </a:rPr>
              <a:t>i</a:t>
            </a:r>
            <a:r>
              <a:rPr lang="en-US" spc="5" dirty="0" err="1">
                <a:latin typeface="Times New Roman"/>
                <a:ea typeface="Times New Roman"/>
                <a:cs typeface="Arial"/>
              </a:rPr>
              <a:t>me</a:t>
            </a:r>
            <a:r>
              <a:rPr lang="en-US" dirty="0" err="1">
                <a:latin typeface="Times New Roman"/>
                <a:ea typeface="Times New Roman"/>
                <a:cs typeface="Arial"/>
              </a:rPr>
              <a:t>c</a:t>
            </a:r>
            <a:r>
              <a:rPr lang="en-US" spc="5" dirty="0">
                <a:latin typeface="Times New Roman"/>
                <a:ea typeface="Times New Roman"/>
                <a:cs typeface="Arial"/>
              </a:rPr>
              <a:t>, </a:t>
            </a:r>
            <a:r>
              <a:rPr lang="en-US" dirty="0">
                <a:latin typeface="Times New Roman"/>
                <a:ea typeface="Times New Roman"/>
                <a:cs typeface="Arial"/>
              </a:rPr>
              <a:t>F</a:t>
            </a:r>
            <a:r>
              <a:rPr lang="en-US" spc="10" dirty="0">
                <a:latin typeface="Times New Roman"/>
                <a:ea typeface="Times New Roman"/>
                <a:cs typeface="Arial"/>
              </a:rPr>
              <a:t>u</a:t>
            </a:r>
            <a:r>
              <a:rPr lang="en-US" spc="-20" dirty="0">
                <a:latin typeface="Times New Roman"/>
                <a:ea typeface="Times New Roman"/>
                <a:cs typeface="Arial"/>
              </a:rPr>
              <a:t>m</a:t>
            </a:r>
            <a:r>
              <a:rPr lang="en-US" spc="15" dirty="0">
                <a:latin typeface="Times New Roman"/>
                <a:ea typeface="Times New Roman"/>
                <a:cs typeface="Arial"/>
              </a:rPr>
              <a:t>i</a:t>
            </a:r>
            <a:r>
              <a:rPr lang="en-US" spc="-25" dirty="0">
                <a:latin typeface="Times New Roman"/>
                <a:ea typeface="Times New Roman"/>
                <a:cs typeface="Arial"/>
              </a:rPr>
              <a:t>g</a:t>
            </a:r>
            <a:r>
              <a:rPr lang="en-US" dirty="0">
                <a:latin typeface="Times New Roman"/>
                <a:ea typeface="Times New Roman"/>
                <a:cs typeface="Arial"/>
              </a:rPr>
              <a:t>an</a:t>
            </a:r>
            <a:r>
              <a:rPr lang="en-US" spc="15" dirty="0">
                <a:latin typeface="Times New Roman"/>
                <a:ea typeface="Times New Roman"/>
                <a:cs typeface="Arial"/>
              </a:rPr>
              <a:t>t</a:t>
            </a:r>
            <a:r>
              <a:rPr lang="en-US" dirty="0">
                <a:latin typeface="Times New Roman"/>
                <a:ea typeface="Times New Roman"/>
                <a:cs typeface="Arial"/>
              </a:rPr>
              <a:t>s</a:t>
            </a:r>
            <a:r>
              <a:rPr lang="en-US" spc="100" dirty="0">
                <a:latin typeface="Times New Roman"/>
                <a:ea typeface="Times New Roman"/>
                <a:cs typeface="Arial"/>
              </a:rPr>
              <a:t> </a:t>
            </a:r>
            <a:r>
              <a:rPr lang="en-US" dirty="0">
                <a:latin typeface="Times New Roman"/>
                <a:ea typeface="Times New Roman"/>
                <a:cs typeface="Arial"/>
              </a:rPr>
              <a:t>:</a:t>
            </a:r>
            <a:r>
              <a:rPr lang="en-US" spc="20" dirty="0">
                <a:latin typeface="Times New Roman"/>
                <a:ea typeface="Times New Roman"/>
                <a:cs typeface="Arial"/>
              </a:rPr>
              <a:t> </a:t>
            </a:r>
            <a:r>
              <a:rPr lang="en-US" spc="-5" dirty="0" err="1">
                <a:latin typeface="Times New Roman"/>
                <a:ea typeface="Times New Roman"/>
                <a:cs typeface="Arial"/>
              </a:rPr>
              <a:t>E</a:t>
            </a:r>
            <a:r>
              <a:rPr lang="en-US" spc="-25" dirty="0" err="1">
                <a:latin typeface="Times New Roman"/>
                <a:ea typeface="Times New Roman"/>
                <a:cs typeface="Arial"/>
              </a:rPr>
              <a:t>g</a:t>
            </a:r>
            <a:r>
              <a:rPr lang="en-US" dirty="0">
                <a:latin typeface="Times New Roman"/>
                <a:ea typeface="Times New Roman"/>
                <a:cs typeface="Arial"/>
              </a:rPr>
              <a:t>.</a:t>
            </a:r>
            <a:r>
              <a:rPr lang="en-US" spc="35" dirty="0">
                <a:latin typeface="Times New Roman"/>
                <a:ea typeface="Times New Roman"/>
                <a:cs typeface="Arial"/>
              </a:rPr>
              <a:t> </a:t>
            </a:r>
            <a:r>
              <a:rPr lang="en-US" spc="-5" dirty="0" err="1">
                <a:latin typeface="Times New Roman"/>
                <a:ea typeface="Times New Roman"/>
                <a:cs typeface="Arial"/>
              </a:rPr>
              <a:t>A</a:t>
            </a:r>
            <a:r>
              <a:rPr lang="en-US" spc="15" dirty="0" err="1">
                <a:latin typeface="Times New Roman"/>
                <a:ea typeface="Times New Roman"/>
                <a:cs typeface="Arial"/>
              </a:rPr>
              <a:t>l</a:t>
            </a:r>
            <a:r>
              <a:rPr lang="en-US" dirty="0" err="1">
                <a:latin typeface="Times New Roman"/>
                <a:ea typeface="Times New Roman"/>
                <a:cs typeface="Arial"/>
              </a:rPr>
              <a:t>u</a:t>
            </a:r>
            <a:r>
              <a:rPr lang="en-US" spc="-20" dirty="0" err="1">
                <a:latin typeface="Times New Roman"/>
                <a:ea typeface="Times New Roman"/>
                <a:cs typeface="Arial"/>
              </a:rPr>
              <a:t>m</a:t>
            </a:r>
            <a:r>
              <a:rPr lang="en-US" spc="5" dirty="0" err="1">
                <a:latin typeface="Times New Roman"/>
                <a:ea typeface="Times New Roman"/>
                <a:cs typeface="Arial"/>
              </a:rPr>
              <a:t>i</a:t>
            </a:r>
            <a:r>
              <a:rPr lang="en-US" spc="10" dirty="0" err="1">
                <a:latin typeface="Times New Roman"/>
                <a:ea typeface="Times New Roman"/>
                <a:cs typeface="Arial"/>
              </a:rPr>
              <a:t>n</a:t>
            </a:r>
            <a:r>
              <a:rPr lang="en-US" spc="20" dirty="0" err="1">
                <a:latin typeface="Times New Roman"/>
                <a:ea typeface="Times New Roman"/>
                <a:cs typeface="Arial"/>
              </a:rPr>
              <a:t>i</a:t>
            </a:r>
            <a:r>
              <a:rPr lang="en-US" dirty="0" err="1">
                <a:latin typeface="Times New Roman"/>
                <a:ea typeface="Times New Roman"/>
                <a:cs typeface="Arial"/>
              </a:rPr>
              <a:t>um</a:t>
            </a:r>
            <a:r>
              <a:rPr lang="en-US" dirty="0">
                <a:latin typeface="Times New Roman"/>
                <a:ea typeface="Times New Roman"/>
                <a:cs typeface="Arial"/>
              </a:rPr>
              <a:t> pho</a:t>
            </a:r>
            <a:r>
              <a:rPr lang="en-US" spc="5" dirty="0">
                <a:latin typeface="Times New Roman"/>
                <a:ea typeface="Times New Roman"/>
                <a:cs typeface="Arial"/>
              </a:rPr>
              <a:t>s</a:t>
            </a:r>
            <a:r>
              <a:rPr lang="en-US" dirty="0">
                <a:latin typeface="Times New Roman"/>
                <a:ea typeface="Times New Roman"/>
                <a:cs typeface="Arial"/>
              </a:rPr>
              <a:t>ph</a:t>
            </a:r>
            <a:r>
              <a:rPr lang="en-US" spc="-5" dirty="0">
                <a:latin typeface="Times New Roman"/>
                <a:ea typeface="Times New Roman"/>
                <a:cs typeface="Arial"/>
              </a:rPr>
              <a:t>i</a:t>
            </a:r>
            <a:r>
              <a:rPr lang="en-US" spc="10" dirty="0">
                <a:latin typeface="Times New Roman"/>
                <a:ea typeface="Times New Roman"/>
                <a:cs typeface="Arial"/>
              </a:rPr>
              <a:t>d</a:t>
            </a:r>
            <a:r>
              <a:rPr lang="en-US" dirty="0">
                <a:latin typeface="Times New Roman"/>
                <a:ea typeface="Times New Roman"/>
                <a:cs typeface="Arial"/>
              </a:rPr>
              <a:t>e,</a:t>
            </a:r>
            <a:r>
              <a:rPr lang="en-US" spc="95" dirty="0">
                <a:latin typeface="Times New Roman"/>
                <a:ea typeface="Times New Roman"/>
                <a:cs typeface="Arial"/>
              </a:rPr>
              <a:t> </a:t>
            </a:r>
            <a:r>
              <a:rPr lang="en-US" dirty="0">
                <a:latin typeface="Times New Roman"/>
                <a:ea typeface="Times New Roman"/>
                <a:cs typeface="Arial"/>
              </a:rPr>
              <a:t>H</a:t>
            </a:r>
            <a:r>
              <a:rPr lang="en-US" spc="-25" dirty="0">
                <a:latin typeface="Times New Roman"/>
                <a:ea typeface="Times New Roman"/>
                <a:cs typeface="Arial"/>
              </a:rPr>
              <a:t>y</a:t>
            </a:r>
            <a:r>
              <a:rPr lang="en-US" dirty="0">
                <a:latin typeface="Times New Roman"/>
                <a:ea typeface="Times New Roman"/>
                <a:cs typeface="Arial"/>
              </a:rPr>
              <a:t>d</a:t>
            </a:r>
            <a:r>
              <a:rPr lang="en-US" spc="5" dirty="0">
                <a:latin typeface="Times New Roman"/>
                <a:ea typeface="Times New Roman"/>
                <a:cs typeface="Arial"/>
              </a:rPr>
              <a:t>r</a:t>
            </a:r>
            <a:r>
              <a:rPr lang="en-US" dirty="0">
                <a:latin typeface="Times New Roman"/>
                <a:ea typeface="Times New Roman"/>
                <a:cs typeface="Arial"/>
              </a:rPr>
              <a:t>o</a:t>
            </a:r>
            <a:r>
              <a:rPr lang="en-US" spc="-25" dirty="0">
                <a:latin typeface="Times New Roman"/>
                <a:ea typeface="Times New Roman"/>
                <a:cs typeface="Arial"/>
              </a:rPr>
              <a:t>g</a:t>
            </a:r>
            <a:r>
              <a:rPr lang="en-US" spc="15" dirty="0">
                <a:latin typeface="Times New Roman"/>
                <a:ea typeface="Times New Roman"/>
                <a:cs typeface="Arial"/>
              </a:rPr>
              <a:t>e</a:t>
            </a:r>
            <a:r>
              <a:rPr lang="en-US" dirty="0">
                <a:latin typeface="Times New Roman"/>
                <a:ea typeface="Times New Roman"/>
                <a:cs typeface="Arial"/>
              </a:rPr>
              <a:t>n</a:t>
            </a:r>
            <a:r>
              <a:rPr lang="en-US" spc="110" dirty="0">
                <a:latin typeface="Times New Roman"/>
                <a:ea typeface="Times New Roman"/>
                <a:cs typeface="Arial"/>
              </a:rPr>
              <a:t> </a:t>
            </a:r>
            <a:r>
              <a:rPr lang="en-US" spc="15" dirty="0">
                <a:latin typeface="Times New Roman"/>
                <a:ea typeface="Times New Roman"/>
                <a:cs typeface="Arial"/>
              </a:rPr>
              <a:t>c</a:t>
            </a:r>
            <a:r>
              <a:rPr lang="en-US" spc="-25" dirty="0">
                <a:latin typeface="Times New Roman"/>
                <a:ea typeface="Times New Roman"/>
                <a:cs typeface="Arial"/>
              </a:rPr>
              <a:t>y</a:t>
            </a:r>
            <a:r>
              <a:rPr lang="en-US" dirty="0">
                <a:latin typeface="Times New Roman"/>
                <a:ea typeface="Times New Roman"/>
                <a:cs typeface="Arial"/>
              </a:rPr>
              <a:t>a</a:t>
            </a:r>
            <a:r>
              <a:rPr lang="en-US" spc="10" dirty="0">
                <a:latin typeface="Times New Roman"/>
                <a:ea typeface="Times New Roman"/>
                <a:cs typeface="Arial"/>
              </a:rPr>
              <a:t>n</a:t>
            </a:r>
            <a:r>
              <a:rPr lang="en-US" spc="15" dirty="0">
                <a:latin typeface="Times New Roman"/>
                <a:ea typeface="Times New Roman"/>
                <a:cs typeface="Arial"/>
              </a:rPr>
              <a:t>i</a:t>
            </a:r>
            <a:r>
              <a:rPr lang="en-US" dirty="0">
                <a:latin typeface="Times New Roman"/>
                <a:ea typeface="Times New Roman"/>
                <a:cs typeface="Arial"/>
              </a:rPr>
              <a:t>de.</a:t>
            </a:r>
            <a:endParaRPr lang="en-US" sz="1600" dirty="0">
              <a:ea typeface="Calibri"/>
              <a:cs typeface="Arial"/>
            </a:endParaRPr>
          </a:p>
        </p:txBody>
      </p:sp>
    </p:spTree>
    <p:extLst>
      <p:ext uri="{BB962C8B-B14F-4D97-AF65-F5344CB8AC3E}">
        <p14:creationId xmlns:p14="http://schemas.microsoft.com/office/powerpoint/2010/main" val="723550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098" y="23164"/>
            <a:ext cx="8991600" cy="669927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Low">
              <a:lnSpc>
                <a:spcPct val="150000"/>
              </a:lnSpc>
              <a:spcAft>
                <a:spcPts val="1000"/>
              </a:spcAft>
            </a:pPr>
            <a:r>
              <a:rPr lang="en-US" sz="2400" b="1" i="1" dirty="0">
                <a:latin typeface="Times New Roman"/>
                <a:ea typeface="Calibri"/>
                <a:cs typeface="+mj-cs"/>
              </a:rPr>
              <a:t>1-ORGANOCHLORINES</a:t>
            </a:r>
            <a:endParaRPr lang="en-US" sz="2400" dirty="0">
              <a:ea typeface="Calibri"/>
              <a:cs typeface="+mj-cs"/>
            </a:endParaRPr>
          </a:p>
          <a:p>
            <a:pPr algn="justLow">
              <a:lnSpc>
                <a:spcPct val="150000"/>
              </a:lnSpc>
              <a:spcAft>
                <a:spcPts val="1000"/>
              </a:spcAft>
            </a:pPr>
            <a:r>
              <a:rPr lang="en-US" sz="2400" dirty="0">
                <a:latin typeface="Times New Roman"/>
                <a:ea typeface="Calibri"/>
                <a:cs typeface="+mj-cs"/>
              </a:rPr>
              <a:t>The </a:t>
            </a:r>
            <a:r>
              <a:rPr lang="en-US" sz="2400" dirty="0" err="1">
                <a:latin typeface="Times New Roman"/>
                <a:ea typeface="Calibri"/>
                <a:cs typeface="+mj-cs"/>
              </a:rPr>
              <a:t>organochlorines</a:t>
            </a:r>
            <a:r>
              <a:rPr lang="en-US" sz="2400" dirty="0">
                <a:latin typeface="Times New Roman"/>
                <a:ea typeface="Calibri"/>
                <a:cs typeface="+mj-cs"/>
              </a:rPr>
              <a:t> are insecticides that contain carbon (thus </a:t>
            </a:r>
            <a:r>
              <a:rPr lang="en-US" sz="2400" i="1" dirty="0" err="1">
                <a:latin typeface="Times New Roman"/>
                <a:ea typeface="Calibri"/>
                <a:cs typeface="+mj-cs"/>
              </a:rPr>
              <a:t>organo</a:t>
            </a:r>
            <a:r>
              <a:rPr lang="en-US" sz="2400" i="1" dirty="0">
                <a:latin typeface="Times New Roman"/>
                <a:ea typeface="Calibri"/>
                <a:cs typeface="+mj-cs"/>
              </a:rPr>
              <a:t>-</a:t>
            </a:r>
            <a:r>
              <a:rPr lang="en-US" sz="2400" dirty="0">
                <a:latin typeface="Times New Roman"/>
                <a:ea typeface="Calibri"/>
                <a:cs typeface="+mj-cs"/>
              </a:rPr>
              <a:t>), hydrogen, and chlorine. They are also known by other names: </a:t>
            </a:r>
            <a:r>
              <a:rPr lang="en-US" sz="2400" i="1" dirty="0">
                <a:latin typeface="Times New Roman"/>
                <a:ea typeface="Calibri"/>
                <a:cs typeface="+mj-cs"/>
              </a:rPr>
              <a:t>chlorinated hydrocarbons, chlorinated organics, chlorinated insecticides, </a:t>
            </a:r>
            <a:r>
              <a:rPr lang="en-US" sz="2400" dirty="0">
                <a:latin typeface="Times New Roman"/>
                <a:ea typeface="Calibri"/>
                <a:cs typeface="+mj-cs"/>
              </a:rPr>
              <a:t>and </a:t>
            </a:r>
            <a:r>
              <a:rPr lang="en-US" sz="2400" i="1" dirty="0">
                <a:latin typeface="Times New Roman"/>
                <a:ea typeface="Calibri"/>
                <a:cs typeface="+mj-cs"/>
              </a:rPr>
              <a:t>chlorinated synthetics. </a:t>
            </a:r>
            <a:r>
              <a:rPr lang="en-US" sz="2400" dirty="0">
                <a:latin typeface="Times New Roman"/>
                <a:ea typeface="Calibri"/>
                <a:cs typeface="+mj-cs"/>
              </a:rPr>
              <a:t>The </a:t>
            </a:r>
            <a:r>
              <a:rPr lang="en-US" sz="2400" dirty="0" err="1">
                <a:latin typeface="Times New Roman"/>
                <a:ea typeface="Calibri"/>
                <a:cs typeface="+mj-cs"/>
              </a:rPr>
              <a:t>organochlorines</a:t>
            </a:r>
            <a:r>
              <a:rPr lang="en-US" sz="2400" dirty="0">
                <a:latin typeface="Times New Roman"/>
                <a:ea typeface="Calibri"/>
                <a:cs typeface="+mj-cs"/>
              </a:rPr>
              <a:t> are mostly of historic interest, since only a few survive in today’s arsenal.</a:t>
            </a:r>
            <a:endParaRPr lang="en-US" sz="2400" dirty="0">
              <a:ea typeface="Calibri"/>
              <a:cs typeface="+mj-cs"/>
            </a:endParaRPr>
          </a:p>
          <a:p>
            <a:pPr algn="justLow">
              <a:lnSpc>
                <a:spcPct val="150000"/>
              </a:lnSpc>
              <a:spcAft>
                <a:spcPts val="1000"/>
              </a:spcAft>
            </a:pPr>
            <a:r>
              <a:rPr lang="en-US" sz="2400" b="1" dirty="0" err="1">
                <a:latin typeface="Times New Roman"/>
                <a:ea typeface="Calibri"/>
                <a:cs typeface="+mj-cs"/>
              </a:rPr>
              <a:t>Diphenyl</a:t>
            </a:r>
            <a:r>
              <a:rPr lang="en-US" sz="2400" b="1" dirty="0">
                <a:latin typeface="Times New Roman"/>
                <a:ea typeface="Calibri"/>
                <a:cs typeface="+mj-cs"/>
              </a:rPr>
              <a:t> </a:t>
            </a:r>
            <a:r>
              <a:rPr lang="en-US" sz="2400" b="1" dirty="0" err="1">
                <a:latin typeface="Times New Roman"/>
                <a:ea typeface="Calibri"/>
                <a:cs typeface="+mj-cs"/>
              </a:rPr>
              <a:t>Aliphatics</a:t>
            </a:r>
            <a:r>
              <a:rPr lang="en-US" sz="2400" dirty="0">
                <a:latin typeface="Times New Roman"/>
                <a:ea typeface="Calibri"/>
                <a:cs typeface="+mj-cs"/>
              </a:rPr>
              <a:t>--The oldest group of the </a:t>
            </a:r>
            <a:r>
              <a:rPr lang="en-US" sz="2400" dirty="0" err="1">
                <a:latin typeface="Times New Roman"/>
                <a:ea typeface="Calibri"/>
                <a:cs typeface="+mj-cs"/>
              </a:rPr>
              <a:t>organochlorines</a:t>
            </a:r>
            <a:r>
              <a:rPr lang="en-US" sz="2400" dirty="0">
                <a:latin typeface="Times New Roman"/>
                <a:ea typeface="Calibri"/>
                <a:cs typeface="+mj-cs"/>
              </a:rPr>
              <a:t> is the </a:t>
            </a:r>
            <a:r>
              <a:rPr lang="en-US" sz="2400" i="1" dirty="0" err="1">
                <a:latin typeface="Times New Roman"/>
                <a:ea typeface="Calibri"/>
                <a:cs typeface="+mj-cs"/>
              </a:rPr>
              <a:t>diphenyl</a:t>
            </a:r>
            <a:r>
              <a:rPr lang="en-US" sz="2400" i="1" dirty="0">
                <a:latin typeface="Times New Roman"/>
                <a:ea typeface="Calibri"/>
                <a:cs typeface="+mj-cs"/>
              </a:rPr>
              <a:t> </a:t>
            </a:r>
            <a:r>
              <a:rPr lang="en-US" sz="2400" i="1" dirty="0" err="1">
                <a:latin typeface="Times New Roman"/>
                <a:ea typeface="Calibri"/>
                <a:cs typeface="+mj-cs"/>
              </a:rPr>
              <a:t>aliphatics</a:t>
            </a:r>
            <a:r>
              <a:rPr lang="en-US" sz="2400" dirty="0">
                <a:latin typeface="Times New Roman"/>
                <a:ea typeface="Calibri"/>
                <a:cs typeface="+mj-cs"/>
              </a:rPr>
              <a:t>, which included DDT, DDD, </a:t>
            </a:r>
            <a:r>
              <a:rPr lang="en-US" sz="2400" dirty="0" err="1">
                <a:latin typeface="Times New Roman"/>
                <a:ea typeface="Calibri"/>
                <a:cs typeface="+mj-cs"/>
              </a:rPr>
              <a:t>dicofol</a:t>
            </a:r>
            <a:r>
              <a:rPr lang="en-US" sz="2400" dirty="0">
                <a:latin typeface="Times New Roman"/>
                <a:ea typeface="Calibri"/>
                <a:cs typeface="+mj-cs"/>
              </a:rPr>
              <a:t>, </a:t>
            </a:r>
            <a:r>
              <a:rPr lang="en-US" sz="2400" dirty="0" err="1">
                <a:latin typeface="Times New Roman"/>
                <a:ea typeface="Calibri"/>
                <a:cs typeface="+mj-cs"/>
              </a:rPr>
              <a:t>chlorobenzilate</a:t>
            </a:r>
            <a:r>
              <a:rPr lang="en-US" sz="2400" dirty="0">
                <a:latin typeface="Times New Roman"/>
                <a:ea typeface="Calibri"/>
                <a:cs typeface="+mj-cs"/>
              </a:rPr>
              <a:t>, and </a:t>
            </a:r>
            <a:r>
              <a:rPr lang="en-US" sz="2400" dirty="0" err="1">
                <a:latin typeface="Times New Roman"/>
                <a:ea typeface="Calibri"/>
                <a:cs typeface="+mj-cs"/>
              </a:rPr>
              <a:t>methoxychlor</a:t>
            </a:r>
            <a:r>
              <a:rPr lang="en-US" sz="2400" dirty="0">
                <a:latin typeface="Times New Roman"/>
                <a:ea typeface="Calibri"/>
                <a:cs typeface="+mj-cs"/>
              </a:rPr>
              <a:t>. </a:t>
            </a:r>
            <a:endParaRPr lang="en-US" sz="2400" dirty="0" smtClean="0">
              <a:latin typeface="Times New Roman"/>
              <a:ea typeface="Calibri"/>
              <a:cs typeface="+mj-cs"/>
            </a:endParaRPr>
          </a:p>
          <a:p>
            <a:pPr algn="justLow">
              <a:lnSpc>
                <a:spcPct val="150000"/>
              </a:lnSpc>
              <a:spcAft>
                <a:spcPts val="1000"/>
              </a:spcAft>
            </a:pPr>
            <a:r>
              <a:rPr lang="en-US" sz="2400" dirty="0" smtClean="0">
                <a:latin typeface="Times New Roman"/>
                <a:ea typeface="Calibri"/>
                <a:cs typeface="+mj-cs"/>
              </a:rPr>
              <a:t>DDT  is probably the </a:t>
            </a:r>
            <a:r>
              <a:rPr lang="en-US" sz="2400" dirty="0">
                <a:latin typeface="Times New Roman"/>
                <a:ea typeface="Calibri"/>
                <a:cs typeface="+mj-cs"/>
              </a:rPr>
              <a:t>best known </a:t>
            </a:r>
            <a:endParaRPr lang="en-US" sz="2400" dirty="0" smtClean="0">
              <a:latin typeface="Times New Roman"/>
              <a:ea typeface="Calibri"/>
              <a:cs typeface="+mj-cs"/>
            </a:endParaRPr>
          </a:p>
          <a:p>
            <a:pPr algn="justLow">
              <a:lnSpc>
                <a:spcPct val="150000"/>
              </a:lnSpc>
              <a:spcAft>
                <a:spcPts val="1000"/>
              </a:spcAft>
            </a:pPr>
            <a:r>
              <a:rPr lang="en-US" sz="2400" dirty="0" smtClean="0">
                <a:latin typeface="Times New Roman"/>
                <a:ea typeface="Calibri"/>
                <a:cs typeface="+mj-cs"/>
              </a:rPr>
              <a:t>and </a:t>
            </a:r>
            <a:r>
              <a:rPr lang="en-US" sz="2400" dirty="0">
                <a:latin typeface="Times New Roman"/>
                <a:ea typeface="Calibri"/>
                <a:cs typeface="+mj-cs"/>
              </a:rPr>
              <a:t>most notorious chemical of the 20th century. </a:t>
            </a:r>
            <a:endParaRPr lang="en-US" sz="2400" dirty="0">
              <a:ea typeface="Calibri"/>
              <a:cs typeface="+mj-cs"/>
            </a:endParaRP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4724400" y="4724400"/>
            <a:ext cx="4286250" cy="14541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9566408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30" y="304800"/>
            <a:ext cx="8839200" cy="5078313"/>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lvl="0" algn="justLow">
              <a:lnSpc>
                <a:spcPct val="150000"/>
              </a:lnSpc>
              <a:spcAft>
                <a:spcPts val="1000"/>
              </a:spcAft>
            </a:pPr>
            <a:r>
              <a:rPr lang="en-US" sz="2400" dirty="0">
                <a:solidFill>
                  <a:prstClr val="black"/>
                </a:solidFill>
                <a:latin typeface="Times New Roman"/>
                <a:ea typeface="Calibri"/>
                <a:cs typeface="Arial"/>
              </a:rPr>
              <a:t>It is also fascinating, and remains to be acknowledged as the most useful insecticide developed. More than 4 billion pounds of DDT were used throughout the world, beginning in 1940, and ending essentially in 1973, when the U.S. Environmental Protection Agency canceled all uses. The remaining First World countries rapidly followed suit. In 1948, Dr. Paul Muller, a Swiss entomologist, was awarded the Nobel Prize in Medicine for his lifesaving discovery of DDT (1939) as an insecticide useful in the control of malaria, yellow fever and many other insect-vectored diseases.</a:t>
            </a:r>
            <a:endParaRPr lang="en-US" sz="2000" dirty="0">
              <a:solidFill>
                <a:prstClr val="black"/>
              </a:solidFill>
              <a:ea typeface="Calibri"/>
              <a:cs typeface="Arial"/>
            </a:endParaRPr>
          </a:p>
        </p:txBody>
      </p:sp>
    </p:spTree>
    <p:extLst>
      <p:ext uri="{BB962C8B-B14F-4D97-AF65-F5344CB8AC3E}">
        <p14:creationId xmlns:p14="http://schemas.microsoft.com/office/powerpoint/2010/main" val="30182275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831</TotalTime>
  <Words>904</Words>
  <Application>Microsoft Office PowerPoint</Application>
  <PresentationFormat>On-screen Show (4:3)</PresentationFormat>
  <Paragraphs>68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Lecture 02 pesticides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Khalid Siyan</dc:creator>
  <cp:lastModifiedBy>Khalid Qadir Khidher</cp:lastModifiedBy>
  <cp:revision>94</cp:revision>
  <cp:lastPrinted>2015-11-23T16:48:17Z</cp:lastPrinted>
  <dcterms:created xsi:type="dcterms:W3CDTF">2006-08-16T00:00:00Z</dcterms:created>
  <dcterms:modified xsi:type="dcterms:W3CDTF">2023-09-25T17:38:27Z</dcterms:modified>
</cp:coreProperties>
</file>