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C7FA-455E-4A2C-B22E-0164D32F51C5}" type="datetime5">
              <a:rPr lang="en-US" smtClean="0">
                <a:solidFill>
                  <a:prstClr val="black"/>
                </a:solidFill>
              </a:rPr>
              <a:pPr/>
              <a:t>4-Jun-24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5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A020-539E-4253-990F-A493905DE950}" type="datetime5">
              <a:rPr lang="en-US" smtClean="0">
                <a:solidFill>
                  <a:prstClr val="black"/>
                </a:solidFill>
              </a:rPr>
              <a:pPr/>
              <a:t>4-Jun-24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6CDF-4699-4565-8E90-ACC0F9E38D35}" type="datetime5">
              <a:rPr lang="en-US" smtClean="0">
                <a:solidFill>
                  <a:prstClr val="black"/>
                </a:solidFill>
              </a:rPr>
              <a:pPr/>
              <a:t>4-Jun-24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8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C415-E671-4E37-9A92-DCA3ADD37190}" type="datetime5">
              <a:rPr lang="en-US" smtClean="0">
                <a:solidFill>
                  <a:prstClr val="black"/>
                </a:solidFill>
              </a:rPr>
              <a:pPr/>
              <a:t>4-Jun-24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0916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54A0-05F3-4A80-874E-E8EE19281FB1}" type="datetime5">
              <a:rPr lang="en-US" smtClean="0">
                <a:solidFill>
                  <a:prstClr val="black"/>
                </a:solidFill>
              </a:rPr>
              <a:pPr/>
              <a:t>4-Jun-24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44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FD48-4483-4689-8F4C-AD19112B8F05}" type="datetime5">
              <a:rPr lang="en-US" smtClean="0">
                <a:solidFill>
                  <a:prstClr val="black"/>
                </a:solidFill>
              </a:rPr>
              <a:pPr/>
              <a:t>4-Jun-24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5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7FCB-EF70-4399-9476-E8EAE6E8EC56}" type="datetime5">
              <a:rPr lang="en-US" smtClean="0">
                <a:solidFill>
                  <a:prstClr val="black"/>
                </a:solidFill>
              </a:rPr>
              <a:pPr/>
              <a:t>4-Jun-24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83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05B2-0C56-4F7B-BE2B-CFA6A7C1C37E}" type="datetime5">
              <a:rPr lang="en-US" smtClean="0">
                <a:solidFill>
                  <a:prstClr val="black"/>
                </a:solidFill>
              </a:rPr>
              <a:pPr/>
              <a:t>4-Jun-24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24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37CE-C4CE-43D6-B001-FB77E3147E85}" type="datetime5">
              <a:rPr lang="en-US" smtClean="0">
                <a:solidFill>
                  <a:prstClr val="black"/>
                </a:solidFill>
              </a:rPr>
              <a:pPr/>
              <a:t>4-Jun-24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9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FBCE-555E-4029-846E-0FE485A735A6}" type="datetime5">
              <a:rPr lang="en-US" smtClean="0">
                <a:solidFill>
                  <a:prstClr val="black"/>
                </a:solidFill>
              </a:rPr>
              <a:pPr/>
              <a:t>4-Jun-24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1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6286-0184-4BD7-A146-F87C721196B6}" type="datetime5">
              <a:rPr lang="en-US" smtClean="0">
                <a:solidFill>
                  <a:prstClr val="black"/>
                </a:solidFill>
              </a:rPr>
              <a:pPr/>
              <a:t>4-Jun-24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224D-496B-453C-805D-C5E1B21F5921}" type="datetime5">
              <a:rPr lang="en-US" smtClean="0">
                <a:solidFill>
                  <a:prstClr val="black"/>
                </a:solidFill>
              </a:rPr>
              <a:pPr/>
              <a:t>4-Jun-24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1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A267-D10B-4A7B-8D5E-5D8BFB127D8D}" type="datetime5">
              <a:rPr lang="en-US" smtClean="0">
                <a:solidFill>
                  <a:prstClr val="black"/>
                </a:solidFill>
              </a:rPr>
              <a:pPr/>
              <a:t>4-Jun-24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5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F244-4E5C-4196-9892-E7A5E50BC64D}" type="datetime5">
              <a:rPr lang="en-US" smtClean="0">
                <a:solidFill>
                  <a:prstClr val="black"/>
                </a:solidFill>
              </a:rPr>
              <a:pPr/>
              <a:t>4-Jun-24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2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FB31-CE08-422A-BB45-EA01AFB018C6}" type="datetime5">
              <a:rPr lang="en-US" smtClean="0">
                <a:solidFill>
                  <a:prstClr val="black"/>
                </a:solidFill>
              </a:rPr>
              <a:pPr/>
              <a:t>4-Jun-24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2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58C1-766C-46C6-97D2-F070A5A1649C}" type="datetime5">
              <a:rPr lang="en-US" smtClean="0">
                <a:solidFill>
                  <a:prstClr val="black"/>
                </a:solidFill>
              </a:rPr>
              <a:pPr/>
              <a:t>4-Jun-24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6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9226-E027-4668-9448-2296F52ADF92}" type="datetime5">
              <a:rPr lang="en-US" smtClean="0">
                <a:solidFill>
                  <a:prstClr val="black"/>
                </a:solidFill>
              </a:rPr>
              <a:pPr/>
              <a:t>4-Jun-24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72FA4B68-BCFF-416D-8E89-51267F734E31}" type="datetime5">
              <a:rPr lang="en-US" smtClean="0">
                <a:solidFill>
                  <a:prstClr val="black"/>
                </a:solidFill>
              </a:rPr>
              <a:pPr defTabSz="457200"/>
              <a:t>4-Jun-24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1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06325" y="5111034"/>
            <a:ext cx="594269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Dr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Kharman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Kh</a:t>
            </a:r>
            <a:r>
              <a:rPr lang="en-US" sz="2400" dirty="0" smtClean="0">
                <a:solidFill>
                  <a:prstClr val="black"/>
                </a:solidFill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</a:rPr>
              <a:t>Qader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801" y="3473086"/>
            <a:ext cx="2456921" cy="32758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2286000"/>
            <a:ext cx="7256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Growth and Essential Oil Content of Thyme (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Thymus vulgaris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L.) under Megastim111 Foliar Application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Droplet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FUJITSU</cp:lastModifiedBy>
  <cp:revision>1</cp:revision>
  <dcterms:created xsi:type="dcterms:W3CDTF">2006-08-16T00:00:00Z</dcterms:created>
  <dcterms:modified xsi:type="dcterms:W3CDTF">2024-06-04T19:54:43Z</dcterms:modified>
</cp:coreProperties>
</file>