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772400" cy="1470025"/>
          </a:xfrm>
        </p:spPr>
        <p:txBody>
          <a:bodyPr>
            <a:normAutofit/>
          </a:bodyPr>
          <a:lstStyle/>
          <a:p>
            <a:pPr algn="l"/>
            <a:r>
              <a:rPr lang="en-US" sz="3600" dirty="0" smtClean="0">
                <a:latin typeface="Times New Roman" pitchFamily="18" charset="0"/>
                <a:cs typeface="Times New Roman" pitchFamily="18" charset="0"/>
              </a:rPr>
              <a:t>Experiment No.4</a:t>
            </a:r>
            <a:endParaRPr lang="en-US" sz="3600" dirty="0">
              <a:latin typeface="Times New Roman" pitchFamily="18" charset="0"/>
              <a:cs typeface="Times New Roman" pitchFamily="18" charset="0"/>
            </a:endParaRPr>
          </a:p>
        </p:txBody>
      </p:sp>
      <p:sp>
        <p:nvSpPr>
          <p:cNvPr id="3" name="Subtitle 2"/>
          <p:cNvSpPr>
            <a:spLocks noGrp="1"/>
          </p:cNvSpPr>
          <p:nvPr>
            <p:ph type="subTitle" idx="1"/>
          </p:nvPr>
        </p:nvSpPr>
        <p:spPr>
          <a:xfrm>
            <a:off x="1219200" y="2819400"/>
            <a:ext cx="6400800" cy="1752600"/>
          </a:xfrm>
        </p:spPr>
        <p:txBody>
          <a:bodyPr>
            <a:normAutofit/>
          </a:bodyPr>
          <a:lstStyle/>
          <a:p>
            <a:r>
              <a:rPr lang="en-US" sz="6000" b="1" dirty="0">
                <a:solidFill>
                  <a:srgbClr val="00B0F0"/>
                </a:solidFill>
                <a:latin typeface="Times New Roman" pitchFamily="18" charset="0"/>
                <a:ea typeface="+mj-ea"/>
                <a:cs typeface="Times New Roman" pitchFamily="18" charset="0"/>
              </a:rPr>
              <a:t>Gear Trains</a:t>
            </a:r>
            <a:endParaRPr lang="en-US" sz="3600" b="1" dirty="0">
              <a:solidFill>
                <a:srgbClr val="00B0F0"/>
              </a:solidFill>
            </a:endParaRPr>
          </a:p>
        </p:txBody>
      </p:sp>
    </p:spTree>
    <p:extLst>
      <p:ext uri="{BB962C8B-B14F-4D97-AF65-F5344CB8AC3E}">
        <p14:creationId xmlns:p14="http://schemas.microsoft.com/office/powerpoint/2010/main" val="1679852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925" y="457200"/>
            <a:ext cx="8229600" cy="1143000"/>
          </a:xfrm>
        </p:spPr>
        <p:txBody>
          <a:bodyPr>
            <a:normAutofit fontScale="90000"/>
          </a:bodyPr>
          <a:lstStyle/>
          <a:p>
            <a:pPr algn="l"/>
            <a:r>
              <a:rPr lang="en-US" b="1" dirty="0" smtClean="0">
                <a:latin typeface="Times New Roman" pitchFamily="18" charset="0"/>
                <a:cs typeface="Times New Roman" pitchFamily="18" charset="0"/>
              </a:rPr>
              <a:t>AIM</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To study different types of gear </a:t>
            </a:r>
            <a:r>
              <a:rPr lang="en-US" dirty="0" smtClean="0">
                <a:latin typeface="Times New Roman" pitchFamily="18" charset="0"/>
                <a:cs typeface="Times New Roman" pitchFamily="18" charset="0"/>
              </a:rPr>
              <a:t>trains</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sz="4000" b="1" dirty="0" smtClean="0">
                <a:latin typeface="Times New Roman" pitchFamily="18" charset="0"/>
                <a:cs typeface="Times New Roman" pitchFamily="18" charset="0"/>
              </a:rPr>
              <a:t>Theory</a:t>
            </a:r>
            <a:r>
              <a:rPr lang="en-US" sz="4000" dirty="0" smtClean="0">
                <a:latin typeface="Times New Roman" pitchFamily="18" charset="0"/>
                <a:cs typeface="Times New Roman" pitchFamily="18" charset="0"/>
              </a:rPr>
              <a:t>:-</a:t>
            </a:r>
          </a:p>
          <a:p>
            <a:pPr marL="0" indent="0" algn="just">
              <a:buNone/>
            </a:pPr>
            <a:r>
              <a:rPr lang="en-US" sz="4000" dirty="0" smtClean="0">
                <a:latin typeface="Times New Roman" pitchFamily="18" charset="0"/>
                <a:cs typeface="Times New Roman" pitchFamily="18" charset="0"/>
              </a:rPr>
              <a:t>There are several types of gear trains. In some cases, the axes of rotation of the gears are fixed in space. In one case, gears revolve about axes which are not fixed in space.</a:t>
            </a:r>
          </a:p>
          <a:p>
            <a:pPr marL="0" indent="0" algn="just">
              <a:buNone/>
            </a:pPr>
            <a:r>
              <a:rPr lang="en-US" sz="4000" dirty="0" smtClean="0">
                <a:latin typeface="Times New Roman" pitchFamily="18" charset="0"/>
                <a:cs typeface="Times New Roman" pitchFamily="18" charset="0"/>
              </a:rPr>
              <a:t>Therefore the gear trains can be classified into the following cases:</a:t>
            </a:r>
          </a:p>
          <a:p>
            <a:pPr marL="0" indent="0" algn="just">
              <a:buNone/>
            </a:pPr>
            <a:endParaRPr lang="en-US" sz="2800" dirty="0" smtClean="0">
              <a:latin typeface="Times New Roman" pitchFamily="18" charset="0"/>
              <a:cs typeface="Times New Roman" pitchFamily="18" charset="0"/>
            </a:endParaRPr>
          </a:p>
          <a:p>
            <a:pPr marL="514350" indent="-514350" algn="just">
              <a:buAutoNum type="alphaLcParenBoth"/>
            </a:pPr>
            <a:r>
              <a:rPr lang="en-US" sz="4000" dirty="0" smtClean="0">
                <a:latin typeface="Times New Roman" pitchFamily="18" charset="0"/>
                <a:cs typeface="Times New Roman" pitchFamily="18" charset="0"/>
              </a:rPr>
              <a:t>Simple gear train.</a:t>
            </a:r>
          </a:p>
          <a:p>
            <a:pPr marL="514350" indent="-514350" algn="just">
              <a:buAutoNum type="alphaLcParenBoth"/>
            </a:pP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Compound gear train.</a:t>
            </a:r>
          </a:p>
          <a:p>
            <a:pPr marL="514350" indent="-514350" algn="just">
              <a:buAutoNum type="alphaLcParenBoth"/>
            </a:pPr>
            <a:r>
              <a:rPr lang="en-US" sz="4000" dirty="0" smtClean="0">
                <a:latin typeface="Times New Roman" pitchFamily="18" charset="0"/>
                <a:cs typeface="Times New Roman" pitchFamily="18" charset="0"/>
              </a:rPr>
              <a:t>Reverted gear train.</a:t>
            </a:r>
          </a:p>
          <a:p>
            <a:pPr marL="514350" indent="-514350" algn="just">
              <a:buAutoNum type="alphaLcParenBoth"/>
            </a:pPr>
            <a:r>
              <a:rPr lang="en-US" sz="4000" dirty="0" err="1" smtClean="0">
                <a:latin typeface="Times New Roman" pitchFamily="18" charset="0"/>
                <a:cs typeface="Times New Roman" pitchFamily="18" charset="0"/>
              </a:rPr>
              <a:t>Epicyclic</a:t>
            </a:r>
            <a:r>
              <a:rPr lang="en-US" sz="4000" dirty="0" smtClean="0">
                <a:latin typeface="Times New Roman" pitchFamily="18" charset="0"/>
                <a:cs typeface="Times New Roman" pitchFamily="18" charset="0"/>
              </a:rPr>
              <a:t> or Planetary gear train.</a:t>
            </a:r>
          </a:p>
          <a:p>
            <a:pPr marL="0" indent="0">
              <a:buNone/>
            </a:pPr>
            <a:r>
              <a:rPr lang="en-US" sz="2800" dirty="0" smtClean="0"/>
              <a:t> </a:t>
            </a:r>
            <a:endParaRPr lang="en-US" sz="2800" dirty="0"/>
          </a:p>
        </p:txBody>
      </p:sp>
    </p:spTree>
    <p:extLst>
      <p:ext uri="{BB962C8B-B14F-4D97-AF65-F5344CB8AC3E}">
        <p14:creationId xmlns:p14="http://schemas.microsoft.com/office/powerpoint/2010/main" val="1947844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304800"/>
            <a:ext cx="8229600" cy="5821363"/>
          </a:xfrm>
        </p:spPr>
        <p:txBody>
          <a:bodyPr>
            <a:normAutofit/>
          </a:bodyPr>
          <a:lstStyle/>
          <a:p>
            <a:pPr marL="0" indent="0">
              <a:buNone/>
            </a:pPr>
            <a:endParaRPr lang="en-US" b="1" dirty="0" smtClean="0">
              <a:latin typeface="Times New Roman" pitchFamily="18" charset="0"/>
              <a:cs typeface="Times New Roman" pitchFamily="18" charset="0"/>
            </a:endParaRPr>
          </a:p>
          <a:p>
            <a:pPr marL="514350" indent="-514350">
              <a:buAutoNum type="alphaLcParenBoth"/>
            </a:pPr>
            <a:r>
              <a:rPr lang="en-US" b="1" dirty="0" smtClean="0">
                <a:latin typeface="Times New Roman" pitchFamily="18" charset="0"/>
                <a:cs typeface="Times New Roman" pitchFamily="18" charset="0"/>
              </a:rPr>
              <a:t>Simple </a:t>
            </a:r>
            <a:r>
              <a:rPr lang="en-US" b="1" dirty="0">
                <a:latin typeface="Times New Roman" pitchFamily="18" charset="0"/>
                <a:cs typeface="Times New Roman" pitchFamily="18" charset="0"/>
              </a:rPr>
              <a:t>gear </a:t>
            </a:r>
            <a:r>
              <a:rPr lang="en-US" b="1" dirty="0" smtClean="0">
                <a:latin typeface="Times New Roman" pitchFamily="18" charset="0"/>
                <a:cs typeface="Times New Roman" pitchFamily="18" charset="0"/>
              </a:rPr>
              <a:t>train</a:t>
            </a:r>
          </a:p>
          <a:p>
            <a:pPr marL="0" indent="0">
              <a:buNone/>
            </a:pPr>
            <a:endParaRPr lang="en-US" b="1"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In this gear train, there are series of gears which are capable of receiving and transmitting motion from one gear to another. They may mesh externally or internally. Each gear rotates about separate axis fixed to the frame. Figures show two gears in external meshing and internal meshing.</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4582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609600"/>
            <a:ext cx="8229600" cy="5867400"/>
          </a:xfrm>
        </p:spPr>
        <p:txBody>
          <a:bodyPr>
            <a:normAutofit lnSpcReduction="10000"/>
          </a:bodyPr>
          <a:lstStyle/>
          <a:p>
            <a:pPr marL="0" indent="0">
              <a:buNone/>
            </a:pPr>
            <a:endParaRPr lang="en-US" sz="2800" dirty="0" smtClean="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a:p>
            <a:pPr marL="0" indent="0">
              <a:buNone/>
            </a:pPr>
            <a:endParaRPr lang="en-US" sz="2800" dirty="0" smtClean="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a:p>
            <a:pPr marL="0" indent="0">
              <a:buNone/>
            </a:pPr>
            <a:endParaRPr lang="en-US" sz="2800" dirty="0" smtClean="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a:p>
            <a:pPr marL="0" indent="0">
              <a:buNone/>
            </a:pPr>
            <a:endParaRPr lang="en-US" sz="2800" dirty="0" smtClean="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a:p>
            <a:pPr marL="0" indent="0">
              <a:buNone/>
            </a:pPr>
            <a:endParaRPr lang="en-US" sz="2800" dirty="0" smtClean="0">
              <a:latin typeface="Times New Roman" pitchFamily="18" charset="0"/>
              <a:cs typeface="Times New Roman" pitchFamily="18" charset="0"/>
            </a:endParaRPr>
          </a:p>
          <a:p>
            <a:pPr marL="0" indent="0" algn="just">
              <a:buNone/>
            </a:pPr>
            <a:r>
              <a:rPr lang="en-US" sz="2800" dirty="0" smtClean="0">
                <a:latin typeface="Times New Roman" pitchFamily="18" charset="0"/>
                <a:cs typeface="Times New Roman" pitchFamily="18" charset="0"/>
              </a:rPr>
              <a:t>The two meshing gears in external meshing rotate in opposite sense whereas in internal meshing they rotate in same sense.</a:t>
            </a:r>
            <a:endParaRPr lang="en-US" sz="2800" dirty="0">
              <a:latin typeface="Times New Roman" pitchFamily="18" charset="0"/>
              <a:cs typeface="Times New Roman" pitchFamily="18" charset="0"/>
            </a:endParaRPr>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882" y="609600"/>
            <a:ext cx="8369892"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4492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lgn="just">
              <a:buNone/>
            </a:pPr>
            <a:r>
              <a:rPr lang="en-US" sz="2800" dirty="0" smtClean="0">
                <a:latin typeface="Times New Roman" pitchFamily="18" charset="0"/>
                <a:cs typeface="Times New Roman" pitchFamily="18" charset="0"/>
              </a:rPr>
              <a:t>Let N1, N2, N3,…be speed in rpm of gears 1,2,3,…and t1, t2, t3,…be number of respective gears 1, 2, 3,…,etc.</a:t>
            </a:r>
          </a:p>
          <a:p>
            <a:pPr marL="0" indent="0" algn="just">
              <a:buNone/>
            </a:pPr>
            <a:r>
              <a:rPr lang="en-US" sz="2800" dirty="0" smtClean="0">
                <a:latin typeface="Times New Roman" pitchFamily="18" charset="0"/>
                <a:cs typeface="Times New Roman" pitchFamily="18" charset="0"/>
              </a:rPr>
              <a:t>In this gear train, gear 1 is input, gear 4 is output and gears 2, 3 are intermediate gears. The gear ration of the gear train is given by</a:t>
            </a: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2274" y="2819400"/>
            <a:ext cx="6439452"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6524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lgn="just">
              <a:buNone/>
            </a:pPr>
            <a:r>
              <a:rPr lang="en-US" sz="2800" dirty="0" smtClean="0">
                <a:latin typeface="Times New Roman" pitchFamily="18" charset="0"/>
                <a:cs typeface="Times New Roman" pitchFamily="18" charset="0"/>
              </a:rPr>
              <a:t>In simple gear train, there can be more than two </a:t>
            </a:r>
          </a:p>
          <a:p>
            <a:pPr marL="0" indent="0" algn="just">
              <a:buNone/>
            </a:pPr>
            <a:r>
              <a:rPr lang="en-US" sz="2800" dirty="0" smtClean="0">
                <a:latin typeface="Times New Roman" pitchFamily="18" charset="0"/>
                <a:cs typeface="Times New Roman" pitchFamily="18" charset="0"/>
              </a:rPr>
              <a:t>gears also as shown in figure below:</a:t>
            </a:r>
            <a:endParaRPr lang="en-US" sz="2800"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077" y="1752600"/>
            <a:ext cx="7999846" cy="4304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59763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250</Words>
  <Application>Microsoft Office PowerPoint</Application>
  <PresentationFormat>On-screen Show (4:3)</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Experiment No.4</vt:lpstr>
      <vt:lpstr>AIM:-To study different types of gear trains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 No.4</dc:title>
  <dc:creator>max</dc:creator>
  <cp:lastModifiedBy>max</cp:lastModifiedBy>
  <cp:revision>6</cp:revision>
  <dcterms:created xsi:type="dcterms:W3CDTF">2006-08-16T00:00:00Z</dcterms:created>
  <dcterms:modified xsi:type="dcterms:W3CDTF">2019-05-20T23:01:49Z</dcterms:modified>
</cp:coreProperties>
</file>