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A102-E0C9-41D6-A0A7-D1D5F65BD447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4A37-AA81-4A7D-89CE-549E1AAA79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0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A102-E0C9-41D6-A0A7-D1D5F65BD447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4A37-AA81-4A7D-89CE-549E1AAA79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8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A102-E0C9-41D6-A0A7-D1D5F65BD447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4A37-AA81-4A7D-89CE-549E1AAA79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2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A102-E0C9-41D6-A0A7-D1D5F65BD447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4A37-AA81-4A7D-89CE-549E1AAA79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418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A102-E0C9-41D6-A0A7-D1D5F65BD447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4A37-AA81-4A7D-89CE-549E1AAA79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61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A102-E0C9-41D6-A0A7-D1D5F65BD447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4A37-AA81-4A7D-89CE-549E1AAA79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8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A102-E0C9-41D6-A0A7-D1D5F65BD447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4A37-AA81-4A7D-89CE-549E1AAA79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31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A102-E0C9-41D6-A0A7-D1D5F65BD447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4A37-AA81-4A7D-89CE-549E1AAA79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3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A102-E0C9-41D6-A0A7-D1D5F65BD447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4A37-AA81-4A7D-89CE-549E1AAA79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604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A102-E0C9-41D6-A0A7-D1D5F65BD447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4A37-AA81-4A7D-89CE-549E1AAA79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1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A102-E0C9-41D6-A0A7-D1D5F65BD447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94A37-AA81-4A7D-89CE-549E1AAA79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7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9A102-E0C9-41D6-A0A7-D1D5F65BD447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94A37-AA81-4A7D-89CE-549E1AAA79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3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073" y="304800"/>
            <a:ext cx="11513127" cy="928255"/>
          </a:xfrm>
        </p:spPr>
        <p:txBody>
          <a:bodyPr/>
          <a:lstStyle/>
          <a:p>
            <a:r>
              <a:rPr lang="ar-OM" dirty="0">
                <a:solidFill>
                  <a:srgbClr val="00B0F0"/>
                </a:solidFill>
              </a:rPr>
              <a:t>دەرسگوتارەكانی دەرون و مەعریفە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30927"/>
            <a:ext cx="11513127" cy="4862945"/>
          </a:xfrm>
        </p:spPr>
        <p:txBody>
          <a:bodyPr/>
          <a:lstStyle/>
          <a:p>
            <a:r>
              <a:rPr lang="ar-OM" sz="2800" dirty="0"/>
              <a:t>بابەتی ئەم هەفتەیە بریتیە لە هەلچوونەكان (الانفعالات )</a:t>
            </a:r>
          </a:p>
          <a:p>
            <a:r>
              <a:rPr lang="ar-OM" sz="2800" dirty="0"/>
              <a:t>ئامانجەكانی ئەم دەرسگوتارانە :</a:t>
            </a:r>
          </a:p>
          <a:p>
            <a:r>
              <a:rPr lang="ar-OM" sz="2800" dirty="0"/>
              <a:t>1-ئاشنابوون بە چەمك و مانا ی هەلچونەكان لە ژیانی مرۆڤ</a:t>
            </a:r>
          </a:p>
          <a:p>
            <a:r>
              <a:rPr lang="ar-OM" sz="2800" dirty="0"/>
              <a:t>2-لایەن و ئەروك و فەرمانەكانی هەلچون لەژیانی مرۆڤ </a:t>
            </a:r>
          </a:p>
          <a:p>
            <a:r>
              <a:rPr lang="ar-OM" sz="2800" dirty="0"/>
              <a:t> 3- پەیوەندی هەلچونەكان بە سۆرز و جیاوازی لەنێوانیان </a:t>
            </a:r>
          </a:p>
          <a:p>
            <a:pPr algn="r"/>
            <a:r>
              <a:rPr lang="en-US" dirty="0"/>
              <a:t> </a:t>
            </a:r>
            <a:r>
              <a:rPr lang="ar-OM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974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432"/>
    </mc:Choice>
    <mc:Fallback xmlns="">
      <p:transition spd="slow" advTm="15943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(EMOTIONS </a:t>
            </a:r>
            <a:r>
              <a:rPr lang="ar-OM" dirty="0"/>
              <a:t>هەڵچونەكان ( </a:t>
            </a:r>
            <a:r>
              <a:rPr lang="ar-IQ" dirty="0"/>
              <a:t>الانفعالات -</a:t>
            </a:r>
            <a:r>
              <a:rPr lang="en-US" dirty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10688781" cy="4351338"/>
          </a:xfrm>
        </p:spPr>
      </p:pic>
    </p:spTree>
    <p:extLst>
      <p:ext uri="{BB962C8B-B14F-4D97-AF65-F5344CB8AC3E}">
        <p14:creationId xmlns:p14="http://schemas.microsoft.com/office/powerpoint/2010/main" val="300715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75"/>
    </mc:Choice>
    <mc:Fallback xmlns="">
      <p:transition spd="slow" advTm="2977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10515600" cy="678873"/>
          </a:xfrm>
        </p:spPr>
        <p:txBody>
          <a:bodyPr>
            <a:normAutofit fontScale="90000"/>
          </a:bodyPr>
          <a:lstStyle/>
          <a:p>
            <a:pPr algn="ctr"/>
            <a:r>
              <a:rPr lang="ar-OM" dirty="0">
                <a:solidFill>
                  <a:srgbClr val="00B0F0"/>
                </a:solidFill>
              </a:rPr>
              <a:t>هەلچوون</a:t>
            </a:r>
            <a:r>
              <a:rPr lang="ar-OM" dirty="0"/>
              <a:t> چیە؟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3" y="969818"/>
            <a:ext cx="11734800" cy="5541818"/>
          </a:xfrm>
        </p:spPr>
        <p:txBody>
          <a:bodyPr/>
          <a:lstStyle/>
          <a:p>
            <a:pPr algn="r"/>
            <a:r>
              <a:rPr lang="ar-OM" dirty="0"/>
              <a:t>حالەتێكی ویژدانی بە هێزە دەبێتە هۆی شلەژانی دەرونی وفسیۆلۆژی وهەندێ گوزارشت و جولانەوەی جیاواز، هەلچوون وەلامدانەوەیەكی دوو جەمسەرە واتە پۆزەتیڤ یان نێگەتیڤ دەبێت بۆ بابەتی درك پێكردن.</a:t>
            </a:r>
          </a:p>
          <a:p>
            <a:pPr algn="r"/>
            <a:endParaRPr lang="ar-OM" dirty="0"/>
          </a:p>
          <a:p>
            <a:pPr algn="r"/>
            <a:endParaRPr lang="ar-OM" dirty="0"/>
          </a:p>
          <a:p>
            <a:pPr algn="r" rtl="1"/>
            <a:r>
              <a:rPr lang="ar-OM" b="1" dirty="0">
                <a:solidFill>
                  <a:srgbClr val="00B0F0"/>
                </a:solidFill>
              </a:rPr>
              <a:t>لایەنەكانی هەلچوون</a:t>
            </a:r>
          </a:p>
          <a:p>
            <a:pPr marL="0" indent="0" algn="r" rtl="1">
              <a:buNone/>
            </a:pPr>
            <a:r>
              <a:rPr lang="ar-OM" dirty="0"/>
              <a:t>1-</a:t>
            </a:r>
          </a:p>
          <a:p>
            <a:pPr marL="0" indent="0" algn="r" rtl="1">
              <a:buNone/>
            </a:pPr>
            <a:r>
              <a:rPr lang="ar-OM" dirty="0"/>
              <a:t>2-</a:t>
            </a:r>
          </a:p>
          <a:p>
            <a:pPr marL="0" indent="0" algn="r" rtl="1">
              <a:buNone/>
            </a:pPr>
            <a:r>
              <a:rPr lang="ar-OM" dirty="0"/>
              <a:t>3-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3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5473"/>
    </mc:Choice>
    <mc:Fallback xmlns="">
      <p:transition spd="slow" advTm="38547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0" y="873125"/>
            <a:ext cx="8448040" cy="1325563"/>
          </a:xfrm>
        </p:spPr>
        <p:txBody>
          <a:bodyPr/>
          <a:lstStyle/>
          <a:p>
            <a:pPr algn="r"/>
            <a:r>
              <a:rPr lang="ar-OM" dirty="0">
                <a:solidFill>
                  <a:srgbClr val="00B0F0"/>
                </a:solidFill>
              </a:rPr>
              <a:t>ئەرك وفەرمانەكانی هەلچون:</a:t>
            </a:r>
            <a:br>
              <a:rPr lang="ar-OM" dirty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31076"/>
            <a:ext cx="10351193" cy="499932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OM" dirty="0"/>
              <a:t>1-وروژاندن: </a:t>
            </a:r>
          </a:p>
          <a:p>
            <a:pPr marL="0" indent="0" algn="r">
              <a:buNone/>
            </a:pPr>
            <a:r>
              <a:rPr lang="ar-OM" dirty="0"/>
              <a:t>2-رێكخستن: </a:t>
            </a:r>
          </a:p>
          <a:p>
            <a:pPr marL="0" indent="0" algn="r">
              <a:buNone/>
            </a:pPr>
            <a:r>
              <a:rPr lang="ar-OM" dirty="0"/>
              <a:t>3-ئاراستەكردنی رەفتار: </a:t>
            </a:r>
          </a:p>
          <a:p>
            <a:pPr marL="0" indent="0" algn="r">
              <a:buNone/>
            </a:pPr>
            <a:r>
              <a:rPr lang="ar-OM" dirty="0"/>
              <a:t>4-پەیوەندی:</a:t>
            </a:r>
          </a:p>
        </p:txBody>
      </p:sp>
    </p:spTree>
    <p:extLst>
      <p:ext uri="{BB962C8B-B14F-4D97-AF65-F5344CB8AC3E}">
        <p14:creationId xmlns:p14="http://schemas.microsoft.com/office/powerpoint/2010/main" val="287840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4627"/>
    </mc:Choice>
    <mc:Fallback xmlns="">
      <p:transition spd="slow" advTm="38462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6255"/>
            <a:ext cx="10515600" cy="706581"/>
          </a:xfrm>
        </p:spPr>
        <p:txBody>
          <a:bodyPr>
            <a:normAutofit/>
          </a:bodyPr>
          <a:lstStyle/>
          <a:p>
            <a:pPr algn="r"/>
            <a:r>
              <a:rPr lang="ar-OM" dirty="0">
                <a:solidFill>
                  <a:srgbClr val="00B0F0"/>
                </a:solidFill>
              </a:rPr>
              <a:t>جیاوازی نێوان هەلچون و سۆز :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632065"/>
              </p:ext>
            </p:extLst>
          </p:nvPr>
        </p:nvGraphicFramePr>
        <p:xfrm>
          <a:off x="277813" y="996948"/>
          <a:ext cx="11623676" cy="569440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889932">
                  <a:extLst>
                    <a:ext uri="{9D8B030D-6E8A-4147-A177-3AD203B41FA5}">
                      <a16:colId xmlns:a16="http://schemas.microsoft.com/office/drawing/2014/main" val="3299693015"/>
                    </a:ext>
                  </a:extLst>
                </a:gridCol>
                <a:gridCol w="6733744">
                  <a:extLst>
                    <a:ext uri="{9D8B030D-6E8A-4147-A177-3AD203B41FA5}">
                      <a16:colId xmlns:a16="http://schemas.microsoft.com/office/drawing/2014/main" val="1274324535"/>
                    </a:ext>
                  </a:extLst>
                </a:gridCol>
              </a:tblGrid>
              <a:tr h="652642">
                <a:tc>
                  <a:txBody>
                    <a:bodyPr/>
                    <a:lstStyle/>
                    <a:p>
                      <a:pPr algn="ctr"/>
                      <a:r>
                        <a:rPr lang="ar-OM" sz="2400" dirty="0">
                          <a:solidFill>
                            <a:srgbClr val="00B0F0"/>
                          </a:solidFill>
                        </a:rPr>
                        <a:t>سۆز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OM" sz="2400" dirty="0">
                          <a:solidFill>
                            <a:srgbClr val="FF0000"/>
                          </a:solidFill>
                        </a:rPr>
                        <a:t>هەلچوون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554370"/>
                  </a:ext>
                </a:extLst>
              </a:tr>
              <a:tr h="652642">
                <a:tc>
                  <a:txBody>
                    <a:bodyPr/>
                    <a:lstStyle/>
                    <a:p>
                      <a:pPr algn="r"/>
                      <a:r>
                        <a:rPr lang="ar-OM" sz="2400" dirty="0"/>
                        <a:t>ئمادەگیەكی شاراوەی ڕێژەییە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OM" sz="2400" dirty="0"/>
                        <a:t>حالەتێكی لەناكا</a:t>
                      </a:r>
                      <a:r>
                        <a:rPr lang="ar-OM" sz="2400" baseline="0" dirty="0"/>
                        <a:t> و بەهێز و خێرایە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060511"/>
                  </a:ext>
                </a:extLst>
              </a:tr>
              <a:tr h="1126478">
                <a:tc>
                  <a:txBody>
                    <a:bodyPr/>
                    <a:lstStyle/>
                    <a:p>
                      <a:pPr algn="r"/>
                      <a:r>
                        <a:rPr lang="ar-OM" sz="2400" dirty="0"/>
                        <a:t>پێكهاتوە</a:t>
                      </a:r>
                      <a:r>
                        <a:rPr lang="ar-OM" sz="2400" baseline="0" dirty="0"/>
                        <a:t> لە چەند هەلچونێك كەهەموویان دەخولێنەوە لەبارەی بابەتێكی دیاریكراو وەك خۆشەویستی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OM" sz="2400" dirty="0"/>
                        <a:t>دەرەنجامی رەفتارێكی</a:t>
                      </a:r>
                      <a:r>
                        <a:rPr lang="ar-OM" sz="2400" baseline="0" dirty="0"/>
                        <a:t> لەناكاوە وەك هەلچوونی تورە بوون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0953251"/>
                  </a:ext>
                </a:extLst>
              </a:tr>
              <a:tr h="1126478">
                <a:tc>
                  <a:txBody>
                    <a:bodyPr/>
                    <a:lstStyle/>
                    <a:p>
                      <a:pPr algn="r"/>
                      <a:r>
                        <a:rPr lang="ar-OM" sz="2400" dirty="0"/>
                        <a:t>ماوەیەكی درێژ دەخایەنێت و هەندێك جار لەگەل تەمەنی مرۆڤ</a:t>
                      </a:r>
                      <a:r>
                        <a:rPr lang="ar-OM" sz="2400" baseline="0" dirty="0"/>
                        <a:t> واتە تا مردن دەبێت وەك دایكایەتی و خۆشەویستی مرۆڤ بۆ مرۆڤێكی تر.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OM" sz="2400" dirty="0"/>
                        <a:t>بۆ ماوەیەكی كورت دەبێت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740005"/>
                  </a:ext>
                </a:extLst>
              </a:tr>
              <a:tr h="652642">
                <a:tc>
                  <a:txBody>
                    <a:bodyPr/>
                    <a:lstStyle/>
                    <a:p>
                      <a:pPr algn="r"/>
                      <a:r>
                        <a:rPr lang="ar-OM" sz="2400" dirty="0"/>
                        <a:t>پویوەست دەبێت</a:t>
                      </a:r>
                      <a:r>
                        <a:rPr lang="ar-OM" sz="2400" baseline="0" dirty="0"/>
                        <a:t> بە ئایدیای كەسەكە دەربارەی بابەتەكە .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OM" sz="2400" dirty="0"/>
                        <a:t>لەناكاو</a:t>
                      </a:r>
                      <a:r>
                        <a:rPr lang="ar-OM" sz="2400" baseline="0" dirty="0"/>
                        <a:t> روودەدات بەپێ ی حالەتەكە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053129"/>
                  </a:ext>
                </a:extLst>
              </a:tr>
              <a:tr h="652642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ar-OM" sz="2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سۆز سنوردارە تایبەتمەندی خۆی دروست دەكات بەپێی كات</a:t>
                      </a:r>
                      <a:r>
                        <a:rPr lang="ar-OM" baseline="0" dirty="0"/>
                        <a:t>.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OM" sz="2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هەلچون دەشێ لە هەركاتێك رووبدات بەتایبەتی كە شتە نامۆكان بەدی دەكەین</a:t>
                      </a:r>
                      <a:endParaRPr lang="en-US" sz="24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787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95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7836"/>
    </mc:Choice>
    <mc:Fallback xmlns="">
      <p:transition spd="slow" advTm="447836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197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دەرسگوتارەكانی دەرون و مەعریفە</vt:lpstr>
      <vt:lpstr> (EMOTIONS هەڵچونەكان ( الانفعالات - </vt:lpstr>
      <vt:lpstr>هەلچوون چیە؟</vt:lpstr>
      <vt:lpstr>ئەرك وفەرمانەكانی هەلچون: </vt:lpstr>
      <vt:lpstr>جیاوازی نێوان هەلچون و سۆز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هەلچوون چیە؟</dc:title>
  <dc:creator>paytekht</dc:creator>
  <cp:lastModifiedBy>E.S</cp:lastModifiedBy>
  <cp:revision>19</cp:revision>
  <dcterms:created xsi:type="dcterms:W3CDTF">2020-04-23T09:44:57Z</dcterms:created>
  <dcterms:modified xsi:type="dcterms:W3CDTF">2024-06-04T11:53:12Z</dcterms:modified>
</cp:coreProperties>
</file>