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1026" name="Picture 2" descr="C:\Users\XAWLA\Documents\ViberDownloads\0-02-0b-56cea784316cebc18a9864037ef2f9a420b00eb81b55aac523bbf7b672594941_ce8b8a3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025" y="-4191000"/>
            <a:ext cx="7219950" cy="152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XAWLA</dc:creator>
  <cp:lastModifiedBy>XAWLA</cp:lastModifiedBy>
  <cp:revision>3</cp:revision>
  <dcterms:created xsi:type="dcterms:W3CDTF">2006-08-16T00:00:00Z</dcterms:created>
  <dcterms:modified xsi:type="dcterms:W3CDTF">2023-05-17T19:54:30Z</dcterms:modified>
</cp:coreProperties>
</file>