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pic>
        <p:nvPicPr>
          <p:cNvPr id="1026" name="Picture 2" descr="C:\Users\XAWLA\Documents\ViberDownloads\0-02-05-f8896195ab15ac38dcf616df6210e1e6a7468b9cd263d72f01397688eda9fdd1_f5f1347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43000" y="-4191000"/>
            <a:ext cx="11430000" cy="1524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XAWLA</dc:creator>
  <cp:lastModifiedBy>XAWLA</cp:lastModifiedBy>
  <cp:revision>3</cp:revision>
  <dcterms:created xsi:type="dcterms:W3CDTF">2006-08-16T00:00:00Z</dcterms:created>
  <dcterms:modified xsi:type="dcterms:W3CDTF">2023-05-17T19:54:12Z</dcterms:modified>
</cp:coreProperties>
</file>