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pic>
        <p:nvPicPr>
          <p:cNvPr id="1026" name="Picture 2" descr="C:\Users\XAWLA\Documents\ViberDownloads\0-02-05-6102310f4062d1260541b729c58ff70e8384dda7243149d053aefca8f5a1f73c_b6f7412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33413" y="-3581400"/>
            <a:ext cx="10410826" cy="1402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pic>
        <p:nvPicPr>
          <p:cNvPr id="2050" name="Picture 2" descr="C:\Users\XAWLA\Documents\ViberDownloads\0-02-05-52fd449db377b29318d627a5a75ec8dd6baceb34dbfdd658bcf88278f6382c6b_a6a7be8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62025" y="-3057525"/>
            <a:ext cx="11068050" cy="12973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XAWLA</dc:creator>
  <cp:lastModifiedBy>XAWLA</cp:lastModifiedBy>
  <cp:revision>5</cp:revision>
  <dcterms:created xsi:type="dcterms:W3CDTF">2006-08-16T00:00:00Z</dcterms:created>
  <dcterms:modified xsi:type="dcterms:W3CDTF">2023-05-29T13:03:22Z</dcterms:modified>
</cp:coreProperties>
</file>