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XAWLA\Documents\ViberDownloads\0-02-0b-56e874fa0b605ecc6aec7bcdfafa1b4dbfbcaa4393e6657fc291a318f15e66d6_67c580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14350" y="-4186238"/>
            <a:ext cx="10172700" cy="1523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AWLA\Documents\ViberDownloads\0-02-0b-f2cf2b348003ff951dd0093f434bfd8e60d4e0c95e4ae791283b0d2585c2dcca_eb6e8a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43050" y="-4191000"/>
            <a:ext cx="12230100" cy="152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XAWLA</cp:lastModifiedBy>
  <cp:revision>2</cp:revision>
  <dcterms:created xsi:type="dcterms:W3CDTF">2006-08-16T00:00:00Z</dcterms:created>
  <dcterms:modified xsi:type="dcterms:W3CDTF">2023-05-17T15:18:22Z</dcterms:modified>
</cp:coreProperties>
</file>