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E349-6CCF-3308-7E0C-E263CC377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1DD72-27B4-0025-8FAF-CCAA5C103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AD429-9D6C-5B9E-3035-57055D5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F5938-C637-BF0E-BD6C-97E97106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4C83-8B6A-2248-8CF0-E50D68E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2668-21A6-FCF3-A0FE-02DC9668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42E3-687F-BC69-EFD8-28A89C382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1BA8C-9D50-3875-41A0-7B82A93E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3AF9A-AD72-BBE6-A1C8-E17FE8D2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1F5C1-0FD9-5992-3C0D-6ABFDFE3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7D25D-F8D8-7242-CB43-7B9A668B2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C8514-EB9B-0883-B7FD-566F27104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B29D2-927C-24F2-8604-8FFC1988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C83AF-F8CD-6A50-582E-D0F255BF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1D097-B080-9264-0CFF-EFCAA2C1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C5DD-8CD2-5127-8111-C81F77A7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F59E9-58EE-6D4A-D9F7-F1EE80BD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4D09-F7AC-D1B0-E508-8A989A1D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D2CD5-CE54-5F50-0D09-42A753F3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2C59-F46E-287F-F098-395DFC47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9089-34CE-6156-9B28-63AB273E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02F8F-5B6F-F53E-A670-84A9D079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600A6-CA79-E2AD-0D27-1858769A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10D7E-8563-D4B1-7570-7BCEE53D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2D505-B4A7-00A4-CBD4-B7396A62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B153-888F-8E54-3964-9364D1B0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CDC4-C41A-EC69-DDB5-1C217E7A8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F6FAB-2BF6-D9EA-40E8-1ABEDB087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813E4-8B7F-EDBE-26A7-52C2A039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0435E-6FD3-997A-53B5-6FC50872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49079-99D8-D485-06BD-4035C7E2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0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0E98-108B-AEF5-5CC3-0FAFEDE5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005C3-F814-B9FD-0593-06FA28DC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996A8-4951-D5B9-67ED-27390895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577B2-6974-CE59-71A4-E6CC76A2C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94E90-0936-5A27-2D41-2473438E6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33DD4-A45B-F0A5-D4A2-529B292C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C6F3F-4246-C199-F513-80F9D796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E993C-73A7-87B9-D266-6A3A8A91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7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E587-900A-18AF-D218-3C4D5C87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8E6F-2E83-FACD-2612-D1A82C82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C3469-2151-4CD3-05AF-5B82B628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D15CF-20FD-2597-5AF8-9D812EC9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E46D0-37F2-CDC2-1E81-37D7F4E5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CB5B3-D06E-C5C7-B4FF-3F257259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19080-BC04-8888-71CC-45E1A579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4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DBD8-B149-2D7E-A2DB-AC72774D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DAC1-BFC7-37B9-05E5-9AFBC8A8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63762-AA14-B689-0745-398F34D2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61F47-07E6-6899-0E3E-8618CDF2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4EA0-3540-14AC-6FB9-8CDDC436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C716-92BF-EA2C-4376-CA2DAC1B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E97A-42AD-0D0F-5DAE-DA2E9336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1AA98-C474-41A6-0104-ACA6D25DF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1036B-9C6C-FCCC-1025-F574EE5CC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9392-7CC3-F160-4660-8CC3CB34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F14FD-8AAC-B7B5-5C25-6CFE0F5A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451C-499F-B69B-9F0F-6C3CD999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54857-9450-8A7D-A47B-4BCE729E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B01C-8BAC-8E5A-7BA2-558BD8E0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04D03-AFBC-49EE-5F63-6396DC18D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14B5-5E25-4A85-925A-C949DE0E32B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DE84C-E67B-7BA4-80DA-C6A11978B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EA8A-C88F-1748-9001-B369FDBBD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B74-0A65-4772-9209-74D860763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63E904-6191-C242-F6B4-CBB61AA2E1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B3EEE-AF39-F55E-9D41-B9C79597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Qallam</dc:creator>
  <cp:lastModifiedBy>Qallam</cp:lastModifiedBy>
  <cp:revision>2</cp:revision>
  <dcterms:created xsi:type="dcterms:W3CDTF">2024-05-26T15:08:49Z</dcterms:created>
  <dcterms:modified xsi:type="dcterms:W3CDTF">2024-05-26T15:10:31Z</dcterms:modified>
</cp:coreProperties>
</file>