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pic>
        <p:nvPicPr>
          <p:cNvPr id="1026" name="Picture 2" descr="C:\Users\XAWLA\Desktop\Downloads\Certificate for Khawlah Hamarashed Omer for _________ _________ ________..._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0" y="-857250"/>
            <a:ext cx="15240000" cy="857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XAWLA</dc:creator>
  <cp:lastModifiedBy>XAWLA</cp:lastModifiedBy>
  <cp:revision>4</cp:revision>
  <dcterms:created xsi:type="dcterms:W3CDTF">2006-08-16T00:00:00Z</dcterms:created>
  <dcterms:modified xsi:type="dcterms:W3CDTF">2023-05-17T20:18:59Z</dcterms:modified>
</cp:coreProperties>
</file>