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4099" name="Picture 3" descr="C:\Users\XAWLA\Documents\ViberDownloads\0-02-0b-a653b7f319003735b6ea704b52ae48d5c46b8c41ae5a3624d31294da2f0d84ef_2ec1a7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43050" y="-942975"/>
            <a:ext cx="12230100" cy="874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4</cp:revision>
  <dcterms:created xsi:type="dcterms:W3CDTF">2006-08-16T00:00:00Z</dcterms:created>
  <dcterms:modified xsi:type="dcterms:W3CDTF">2023-05-17T20:10:42Z</dcterms:modified>
</cp:coreProperties>
</file>