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304" y="-6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AWLA\Documents\ViberDownloads\0-02-0b-d2f45dd3645f625275df3461b53e87f5698cd84584768dad1116f7bced9f34c0_e61e81f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-1171575"/>
            <a:ext cx="15240000" cy="920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XAWLA</dc:creator>
  <cp:lastModifiedBy>XAWLA</cp:lastModifiedBy>
  <cp:revision>1</cp:revision>
  <dcterms:created xsi:type="dcterms:W3CDTF">2006-08-16T00:00:00Z</dcterms:created>
  <dcterms:modified xsi:type="dcterms:W3CDTF">2020-06-30T19:00:42Z</dcterms:modified>
</cp:coreProperties>
</file>