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026" name="Picture 2" descr="C:\Users\XAWLA\Documents\ViberDownloads\0-02-0b-41fbfda99fb0b0520e9f8a790e7c01c48a5048f17f82a3ef7bcb1f3a51add5d0_c038ae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2163"/>
            <a:ext cx="9143999" cy="1098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AWLA\Documents\ViberDownloads\0-02-0b-b5469f07f72fdf82bfe9a8cf5e800aa014ec7465fdcf9f8ed1d036f5f2845cee_c9ef7a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"/>
            <a:ext cx="8153400" cy="1075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pic>
        <p:nvPicPr>
          <p:cNvPr id="1026" name="Picture 2" descr="C:\Users\XAWLA\Documents\ViberDownloads\0-02-05-1f2eda5313fe6ddd5462aa4125e404d7c123d7fabad24b21bff5fd5097fb17a3_190221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-609600"/>
            <a:ext cx="8524875" cy="1165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50" name="Picture 2" descr="C:\Users\XAWLA\Documents\ViberDownloads\0-02-05-9b877e3d149c79c78d25e98ca767ab74730d878c0202e2ade568caaab50059ec_c2f56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-4191000"/>
            <a:ext cx="8743950" cy="15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2050" name="Picture 2" descr="C:\Users\XAWLA\Documents\ViberDownloads\0-02-0b-d3f3ffae264c8d1bed9345bf44132cb98dcca8671b661979863b10d885379edf_e6c2f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3050" y="-952500"/>
            <a:ext cx="12230100" cy="876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3074" name="Picture 2" descr="C:\Users\XAWLA\Documents\ViberDownloads\0-02-0b-cd48cb9e399e17c9a209a42b1efebb67571e29be5fba0f3474613b52fb14763a_1785b0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3050" y="-947738"/>
            <a:ext cx="12230100" cy="875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4098" name="Picture 2" descr="C:\Users\XAWLA\Documents\ViberDownloads\0-02-0b-590d9d2a44ad6fb61894723191c4324eabbad178c808f10053b6a5f99110e7c9_110f2b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4950" y="-842963"/>
            <a:ext cx="12153900" cy="8543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XAWLA</dc:creator>
  <cp:lastModifiedBy>XAWLA</cp:lastModifiedBy>
  <cp:revision>6</cp:revision>
  <dcterms:created xsi:type="dcterms:W3CDTF">2006-08-16T00:00:00Z</dcterms:created>
  <dcterms:modified xsi:type="dcterms:W3CDTF">2023-05-28T16:01:28Z</dcterms:modified>
</cp:coreProperties>
</file>