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D212-6505-36E3-50DC-C251EFE7C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2EAA60-CD2D-64BC-D823-7AE2A4624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8B82C-2B0A-1194-C6FD-9857EE416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6CDA-06EA-4743-BC24-2436CA22E76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37DC7-C74C-B9CD-9B9C-6985B0BB8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C425E-D215-7B40-BA2B-3E3FFFB4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1A53-8730-4E32-95FA-4C6D00A5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5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93EC-FF60-A611-7FEF-8B6A8C3F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C4461-5E29-A8B1-B77C-871DA412D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85F1-2A04-54EB-3BBE-0F0E0D90B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6CDA-06EA-4743-BC24-2436CA22E76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72D85-0B9D-4FA6-49C5-DF515CB8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2A916-3A4F-B41F-FBE6-09567DFC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1A53-8730-4E32-95FA-4C6D00A5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5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A2337-82DE-2E09-7555-0DA132F55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9F240-9C8C-6130-2A40-325E49D6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96DF9-24AC-223E-0A3F-322429DE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6CDA-06EA-4743-BC24-2436CA22E76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4C24C-3805-C2F1-D22E-719E3EC5D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A7FD7-7A86-7C23-9B09-097CDDA9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1A53-8730-4E32-95FA-4C6D00A5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4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A6F31-1FA1-F049-D208-A9EECA9FE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72EA8-5B9D-E8CE-EFAC-C24FB0C33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13B27-F560-FAAB-8B0D-FB3FB5BA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6CDA-06EA-4743-BC24-2436CA22E76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24008-7E14-4365-735E-8475B306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F7D30-A219-B434-599F-57F3533D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1A53-8730-4E32-95FA-4C6D00A5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1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21CB-FB81-9701-0351-F484D219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A186F-3481-F3E4-471C-A92C391B0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5BA69-856F-0796-1800-34D5A580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6CDA-06EA-4743-BC24-2436CA22E76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796A5-402B-75B1-3517-B1C5C6A7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ECE2A-58C3-FA70-6DFD-ADAE98AC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1A53-8730-4E32-95FA-4C6D00A5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50BA-CEDB-A4CA-3A26-4C707EFE5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E455E-DC7C-E91F-10BD-138118A01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02B62-0BD2-4CFF-9642-310CCEA55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9BADE-69B7-3FB5-BDF2-A79F7B47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6CDA-06EA-4743-BC24-2436CA22E76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28A08-E5A4-6F6D-1151-85A8D9C9B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EC750-4430-C087-C83A-F4811BFB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1A53-8730-4E32-95FA-4C6D00A5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1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F3F9-FAFA-7A02-F035-9D73067A0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5978B-7AD7-1F70-8EA7-53E645BB9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8DCD7-B979-FC0C-FCE4-86DF4E611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40B62-EBB7-840A-DFE7-92A79A8A8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0F30D5-0FD3-1E32-C480-9CAA20D18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FBD9F5-C69E-E746-F58F-031C6E0D6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6CDA-06EA-4743-BC24-2436CA22E76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D725C8-1946-7D27-383C-21F84495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F84AF5-C0A3-E5D6-E4C0-A92935DA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1A53-8730-4E32-95FA-4C6D00A5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6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DB16-A64F-BC88-BE57-8C67827A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42DA1-B022-55FF-305A-DC36635F4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6CDA-06EA-4743-BC24-2436CA22E76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A4E68-69E9-8996-28A8-2EA97963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C7D85-87A2-ABF8-3835-A68C876E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1A53-8730-4E32-95FA-4C6D00A5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9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8A4C1-C69E-56D0-1A42-719F1576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6CDA-06EA-4743-BC24-2436CA22E76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B984B-1F10-EE49-BA6F-436A7547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1DD73-C888-39B5-5E69-9B50E43E5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1A53-8730-4E32-95FA-4C6D00A5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3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89D39-4F63-60E7-6D88-2726BE2A9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41CC7-80DA-8959-D544-18D1DD2FC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2A1F0-787A-F84B-0C79-782C759DE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5AA38-998B-F10E-6E00-A47499205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6CDA-06EA-4743-BC24-2436CA22E76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67538-BA01-4DB4-65C3-86A0961E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92728-027D-18D8-854E-558B49FEF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1A53-8730-4E32-95FA-4C6D00A5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7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46CA-5F30-00D3-92A5-1F092951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CC14EA-C22C-B061-B31A-D8D9E5DF1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67FFC-AC5C-DE31-E47D-D0D974604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63DCF-4B03-B6AD-8CC9-AA6A97E6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6CDA-06EA-4743-BC24-2436CA22E76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CF454-AEF1-D626-094B-7BED142E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00E2F-342D-BF45-839D-C7B2F35E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1A53-8730-4E32-95FA-4C6D00A5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7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6B8E3E-A36D-1140-0119-4EEFC7E6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78FBE-9F1F-667A-EBDF-8D92C4530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EE4B1-A5C5-DD32-19A2-DE4FF6C47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D6CDA-06EA-4743-BC24-2436CA22E76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4D62C-A0E7-5EC4-A56E-1B7580174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1A330-AD70-DFF5-F925-68140ACDD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1A53-8730-4E32-95FA-4C6D00A5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C9CAFC-11F3-72CE-BAE3-15A98B52F5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52173-A94B-B6A3-5ADD-3353A71BA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07" y="0"/>
            <a:ext cx="9762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49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Qallam</dc:creator>
  <cp:lastModifiedBy>Qallam</cp:lastModifiedBy>
  <cp:revision>4</cp:revision>
  <dcterms:created xsi:type="dcterms:W3CDTF">2024-05-28T15:01:32Z</dcterms:created>
  <dcterms:modified xsi:type="dcterms:W3CDTF">2024-05-28T16:43:31Z</dcterms:modified>
</cp:coreProperties>
</file>