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b-becc63e9ffad61f9cdcf2d6e7198b84081731eee2a160dcff391a2325201731e_c95fdb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43050" y="-804863"/>
            <a:ext cx="12230100" cy="8467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050" name="Picture 2" descr="C:\Users\XAWLA\Documents\ViberDownloads\0-02-0b-616c081bdb5ebc4ac428b634280cb020fa295ee9b4b3332a449664625f5fd1fd_fe5508d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6838" y="-747713"/>
            <a:ext cx="11877676" cy="8353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b-606ca13514509ea65e987a6cf6d433d38d228dca926bf010895fd5548672c93c_ce0682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33513" y="-771525"/>
            <a:ext cx="12011026" cy="8401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1026" name="Picture 2" descr="C:\Users\XAWLA\Documents\ViberDownloads\0-02-05-bfb1384cf21776ae1a914426b98bfe01f3090b1b3838dc41839307728d5cd5ad_b408da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00" y="-809625"/>
            <a:ext cx="10972800" cy="8477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6</cp:revision>
  <dcterms:created xsi:type="dcterms:W3CDTF">2006-08-16T00:00:00Z</dcterms:created>
  <dcterms:modified xsi:type="dcterms:W3CDTF">2023-05-28T15:52:59Z</dcterms:modified>
</cp:coreProperties>
</file>