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675AB-0180-4C37-32FF-44E000FF7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A81E1E-C747-306E-D82E-4B5B8D53A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7ED53-60F7-82DA-36B7-03688B2B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D7B2C-BCB5-9DF3-DA5B-65782A57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4166E-46EE-F231-A7A2-C70036EF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1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8D943-A407-03BF-34FA-DAFF46FA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1602EB-6A39-5AF6-47F5-808D597F7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F183A-D97A-07CF-5EF9-ACFA1E3B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4AFCF-82D6-CAC8-BC44-609EF44D6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AC2B1-3B18-6DBE-205C-DFB0DA87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8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EBE23-0889-4B40-8EAD-D510CD84D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B0597-B54B-003D-AB56-AC4A9A655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EE468-4EAC-FDB8-230B-9C30227CA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208F7-3614-9A70-4DCB-6C5F916D1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CCB38-2FCA-DD38-19E8-36506A54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8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C7DBD-8DEE-CF6C-1842-1F24CA90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58532-33B5-33E8-A92F-8EA49B5C3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B47F3-749A-DA5D-1974-8D63D634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7A9EC-A553-4AEF-33BE-BA7539041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98281-D9BB-E886-3763-4ADC443EB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9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36EB8-744A-0855-3241-7E1AB9DA4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2BF6B-165F-B6BA-97E4-48DCD9D1E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C3661-4DE9-9239-2868-79EFDC05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30747-C018-4D39-01ED-2800E925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462FF-4913-1608-1944-DAAE2A56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D69D-3082-35C2-DD0B-494EC6585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B5B37-AC45-ACCA-3E23-05644155E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34F70-9D47-479F-AA47-46F1FAF25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7DDFA-101A-3EC9-ED08-48AA25E78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559B5-49DF-02FC-ECBF-41CAD176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F4EBA-71FD-7B36-605D-8E08DA98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3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0FD89-38EB-E9DA-9A0C-E57ABC9A6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44082-AB86-F1FA-1803-EE1D50EF0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48D043-667D-6C84-9238-C50324CA2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1A554F-71EE-B121-FDDD-B15C4997C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3F025-9CC2-56FF-09D4-F24F4739E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8DCA15-65C4-38CC-1333-1D45BE86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870861-A438-2964-98C6-7FC0E1B5A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1C99B9-D762-EF52-AAAA-1BF5D23D8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8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5FE90-8D6B-7DDA-CAD5-4E7B7B7D8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64197-DA9E-16E9-5345-5255CAEA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0DFBCA-8CF5-25AB-100E-34F073533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12CF0-3837-4755-3590-6130EBF8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9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37BFBB-2561-719A-7C14-67B534618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1D7B75-E614-2607-B2A6-27C64ADB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801-2495-5B47-0A0D-869A39CE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9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62149-7B8B-FF89-84E4-EF7C33078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31BDE-F504-89C0-AE10-708ED7364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7DAF2-E504-EED6-E9AA-A6F019412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A4599-48D3-E377-AF24-6E0EE48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5A670-B8A0-493B-8341-FE5C76C1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B50C9-BC3B-74AE-668D-CF8C60FF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5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37F7A-68C9-9AFB-C67F-AFB41B179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623ACC-5BF7-43A3-FE3E-4FA18A7E2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1AF3D-81F9-D3F5-9119-D6C750182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94FA6-9D10-919F-0E98-55D48F199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83082-E44D-A1A3-20AB-8C1D368C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75540-9AB8-7AE6-612E-48193921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2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EFF2EA-519B-EAF1-E870-5EA59A00E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F2C49-903D-B17A-A303-F5C117465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701FF-0F2B-2AD9-9CD1-23496A208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46A8-207A-46AC-9637-A33973C7D152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B36C9-0283-287D-045B-5B3A4E86F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B2B5F-6B68-A194-BB29-9AFABFB03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5D1BB-63A1-4B42-837C-ADF6CC8ED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7E0CCF-3A96-898D-A4CD-29704B7782B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21AD14-E708-61EE-BFCE-2AF857998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0"/>
            <a:ext cx="9994900" cy="655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8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Qallam</dc:creator>
  <cp:lastModifiedBy>Qallam</cp:lastModifiedBy>
  <cp:revision>7</cp:revision>
  <dcterms:created xsi:type="dcterms:W3CDTF">2024-05-28T14:31:34Z</dcterms:created>
  <dcterms:modified xsi:type="dcterms:W3CDTF">2024-05-29T15:16:22Z</dcterms:modified>
</cp:coreProperties>
</file>