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5B214-AE29-04F7-4716-76FF4BB3D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F1AEA-07BB-425D-11BE-2109A95F8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E9ECF-5865-E8D6-E9F4-A8B021457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6567-6A2B-B186-B336-CD7330BD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48D23-0B5B-90DD-5DFA-DDB77610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3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81F8C-C3CE-C753-AE49-2CE54399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74DA1-E5C1-0EA5-7780-C6F6DC0D7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45594-8BF9-448C-934F-4A8FA928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97C54-A0FF-480C-DA92-1E40E95C8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AFB14-79E3-2854-0CDF-A620649B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BD018-0B41-63B3-AF8F-F69974028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29425-ACF6-0745-6CBB-A32FBD991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517AE-BE77-E0A7-49E4-47A871F28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74D72-E976-B82F-5A22-4D2D4CAB7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75102-69B0-7056-777A-50F2E7D2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606B-372C-FC6F-EAC8-DEF13CD7E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C25-6367-C15A-7EED-703B1F949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FBA00-E964-DA32-8E2E-8614777A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53EC-8A6A-DFDC-66FF-3C36C0B5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922F0-385C-FB25-6B94-85E6EAAC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6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259B-0AFD-DB0F-CC0E-782265E3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D8E2B-DAA0-F185-1EFB-AB94BF315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CEB02-81E8-0C10-5A51-20F4BD39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035AC-A834-B571-04C7-C17C730E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4B949-9BF9-57AE-86C0-D3297162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4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592B-5945-F423-561E-0B8B44A71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3AF9A-9BC3-0B84-27A7-5039C0356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7BFA7-7F91-EE45-003B-8F6E8DFB4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251CC-6D56-ABA3-7EEB-351F3874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113A9-6E33-11AD-8C04-C1416591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2A0E5-4012-3648-DEA5-FCFBCF00B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4485-85ED-4E5B-4BEB-1E22584C9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AE4D5-409C-FDA5-09BF-94D6230FA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9D69F-8A32-DBFF-CC5F-74D591FBE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528E2-A82C-C927-B10A-4B902BDFB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6F99DF-6989-18DD-C1B2-D7E3A76DA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B252FD-0A70-A97E-E1CD-FC407F2E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11F5CB-C707-CCF0-AB7C-EE53F488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F85AC-45F3-991E-7CEA-E146423D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3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8C0C-8341-FC26-1938-852AD0564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F1B9B-DA66-D1A8-96D6-888D5239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A606B-8C54-A55A-AAE4-5BFBCB30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A5CDEB-4AC7-2176-673C-AF429636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13344-9391-71F2-7D7C-A68EB5D9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FB41B5-8477-54F6-9B7C-FB6E4BC6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6BE6D-D51B-62A1-3EF9-1F23396A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5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F4A4-2CA4-7E35-B55B-FB668842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A97A7-E90F-8534-300C-4A6D78D2F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B2CDF-9AC5-289B-5D5D-46FD07FEC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E6454-8440-EB8F-5E84-C2600A17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A3B4E-F23D-22BE-8E4B-BA15AD9E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FD8BE-7BF0-8C55-8683-5EA1F4BF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8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8D4D-9DED-5B73-226B-B01F2510A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22493-E33E-2096-DA74-9C0AF3EEA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A907B-BB95-4A07-56FF-05AC9EE61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9E264-25B6-57ED-928B-1CA1EAF8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82B32-181E-D556-7BB4-2BCA396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061C5-7130-9DFD-6C25-0F17F22C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4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9EDA8-8FA3-45C9-DE08-F0D575CE5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A7240-5816-7B52-D8ED-C54021E4C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68EE3-91D7-53D5-0AAE-C83D019C1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8896A-F39B-4D9B-A4E1-AF36D3D98C2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86A77-C789-6836-5C9B-E97113067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F24BD-BCE3-1A99-6D4E-B88F46786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8A56F-07F6-474B-BE7D-C3A082CA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9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31BE7B-9B6E-987E-43A8-D51CBDA64FE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F396A5-C81E-5D86-C1A2-8F968B061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389" y="0"/>
            <a:ext cx="9773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34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Qallam</dc:creator>
  <cp:lastModifiedBy>Qallam</cp:lastModifiedBy>
  <cp:revision>1</cp:revision>
  <dcterms:created xsi:type="dcterms:W3CDTF">2024-05-30T17:22:16Z</dcterms:created>
  <dcterms:modified xsi:type="dcterms:W3CDTF">2024-05-30T17:23:45Z</dcterms:modified>
</cp:coreProperties>
</file>