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339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DB46-ACF9-4F08-8112-73AFEB94F011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8241-5D87-41B2-8F2C-B28D5C95B8C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DB46-ACF9-4F08-8112-73AFEB94F011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8241-5D87-41B2-8F2C-B28D5C95B8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DB46-ACF9-4F08-8112-73AFEB94F011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8241-5D87-41B2-8F2C-B28D5C95B8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DB46-ACF9-4F08-8112-73AFEB94F011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8241-5D87-41B2-8F2C-B28D5C95B8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DB46-ACF9-4F08-8112-73AFEB94F011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8241-5D87-41B2-8F2C-B28D5C95B8C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DB46-ACF9-4F08-8112-73AFEB94F011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8241-5D87-41B2-8F2C-B28D5C95B8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DB46-ACF9-4F08-8112-73AFEB94F011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8241-5D87-41B2-8F2C-B28D5C95B8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DB46-ACF9-4F08-8112-73AFEB94F011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8241-5D87-41B2-8F2C-B28D5C95B8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DB46-ACF9-4F08-8112-73AFEB94F011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8241-5D87-41B2-8F2C-B28D5C95B8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DB46-ACF9-4F08-8112-73AFEB94F011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8241-5D87-41B2-8F2C-B28D5C95B8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DB46-ACF9-4F08-8112-73AFEB94F011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1F8241-5D87-41B2-8F2C-B28D5C95B8C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E6DB46-ACF9-4F08-8112-73AFEB94F011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1F8241-5D87-41B2-8F2C-B28D5C95B8C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60020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4400" dirty="0">
                <a:effectLst/>
                <a:latin typeface="Times New Roman"/>
                <a:ea typeface="Calibri"/>
              </a:rPr>
              <a:t>CHAPTER TWO</a:t>
            </a:r>
            <a:br>
              <a:rPr lang="en-US" sz="4400" dirty="0">
                <a:effectLst/>
                <a:latin typeface="Times New Roman"/>
                <a:ea typeface="Calibri"/>
              </a:rPr>
            </a:br>
            <a:r>
              <a:rPr lang="en-US" sz="4800" b="1" i="1" dirty="0"/>
              <a:t>Cathode Ray Oscilloscope </a:t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 descr="C:\Users\ALFARAH\Desktop\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060267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29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527"/>
    </mc:Choice>
    <mc:Fallback xmlns="">
      <p:transition spd="slow" advTm="177527"/>
    </mc:Fallback>
  </mc:AlternateContent>
  <p:extLst>
    <p:ext uri="{3A86A75C-4F4B-4683-9AE1-C65F6400EC91}">
      <p14:laserTraceLst xmlns:p14="http://schemas.microsoft.com/office/powerpoint/2010/main">
        <p14:tracePtLst>
          <p14:tracePt t="55121" x="8653463" y="4564063"/>
          <p14:tracePt t="55205" x="8643938" y="4564063"/>
          <p14:tracePt t="55213" x="8636000" y="4564063"/>
          <p14:tracePt t="55229" x="8616950" y="4564063"/>
          <p14:tracePt t="55239" x="8609013" y="4564063"/>
          <p14:tracePt t="55256" x="8572500" y="4564063"/>
          <p14:tracePt t="55272" x="8564563" y="4564063"/>
          <p14:tracePt t="55289" x="8537575" y="4564063"/>
          <p14:tracePt t="55305" x="8510588" y="4564063"/>
          <p14:tracePt t="55322" x="8483600" y="4564063"/>
          <p14:tracePt t="55339" x="8439150" y="4564063"/>
          <p14:tracePt t="55356" x="8412163" y="4564063"/>
          <p14:tracePt t="55372" x="8402638" y="4564063"/>
          <p14:tracePt t="55389" x="8394700" y="4564063"/>
          <p14:tracePt t="55405" x="8385175" y="4564063"/>
          <p14:tracePt t="55422" x="8367713" y="4564063"/>
          <p14:tracePt t="55439" x="8331200" y="4564063"/>
          <p14:tracePt t="55455" x="8304213" y="4564063"/>
          <p14:tracePt t="55472" x="8269288" y="4564063"/>
          <p14:tracePt t="55489" x="8251825" y="4564063"/>
          <p14:tracePt t="55505" x="8207375" y="4572000"/>
          <p14:tracePt t="55522" x="8116888" y="4581525"/>
          <p14:tracePt t="55539" x="8081963" y="4581525"/>
          <p14:tracePt t="55589" x="8099425" y="4581525"/>
          <p14:tracePt t="55597" x="8081963" y="4608513"/>
          <p14:tracePt t="55605" x="8089900" y="4625975"/>
          <p14:tracePt t="55622" x="8108950" y="4635500"/>
          <p14:tracePt t="55709" x="8108950" y="4662488"/>
          <p14:tracePt t="55717" x="8180388" y="4759325"/>
          <p14:tracePt t="55726" x="8188325" y="4751388"/>
          <p14:tracePt t="55765" x="8170863" y="4751388"/>
          <p14:tracePt t="55773" x="8099425" y="4697413"/>
          <p14:tracePt t="55781" x="8072438" y="4687888"/>
          <p14:tracePt t="55789" x="8037513" y="4652963"/>
          <p14:tracePt t="55805" x="7956550" y="4572000"/>
          <p14:tracePt t="55822" x="7912100" y="4510088"/>
          <p14:tracePt t="55839" x="7831138" y="4429125"/>
          <p14:tracePt t="55855" x="7796213" y="4376738"/>
          <p14:tracePt t="55872" x="7742238" y="4340225"/>
          <p14:tracePt t="55888" x="7707313" y="4322763"/>
          <p14:tracePt t="55905" x="7626350" y="4286250"/>
          <p14:tracePt t="55922" x="7564438" y="4241800"/>
          <p14:tracePt t="55938" x="7545388" y="4241800"/>
          <p14:tracePt t="55955" x="7518400" y="4233863"/>
          <p14:tracePt t="55972" x="7510463" y="4233863"/>
          <p14:tracePt t="55988" x="7473950" y="4233863"/>
          <p14:tracePt t="56005" x="7412038" y="4241800"/>
          <p14:tracePt t="56022" x="7323138" y="4268788"/>
          <p14:tracePt t="56038" x="7197725" y="4295775"/>
          <p14:tracePt t="56055" x="7054850" y="4357688"/>
          <p14:tracePt t="56072" x="6884988" y="4421188"/>
          <p14:tracePt t="56088" x="6724650" y="4473575"/>
          <p14:tracePt t="56105" x="6635750" y="4519613"/>
          <p14:tracePt t="56122" x="6330950" y="4598988"/>
          <p14:tracePt t="56138" x="5911850" y="4706938"/>
          <p14:tracePt t="56155" x="5394325" y="4965700"/>
          <p14:tracePt t="56172" x="4848225" y="5251450"/>
          <p14:tracePt t="56188" x="4589463" y="5429250"/>
          <p14:tracePt t="56205" x="4429125" y="5572125"/>
          <p14:tracePt t="56222" x="4384675" y="5618163"/>
          <p14:tracePt t="56255" x="4375150" y="5643563"/>
          <p14:tracePt t="56340" x="4375150" y="5635625"/>
          <p14:tracePt t="60230" x="4367213" y="5635625"/>
          <p14:tracePt t="60236" x="4330700" y="5635625"/>
          <p14:tracePt t="60245" x="4286250" y="5635625"/>
          <p14:tracePt t="60253" x="4224338" y="5635625"/>
          <p14:tracePt t="60269" x="4116388" y="5635625"/>
          <p14:tracePt t="60286" x="4044950" y="5635625"/>
          <p14:tracePt t="60303" x="4027488" y="5626100"/>
          <p14:tracePt t="60319" x="4027488" y="5618163"/>
          <p14:tracePt t="60336" x="4027488" y="5546725"/>
          <p14:tracePt t="60353" x="3983038" y="5394325"/>
          <p14:tracePt t="60369" x="3911600" y="5207000"/>
          <p14:tracePt t="60386" x="3848100" y="5045075"/>
          <p14:tracePt t="60403" x="3776663" y="4884738"/>
          <p14:tracePt t="60419" x="3660775" y="4687888"/>
          <p14:tracePt t="60436" x="3643313" y="4662488"/>
          <p14:tracePt t="60452" x="3562350" y="4500563"/>
          <p14:tracePt t="60469" x="3500438" y="4322763"/>
          <p14:tracePt t="60486" x="3473450" y="4152900"/>
          <p14:tracePt t="60502" x="3473450" y="4010025"/>
          <p14:tracePt t="60519" x="3473450" y="3884613"/>
          <p14:tracePt t="60536" x="3517900" y="3751263"/>
          <p14:tracePt t="60553" x="3571875" y="3670300"/>
          <p14:tracePt t="60569" x="3633788" y="3589338"/>
          <p14:tracePt t="60586" x="3705225" y="3563938"/>
          <p14:tracePt t="60602" x="3830638" y="3482975"/>
          <p14:tracePt t="60619" x="3956050" y="3375025"/>
          <p14:tracePt t="60636" x="4108450" y="3259138"/>
          <p14:tracePt t="60652" x="4197350" y="3197225"/>
          <p14:tracePt t="60686" x="4224338" y="3187700"/>
          <p14:tracePt t="60702" x="4384675" y="3160713"/>
          <p14:tracePt t="60719" x="4581525" y="3135313"/>
          <p14:tracePt t="60736" x="4732338" y="3098800"/>
          <p14:tracePt t="60752" x="4759325" y="3098800"/>
          <p14:tracePt t="60786" x="4803775" y="3098800"/>
          <p14:tracePt t="60802" x="4946650" y="3160713"/>
          <p14:tracePt t="60819" x="5153025" y="3241675"/>
          <p14:tracePt t="60836" x="5518150" y="3411538"/>
          <p14:tracePt t="60852" x="5707063" y="3517900"/>
          <p14:tracePt t="60869" x="5724525" y="3527425"/>
          <p14:tracePt t="60886" x="5857875" y="3635375"/>
          <p14:tracePt t="60902" x="5983288" y="3813175"/>
          <p14:tracePt t="60919" x="6089650" y="3965575"/>
          <p14:tracePt t="60936" x="6161088" y="4135438"/>
          <p14:tracePt t="60952" x="6207125" y="4322763"/>
          <p14:tracePt t="60969" x="6259513" y="4438650"/>
          <p14:tracePt t="60986" x="6278563" y="4554538"/>
          <p14:tracePt t="61002" x="6269038" y="4652963"/>
          <p14:tracePt t="61019" x="6251575" y="4733925"/>
          <p14:tracePt t="61036" x="6232525" y="4822825"/>
          <p14:tracePt t="61052" x="6207125" y="4894263"/>
          <p14:tracePt t="61069" x="6188075" y="4921250"/>
          <p14:tracePt t="61085" x="6161088" y="4973638"/>
          <p14:tracePt t="61119" x="6153150" y="4983163"/>
          <p14:tracePt t="61135" x="6143625" y="4992688"/>
          <p14:tracePt t="61152" x="6135688" y="4992688"/>
          <p14:tracePt t="63358" x="6135688" y="5000625"/>
          <p14:tracePt t="63365" x="6116638" y="5037138"/>
          <p14:tracePt t="63373" x="6045200" y="5126038"/>
          <p14:tracePt t="63384" x="6000750" y="5197475"/>
          <p14:tracePt t="63401" x="5884863" y="5322888"/>
          <p14:tracePt t="63417" x="5732463" y="5438775"/>
          <p14:tracePt t="63434" x="5564188" y="5564188"/>
          <p14:tracePt t="63451" x="5473700" y="5643563"/>
          <p14:tracePt t="63467" x="5402263" y="5715000"/>
          <p14:tracePt t="64069" x="5394325" y="5715000"/>
          <p14:tracePt t="64077" x="5375275" y="5734050"/>
          <p14:tracePt t="64093" x="5367338" y="5734050"/>
          <p14:tracePt t="64109" x="5349875" y="5741988"/>
          <p14:tracePt t="64117" x="5340350" y="5741988"/>
          <p14:tracePt t="64149" x="5330825" y="5751513"/>
          <p14:tracePt t="64157" x="5313363" y="5761038"/>
          <p14:tracePt t="64167" x="5313363" y="5768975"/>
          <p14:tracePt t="64184" x="5303838" y="5768975"/>
          <p14:tracePt t="64200" x="5286375" y="5778500"/>
          <p14:tracePt t="64217" x="5241925" y="5786438"/>
          <p14:tracePt t="64234" x="5170488" y="5805488"/>
          <p14:tracePt t="64250" x="5099050" y="5813425"/>
          <p14:tracePt t="64267" x="5010150" y="5813425"/>
          <p14:tracePt t="64284" x="4902200" y="5822950"/>
          <p14:tracePt t="64300" x="4875213" y="5822950"/>
          <p14:tracePt t="64397" x="4867275" y="5822950"/>
          <p14:tracePt t="64405" x="4857750" y="5822950"/>
          <p14:tracePt t="64413" x="4848225" y="5822950"/>
          <p14:tracePt t="64421" x="4840288" y="5822950"/>
          <p14:tracePt t="64437" x="4813300" y="5822950"/>
          <p14:tracePt t="64450" x="4803775" y="5822950"/>
          <p14:tracePt t="64467" x="4741863" y="5813425"/>
          <p14:tracePt t="64469" x="4714875" y="5805488"/>
          <p14:tracePt t="64484" x="4697413" y="5795963"/>
          <p14:tracePt t="64500" x="4687888" y="5786438"/>
          <p14:tracePt t="64517" x="4679950" y="5786438"/>
          <p14:tracePt t="64533" x="4679950" y="5778500"/>
          <p14:tracePt t="64550" x="4670425" y="5761038"/>
          <p14:tracePt t="64567" x="4652963" y="5724525"/>
          <p14:tracePt t="64583" x="4643438" y="5697538"/>
          <p14:tracePt t="64600" x="4616450" y="5653088"/>
          <p14:tracePt t="64617" x="4616450" y="5626100"/>
          <p14:tracePt t="64633" x="4616450" y="5581650"/>
          <p14:tracePt t="64650" x="4616450" y="5564188"/>
          <p14:tracePt t="64667" x="4616450" y="5554663"/>
          <p14:tracePt t="64700" x="4643438" y="5537200"/>
          <p14:tracePt t="64717" x="4679950" y="5537200"/>
          <p14:tracePt t="64733" x="4732338" y="5537200"/>
          <p14:tracePt t="64750" x="4830763" y="5591175"/>
          <p14:tracePt t="64767" x="4875213" y="5635625"/>
          <p14:tracePt t="64783" x="4938713" y="5689600"/>
          <p14:tracePt t="64800" x="5010150" y="5734050"/>
          <p14:tracePt t="64817" x="5054600" y="5786438"/>
          <p14:tracePt t="64833" x="5072063" y="5840413"/>
          <p14:tracePt t="64850" x="5081588" y="5857875"/>
          <p14:tracePt t="64867" x="5089525" y="5876925"/>
          <p14:tracePt t="64883" x="5089525" y="5903913"/>
          <p14:tracePt t="64900" x="5099050" y="5983288"/>
          <p14:tracePt t="64917" x="5099050" y="6019800"/>
          <p14:tracePt t="64933" x="5099050" y="6046788"/>
          <p14:tracePt t="64950" x="5099050" y="6064250"/>
          <p14:tracePt t="64967" x="5099050" y="6072188"/>
          <p14:tracePt t="64983" x="5089525" y="6091238"/>
          <p14:tracePt t="65000" x="5064125" y="6091238"/>
          <p14:tracePt t="65017" x="5054600" y="6091238"/>
          <p14:tracePt t="65033" x="5027613" y="6091238"/>
          <p14:tracePt t="65050" x="4992688" y="6081713"/>
          <p14:tracePt t="65067" x="4973638" y="6072188"/>
          <p14:tracePt t="65083" x="4938713" y="6054725"/>
          <p14:tracePt t="65100" x="4894263" y="6010275"/>
          <p14:tracePt t="65116" x="4840288" y="5938838"/>
          <p14:tracePt t="65133" x="4813300" y="5884863"/>
          <p14:tracePt t="65150" x="4813300" y="5857875"/>
          <p14:tracePt t="65167" x="4813300" y="5822950"/>
          <p14:tracePt t="65183" x="4813300" y="5805488"/>
          <p14:tracePt t="65200" x="4813300" y="5768975"/>
          <p14:tracePt t="65216" x="4813300" y="5741988"/>
          <p14:tracePt t="65233" x="4822825" y="5715000"/>
          <p14:tracePt t="65250" x="4822825" y="5697538"/>
          <p14:tracePt t="65266" x="4830763" y="5662613"/>
          <p14:tracePt t="65283" x="4840288" y="5662613"/>
          <p14:tracePt t="65317" x="4840288" y="5653088"/>
          <p14:tracePt t="65341" x="4848225" y="5653088"/>
          <p14:tracePt t="65350" x="4857750" y="5653088"/>
          <p14:tracePt t="65366" x="4875213" y="5653088"/>
          <p14:tracePt t="65383" x="4894263" y="5653088"/>
          <p14:tracePt t="65400" x="4902200" y="5680075"/>
          <p14:tracePt t="65416" x="4902200" y="5715000"/>
          <p14:tracePt t="65433" x="4902200" y="5778500"/>
          <p14:tracePt t="65450" x="4902200" y="5832475"/>
          <p14:tracePt t="65466" x="4884738" y="5884863"/>
          <p14:tracePt t="65469" x="4867275" y="5903913"/>
          <p14:tracePt t="65483" x="4840288" y="5921375"/>
          <p14:tracePt t="65500" x="4724400" y="5965825"/>
          <p14:tracePt t="65516" x="4652963" y="5965825"/>
          <p14:tracePt t="65533" x="4608513" y="5965825"/>
          <p14:tracePt t="65550" x="4572000" y="5965825"/>
          <p14:tracePt t="65566" x="4537075" y="5938838"/>
          <p14:tracePt t="65583" x="4491038" y="5876925"/>
          <p14:tracePt t="65600" x="4465638" y="5832475"/>
          <p14:tracePt t="65616" x="4456113" y="5761038"/>
          <p14:tracePt t="65633" x="4465638" y="5724525"/>
          <p14:tracePt t="65650" x="4500563" y="5670550"/>
          <p14:tracePt t="65666" x="4537075" y="5635625"/>
          <p14:tracePt t="65683" x="4562475" y="5591175"/>
          <p14:tracePt t="65700" x="4598988" y="5564188"/>
          <p14:tracePt t="65716" x="4643438" y="5546725"/>
          <p14:tracePt t="65733" x="4652963" y="5546725"/>
          <p14:tracePt t="65749" x="4714875" y="5554663"/>
          <p14:tracePt t="65766" x="4759325" y="5572125"/>
          <p14:tracePt t="65783" x="4803775" y="5608638"/>
          <p14:tracePt t="65799" x="4848225" y="5643563"/>
          <p14:tracePt t="65816" x="4857750" y="5680075"/>
          <p14:tracePt t="65833" x="4857750" y="5697538"/>
          <p14:tracePt t="65849" x="4848225" y="5724525"/>
          <p14:tracePt t="65866" x="4830763" y="5768975"/>
          <p14:tracePt t="65883" x="4786313" y="5795963"/>
          <p14:tracePt t="65899" x="4751388" y="5805488"/>
          <p14:tracePt t="65916" x="4652963" y="5822950"/>
          <p14:tracePt t="65933" x="4589463" y="5822950"/>
          <p14:tracePt t="65949" x="4554538" y="5822950"/>
          <p14:tracePt t="65966" x="4510088" y="5822950"/>
          <p14:tracePt t="66013" x="4510088" y="5805488"/>
          <p14:tracePt t="66020" x="4510088" y="5795963"/>
          <p14:tracePt t="66029" x="4510088" y="5761038"/>
          <p14:tracePt t="66037" x="4510088" y="5751513"/>
          <p14:tracePt t="66049" x="4537075" y="5741988"/>
          <p14:tracePt t="66066" x="4562475" y="5734050"/>
          <p14:tracePt t="66083" x="4581525" y="5724525"/>
          <p14:tracePt t="66099" x="4598988" y="5715000"/>
          <p14:tracePt t="66116" x="4652963" y="5715000"/>
          <p14:tracePt t="66133" x="4679950" y="5715000"/>
          <p14:tracePt t="66149" x="4687888" y="5715000"/>
          <p14:tracePt t="66166" x="4714875" y="5715000"/>
          <p14:tracePt t="66183" x="4724400" y="5741988"/>
          <p14:tracePt t="66199" x="4732338" y="5786438"/>
          <p14:tracePt t="66216" x="4732338" y="5805488"/>
          <p14:tracePt t="66233" x="4732338" y="5832475"/>
          <p14:tracePt t="66249" x="4732338" y="5857875"/>
          <p14:tracePt t="66266" x="4724400" y="5884863"/>
          <p14:tracePt t="66282" x="4652963" y="5911850"/>
          <p14:tracePt t="66299" x="4608513" y="5911850"/>
          <p14:tracePt t="66316" x="4572000" y="5911850"/>
          <p14:tracePt t="66332" x="4554538" y="5911850"/>
          <p14:tracePt t="66413" x="4545013" y="5911850"/>
          <p14:tracePt t="66501" x="4537075" y="5911850"/>
          <p14:tracePt t="66565" x="4537075" y="5903913"/>
          <p14:tracePt t="66581" x="4537075" y="5884863"/>
          <p14:tracePt t="66588" x="4537075" y="5876925"/>
          <p14:tracePt t="66599" x="4537075" y="5849938"/>
          <p14:tracePt t="66616" x="4554538" y="5795963"/>
          <p14:tracePt t="66632" x="4581525" y="5761038"/>
          <p14:tracePt t="66649" x="4616450" y="5707063"/>
          <p14:tracePt t="66666" x="4660900" y="5662613"/>
          <p14:tracePt t="66682" x="4714875" y="5626100"/>
          <p14:tracePt t="66699" x="4768850" y="5581650"/>
          <p14:tracePt t="66716" x="4848225" y="5537200"/>
          <p14:tracePt t="66732" x="4875213" y="5527675"/>
          <p14:tracePt t="66749" x="4902200" y="5527675"/>
          <p14:tracePt t="66766" x="4929188" y="5527675"/>
          <p14:tracePt t="66782" x="4965700" y="5527675"/>
          <p14:tracePt t="66799" x="4992688" y="5554663"/>
          <p14:tracePt t="66816" x="5037138" y="5608638"/>
          <p14:tracePt t="66832" x="5072063" y="5680075"/>
          <p14:tracePt t="66849" x="5108575" y="5768975"/>
          <p14:tracePt t="66865" x="5116513" y="5832475"/>
          <p14:tracePt t="66882" x="5126038" y="5876925"/>
          <p14:tracePt t="66899" x="5108575" y="5921375"/>
          <p14:tracePt t="66915" x="5072063" y="5948363"/>
          <p14:tracePt t="66932" x="4973638" y="5965825"/>
          <p14:tracePt t="66949" x="4875213" y="5975350"/>
          <p14:tracePt t="66965" x="4741863" y="5948363"/>
          <p14:tracePt t="66982" x="4625975" y="5929313"/>
          <p14:tracePt t="66999" x="4554538" y="5903913"/>
          <p14:tracePt t="67015" x="4518025" y="5867400"/>
          <p14:tracePt t="67032" x="4500563" y="5822950"/>
          <p14:tracePt t="67049" x="4500563" y="5741988"/>
          <p14:tracePt t="67065" x="4510088" y="5697538"/>
          <p14:tracePt t="67082" x="4554538" y="5626100"/>
          <p14:tracePt t="67099" x="4589463" y="5581650"/>
          <p14:tracePt t="67115" x="4598988" y="5572125"/>
          <p14:tracePt t="67180" x="4608513" y="5591175"/>
          <p14:tracePt t="67188" x="4625975" y="5618163"/>
          <p14:tracePt t="67199" x="4643438" y="5643563"/>
          <p14:tracePt t="67215" x="4660900" y="5707063"/>
          <p14:tracePt t="67232" x="4660900" y="5751513"/>
          <p14:tracePt t="67249" x="4660900" y="5786438"/>
          <p14:tracePt t="67265" x="4660900" y="5795963"/>
          <p14:tracePt t="67299" x="4660900" y="5805488"/>
          <p14:tracePt t="67341" x="4660900" y="5778500"/>
          <p14:tracePt t="67349" x="4687888" y="5751513"/>
          <p14:tracePt t="67357" x="4741863" y="5697538"/>
          <p14:tracePt t="67365" x="4840288" y="5662613"/>
          <p14:tracePt t="67382" x="5045075" y="5572125"/>
          <p14:tracePt t="67398" x="5589588" y="5456238"/>
          <p14:tracePt t="67415" x="6207125" y="5357813"/>
          <p14:tracePt t="67432" x="6350000" y="5305425"/>
          <p14:tracePt t="67449" x="6492875" y="5295900"/>
          <p14:tracePt t="67465" x="6992938" y="5214938"/>
          <p14:tracePt t="67482" x="7446963" y="5162550"/>
          <p14:tracePt t="67498" x="7742238" y="5143500"/>
          <p14:tracePt t="67515" x="7823200" y="5162550"/>
          <p14:tracePt t="67532" x="7921625" y="5224463"/>
          <p14:tracePt t="67548" x="7974013" y="5268913"/>
          <p14:tracePt t="67565" x="8027988" y="5367338"/>
          <p14:tracePt t="67582" x="8089900" y="5438775"/>
          <p14:tracePt t="67598" x="8161338" y="5500688"/>
          <p14:tracePt t="67615" x="8269288" y="5599113"/>
          <p14:tracePt t="67632" x="8394700" y="5689600"/>
          <p14:tracePt t="67648" x="8456613" y="5741988"/>
          <p14:tracePt t="67665" x="8501063" y="5786438"/>
          <p14:tracePt t="67682" x="8518525" y="5805488"/>
          <p14:tracePt t="67698" x="8545513" y="5805488"/>
          <p14:tracePt t="67715" x="8545513" y="5813425"/>
          <p14:tracePt t="67780" x="8537575" y="5832475"/>
          <p14:tracePt t="67789" x="8501063" y="5832475"/>
          <p14:tracePt t="67798" x="8456613" y="5840413"/>
          <p14:tracePt t="67815" x="8367713" y="5840413"/>
          <p14:tracePt t="67832" x="8278813" y="5849938"/>
          <p14:tracePt t="67848" x="8207375" y="5849938"/>
          <p14:tracePt t="67865" x="8197850" y="5849938"/>
          <p14:tracePt t="67898" x="8188325" y="5840413"/>
          <p14:tracePt t="67915" x="8188325" y="5786438"/>
          <p14:tracePt t="67932" x="8188325" y="5761038"/>
          <p14:tracePt t="67948" x="8188325" y="5680075"/>
          <p14:tracePt t="67965" x="8188325" y="5643563"/>
          <p14:tracePt t="67981" x="8188325" y="5635625"/>
          <p14:tracePt t="67998" x="8188325" y="5608638"/>
          <p14:tracePt t="68015" x="8188325" y="5599113"/>
          <p14:tracePt t="68031" x="8207375" y="5591175"/>
          <p14:tracePt t="68048" x="8215313" y="5581650"/>
          <p14:tracePt t="68081" x="8224838" y="5581650"/>
          <p14:tracePt t="68102" x="8242300" y="5581650"/>
          <p14:tracePt t="68115" x="8259763" y="5581650"/>
          <p14:tracePt t="68131" x="8278813" y="5618163"/>
          <p14:tracePt t="68148" x="8286750" y="5697538"/>
          <p14:tracePt t="68165" x="8286750" y="5724525"/>
          <p14:tracePt t="68181" x="8286750" y="5768975"/>
          <p14:tracePt t="68198" x="8242300" y="5778500"/>
          <p14:tracePt t="68215" x="8197850" y="5778500"/>
          <p14:tracePt t="68231" x="8153400" y="5778500"/>
          <p14:tracePt t="68248" x="8126413" y="5778500"/>
          <p14:tracePt t="68265" x="8108950" y="5778500"/>
          <p14:tracePt t="68281" x="8072438" y="5761038"/>
          <p14:tracePt t="68298" x="8064500" y="5724525"/>
          <p14:tracePt t="68315" x="8037513" y="5680075"/>
          <p14:tracePt t="68331" x="8027988" y="5626100"/>
          <p14:tracePt t="68348" x="8018463" y="5564188"/>
          <p14:tracePt t="68365" x="8018463" y="5527675"/>
          <p14:tracePt t="68381" x="8018463" y="5519738"/>
          <p14:tracePt t="68398" x="8037513" y="5483225"/>
          <p14:tracePt t="68414" x="8072438" y="5456238"/>
          <p14:tracePt t="68431" x="8099425" y="5448300"/>
          <p14:tracePt t="68448" x="8143875" y="5448300"/>
          <p14:tracePt t="68481" x="8197850" y="5456238"/>
          <p14:tracePt t="68498" x="8224838" y="5500688"/>
          <p14:tracePt t="68515" x="8242300" y="5546725"/>
          <p14:tracePt t="68531" x="8251825" y="5572125"/>
          <p14:tracePt t="68548" x="8251825" y="5626100"/>
          <p14:tracePt t="68564" x="8242300" y="5662613"/>
          <p14:tracePt t="68581" x="8161338" y="5689600"/>
          <p14:tracePt t="68598" x="8081963" y="5697538"/>
          <p14:tracePt t="68614" x="8018463" y="5697538"/>
          <p14:tracePt t="68631" x="8001000" y="5697538"/>
          <p14:tracePt t="68648" x="7983538" y="5697538"/>
          <p14:tracePt t="68664" x="7974013" y="5689600"/>
          <p14:tracePt t="68681" x="7974013" y="5680075"/>
          <p14:tracePt t="68698" x="7974013" y="5653088"/>
          <p14:tracePt t="68714" x="7974013" y="5618163"/>
          <p14:tracePt t="68731" x="7983538" y="5581650"/>
          <p14:tracePt t="68748" x="8037513" y="5519738"/>
          <p14:tracePt t="68764" x="8089900" y="5500688"/>
          <p14:tracePt t="68781" x="8143875" y="5465763"/>
          <p14:tracePt t="68798" x="8180388" y="5465763"/>
          <p14:tracePt t="68814" x="8224838" y="5456238"/>
          <p14:tracePt t="68831" x="8259763" y="5465763"/>
          <p14:tracePt t="68848" x="8286750" y="5483225"/>
          <p14:tracePt t="68864" x="8331200" y="5527675"/>
          <p14:tracePt t="68881" x="8367713" y="5599113"/>
          <p14:tracePt t="68898" x="8402638" y="5670550"/>
          <p14:tracePt t="68914" x="8421688" y="5734050"/>
          <p14:tracePt t="68931" x="8421688" y="5795963"/>
          <p14:tracePt t="68948" x="8394700" y="5857875"/>
          <p14:tracePt t="68964" x="8350250" y="5876925"/>
          <p14:tracePt t="68981" x="8296275" y="5876925"/>
          <p14:tracePt t="68998" x="8251825" y="5876925"/>
          <p14:tracePt t="69014" x="8207375" y="5876925"/>
          <p14:tracePt t="69031" x="8153400" y="5857875"/>
          <p14:tracePt t="69048" x="8099425" y="5832475"/>
          <p14:tracePt t="69064" x="8081963" y="5805488"/>
          <p14:tracePt t="69197" x="8081963" y="5795963"/>
          <p14:tracePt t="69229" x="8072438" y="5795963"/>
          <p14:tracePt t="69237" x="8064500" y="5786438"/>
          <p14:tracePt t="69285" x="8064500" y="5778500"/>
          <p14:tracePt t="69357" x="8054975" y="5778500"/>
          <p14:tracePt t="69381" x="8054975" y="5768975"/>
          <p14:tracePt t="69405" x="8054975" y="5751513"/>
          <p14:tracePt t="69421" x="8054975" y="5741988"/>
          <p14:tracePt t="69428" x="8054975" y="5715000"/>
          <p14:tracePt t="69445" x="8054975" y="5707063"/>
          <p14:tracePt t="70629" x="8064500" y="5697538"/>
          <p14:tracePt t="70637" x="8116888" y="5707063"/>
          <p14:tracePt t="70647" x="8161338" y="5734050"/>
          <p14:tracePt t="70663" x="8215313" y="5734050"/>
          <p14:tracePt t="70680" x="8242300" y="5741988"/>
          <p14:tracePt t="70697" x="8242300" y="5751513"/>
          <p14:tracePt t="70788" x="8242300" y="5761038"/>
          <p14:tracePt t="70797" x="8188325" y="5761038"/>
          <p14:tracePt t="70805" x="8143875" y="5761038"/>
          <p14:tracePt t="70813" x="8054975" y="5751513"/>
          <p14:tracePt t="70830" x="7875588" y="5751513"/>
          <p14:tracePt t="70846" x="7670800" y="5751513"/>
          <p14:tracePt t="70863" x="7412038" y="5751513"/>
          <p14:tracePt t="70880" x="7153275" y="5751513"/>
          <p14:tracePt t="70896" x="6929438" y="5751513"/>
          <p14:tracePt t="70913" x="6751638" y="5751513"/>
          <p14:tracePt t="70930" x="6589713" y="5761038"/>
          <p14:tracePt t="70946" x="6465888" y="5805488"/>
          <p14:tracePt t="70963" x="6340475" y="5822950"/>
          <p14:tracePt t="70965" x="6296025" y="5832475"/>
          <p14:tracePt t="70980" x="6286500" y="5832475"/>
          <p14:tracePt t="71005" x="6269038" y="5849938"/>
          <p14:tracePt t="71013" x="6242050" y="5849938"/>
          <p14:tracePt t="71030" x="6135688" y="5876925"/>
          <p14:tracePt t="71046" x="6099175" y="5876925"/>
          <p14:tracePt t="71063" x="6072188" y="5876925"/>
          <p14:tracePt t="71080" x="6027738" y="5876925"/>
          <p14:tracePt t="71096" x="6000750" y="5876925"/>
          <p14:tracePt t="71113" x="5992813" y="5876925"/>
          <p14:tracePt t="71146" x="5983288" y="5876925"/>
          <p14:tracePt t="71180" x="5965825" y="5876925"/>
          <p14:tracePt t="71189" x="5965825" y="5867400"/>
          <p14:tracePt t="71197" x="5956300" y="5857875"/>
          <p14:tracePt t="71213" x="5946775" y="5840413"/>
          <p14:tracePt t="71230" x="5911850" y="5813425"/>
          <p14:tracePt t="71246" x="5884863" y="5778500"/>
          <p14:tracePt t="71263" x="5875338" y="5741988"/>
          <p14:tracePt t="71280" x="5840413" y="5697538"/>
          <p14:tracePt t="71296" x="5830888" y="5662613"/>
          <p14:tracePt t="71313" x="5803900" y="5618163"/>
          <p14:tracePt t="71330" x="5786438" y="5591175"/>
          <p14:tracePt t="71346" x="5759450" y="5564188"/>
          <p14:tracePt t="71363" x="5732463" y="5537200"/>
          <p14:tracePt t="71380" x="5707063" y="5519738"/>
          <p14:tracePt t="71396" x="5688013" y="5510213"/>
          <p14:tracePt t="71413" x="5680075" y="5500688"/>
          <p14:tracePt t="71453" x="5661025" y="5483225"/>
          <p14:tracePt t="71501" x="5626100" y="5473700"/>
          <p14:tracePt t="71525" x="5616575" y="5473700"/>
          <p14:tracePt t="71533" x="5599113" y="5473700"/>
          <p14:tracePt t="71541" x="5581650" y="5473700"/>
          <p14:tracePt t="71550" x="5572125" y="5465763"/>
          <p14:tracePt t="71565" x="5554663" y="5448300"/>
          <p14:tracePt t="71579" x="5545138" y="5448300"/>
          <p14:tracePt t="71596" x="5421313" y="5384800"/>
          <p14:tracePt t="71613" x="5313363" y="5330825"/>
          <p14:tracePt t="71629" x="5241925" y="5295900"/>
          <p14:tracePt t="71646" x="5187950" y="5251450"/>
          <p14:tracePt t="71663" x="5116513" y="5187950"/>
          <p14:tracePt t="71679" x="5064125" y="5108575"/>
          <p14:tracePt t="71696" x="5000625" y="5019675"/>
          <p14:tracePt t="71713" x="4965700" y="4973638"/>
          <p14:tracePt t="71729" x="4929188" y="4948238"/>
          <p14:tracePt t="71746" x="4902200" y="4884738"/>
          <p14:tracePt t="71763" x="4875213" y="4830763"/>
          <p14:tracePt t="71779" x="4848225" y="4768850"/>
          <p14:tracePt t="71796" x="4840288" y="4706938"/>
          <p14:tracePt t="71813" x="4813300" y="4643438"/>
          <p14:tracePt t="71829" x="4813300" y="4591050"/>
          <p14:tracePt t="71846" x="4803775" y="4545013"/>
          <p14:tracePt t="71863" x="4795838" y="4500563"/>
          <p14:tracePt t="71879" x="4795838" y="4473575"/>
          <p14:tracePt t="71896" x="4776788" y="4448175"/>
          <p14:tracePt t="71912" x="4776788" y="4421188"/>
          <p14:tracePt t="71929" x="4776788" y="4411663"/>
          <p14:tracePt t="71946" x="4776788" y="4394200"/>
          <p14:tracePt t="71963" x="4776788" y="4376738"/>
          <p14:tracePt t="71979" x="4768850" y="4357688"/>
          <p14:tracePt t="71996" x="4759325" y="4330700"/>
          <p14:tracePt t="72012" x="4759325" y="4295775"/>
          <p14:tracePt t="72029" x="4751388" y="4295775"/>
          <p14:tracePt t="72046" x="4751388" y="4286250"/>
          <p14:tracePt t="73373" x="4751388" y="4278313"/>
          <p14:tracePt t="73389" x="4751388" y="4268788"/>
          <p14:tracePt t="73397" x="4751388" y="4259263"/>
          <p14:tracePt t="73405" x="4751388" y="4251325"/>
          <p14:tracePt t="73412" x="4751388" y="4233863"/>
          <p14:tracePt t="73428" x="4751388" y="4224338"/>
          <p14:tracePt t="73493" x="4751388" y="4206875"/>
          <p14:tracePt t="73589" x="4751388" y="4214813"/>
          <p14:tracePt t="73781" x="4751388" y="4224338"/>
          <p14:tracePt t="73804" x="4759325" y="4233863"/>
          <p14:tracePt t="73812" x="4768850" y="4241800"/>
          <p14:tracePt t="73821" x="4786313" y="4259263"/>
          <p14:tracePt t="73828" x="4795838" y="4268788"/>
          <p14:tracePt t="73845" x="4803775" y="4286250"/>
          <p14:tracePt t="73861" x="4813300" y="4305300"/>
          <p14:tracePt t="73878" x="4830763" y="4340225"/>
          <p14:tracePt t="73895" x="4867275" y="4394200"/>
          <p14:tracePt t="73911" x="4867275" y="4421188"/>
          <p14:tracePt t="73928" x="4902200" y="4473575"/>
          <p14:tracePt t="73945" x="4911725" y="4519613"/>
          <p14:tracePt t="73961" x="4929188" y="4554538"/>
          <p14:tracePt t="73978" x="4946650" y="4591050"/>
          <p14:tracePt t="73995" x="4946650" y="4608513"/>
          <p14:tracePt t="74011" x="4956175" y="4625975"/>
          <p14:tracePt t="74028" x="4956175" y="4652963"/>
          <p14:tracePt t="74045" x="4956175" y="4662488"/>
          <p14:tracePt t="74061" x="4946650" y="4679950"/>
          <p14:tracePt t="74078" x="4902200" y="4706938"/>
          <p14:tracePt t="74095" x="4867275" y="4714875"/>
          <p14:tracePt t="74111" x="4813300" y="4741863"/>
          <p14:tracePt t="74128" x="4768850" y="4741863"/>
          <p14:tracePt t="74145" x="4751388" y="4741863"/>
          <p14:tracePt t="74161" x="4732338" y="4741863"/>
          <p14:tracePt t="74178" x="4705350" y="4733925"/>
          <p14:tracePt t="74195" x="4670425" y="4706938"/>
          <p14:tracePt t="74211" x="4598988" y="4643438"/>
          <p14:tracePt t="74228" x="4554538" y="4572000"/>
          <p14:tracePt t="74245" x="4537075" y="4519613"/>
          <p14:tracePt t="74261" x="4518025" y="4448175"/>
          <p14:tracePt t="74278" x="4500563" y="4402138"/>
          <p14:tracePt t="74295" x="4500563" y="4349750"/>
          <p14:tracePt t="74311" x="4500563" y="4313238"/>
          <p14:tracePt t="74328" x="4510088" y="4286250"/>
          <p14:tracePt t="74345" x="4527550" y="4278313"/>
          <p14:tracePt t="74361" x="4554538" y="4259263"/>
          <p14:tracePt t="74378" x="4572000" y="4241800"/>
          <p14:tracePt t="74394" x="4608513" y="4233863"/>
          <p14:tracePt t="74411" x="4625975" y="4224338"/>
          <p14:tracePt t="74428" x="4660900" y="4206875"/>
          <p14:tracePt t="74444" x="4670425" y="4206875"/>
          <p14:tracePt t="74461" x="4679950" y="4206875"/>
          <p14:tracePt t="74478" x="4714875" y="4206875"/>
          <p14:tracePt t="74495" x="4759325" y="4214813"/>
          <p14:tracePt t="74511" x="4803775" y="4241800"/>
          <p14:tracePt t="74528" x="4840288" y="4278313"/>
          <p14:tracePt t="74544" x="4867275" y="4313238"/>
          <p14:tracePt t="74561" x="4884738" y="4349750"/>
          <p14:tracePt t="74578" x="4884738" y="4394200"/>
          <p14:tracePt t="74594" x="4884738" y="4429125"/>
          <p14:tracePt t="74611" x="4884738" y="4448175"/>
          <p14:tracePt t="74628" x="4884738" y="4473575"/>
          <p14:tracePt t="74644" x="4840288" y="4483100"/>
          <p14:tracePt t="74661" x="4776788" y="4492625"/>
          <p14:tracePt t="74678" x="4732338" y="4492625"/>
          <p14:tracePt t="74694" x="4697413" y="4492625"/>
          <p14:tracePt t="74711" x="4679950" y="4492625"/>
          <p14:tracePt t="74744" x="4670425" y="4492625"/>
          <p14:tracePt t="74761" x="4670425" y="4473575"/>
          <p14:tracePt t="74778" x="4670425" y="4429125"/>
          <p14:tracePt t="74794" x="4670425" y="4384675"/>
          <p14:tracePt t="74811" x="4679950" y="4349750"/>
          <p14:tracePt t="74828" x="4724400" y="4268788"/>
          <p14:tracePt t="74844" x="4741863" y="4259263"/>
          <p14:tracePt t="74861" x="4786313" y="4233863"/>
          <p14:tracePt t="74878" x="4813300" y="4233863"/>
          <p14:tracePt t="74894" x="4857750" y="4233863"/>
          <p14:tracePt t="74911" x="4894263" y="4233863"/>
          <p14:tracePt t="74927" x="4911725" y="4233863"/>
          <p14:tracePt t="74944" x="4946650" y="4251325"/>
          <p14:tracePt t="74961" x="5000625" y="4295775"/>
          <p14:tracePt t="74977" x="5054600" y="4330700"/>
          <p14:tracePt t="74994" x="5072063" y="4357688"/>
          <p14:tracePt t="75011" x="5081588" y="4376738"/>
          <p14:tracePt t="75027" x="5081588" y="4394200"/>
          <p14:tracePt t="75044" x="5081588" y="4429125"/>
          <p14:tracePt t="75061" x="5045075" y="4448175"/>
          <p14:tracePt t="75077" x="5000625" y="4448175"/>
          <p14:tracePt t="75094" x="4956175" y="4448175"/>
          <p14:tracePt t="75111" x="4875213" y="4448175"/>
          <p14:tracePt t="75127" x="4813300" y="4448175"/>
          <p14:tracePt t="75144" x="4732338" y="4448175"/>
          <p14:tracePt t="75161" x="4724400" y="4448175"/>
          <p14:tracePt t="75177" x="4705350" y="4438650"/>
          <p14:tracePt t="75194" x="4705350" y="4429125"/>
          <p14:tracePt t="75211" x="4705350" y="4421188"/>
          <p14:tracePt t="75227" x="4705350" y="4384675"/>
          <p14:tracePt t="75244" x="4705350" y="4349750"/>
          <p14:tracePt t="75260" x="4705350" y="4322763"/>
          <p14:tracePt t="75277" x="4705350" y="4295775"/>
          <p14:tracePt t="75294" x="4732338" y="4278313"/>
          <p14:tracePt t="75311" x="4741863" y="4259263"/>
          <p14:tracePt t="75327" x="4759325" y="4251325"/>
          <p14:tracePt t="75344" x="4776788" y="4251325"/>
          <p14:tracePt t="75361" x="4803775" y="4251325"/>
          <p14:tracePt t="75377" x="4840288" y="4251325"/>
          <p14:tracePt t="75394" x="4875213" y="4251325"/>
          <p14:tracePt t="75411" x="4911725" y="4259263"/>
          <p14:tracePt t="75427" x="4965700" y="4295775"/>
          <p14:tracePt t="75444" x="5000625" y="4340225"/>
          <p14:tracePt t="75460" x="5010150" y="4376738"/>
          <p14:tracePt t="75477" x="5010150" y="4421188"/>
          <p14:tracePt t="75494" x="5010150" y="4456113"/>
          <p14:tracePt t="75510" x="5010150" y="4465638"/>
          <p14:tracePt t="75527" x="5010150" y="4473575"/>
          <p14:tracePt t="75544" x="4983163" y="4492625"/>
          <p14:tracePt t="75560" x="4965700" y="4492625"/>
          <p14:tracePt t="75577" x="4938713" y="4492625"/>
          <p14:tracePt t="75594" x="4902200" y="4492625"/>
          <p14:tracePt t="75610" x="4867275" y="4492625"/>
          <p14:tracePt t="75627" x="4857750" y="4492625"/>
          <p14:tracePt t="75644" x="4848225" y="4492625"/>
          <p14:tracePt t="75660" x="4830763" y="4473575"/>
          <p14:tracePt t="75677" x="4813300" y="4429125"/>
          <p14:tracePt t="75694" x="4813300" y="4411663"/>
          <p14:tracePt t="75710" x="4813300" y="4376738"/>
          <p14:tracePt t="75727" x="4813300" y="4349750"/>
          <p14:tracePt t="75744" x="4813300" y="4340225"/>
          <p14:tracePt t="75760" x="4813300" y="4322763"/>
          <p14:tracePt t="75777" x="4822825" y="4313238"/>
          <p14:tracePt t="75794" x="4830763" y="4305300"/>
          <p14:tracePt t="75810" x="4848225" y="4305300"/>
          <p14:tracePt t="75827" x="4867275" y="4305300"/>
          <p14:tracePt t="75844" x="4921250" y="4305300"/>
          <p14:tracePt t="75860" x="4965700" y="4305300"/>
          <p14:tracePt t="75877" x="5010150" y="4322763"/>
          <p14:tracePt t="75894" x="5054600" y="4349750"/>
          <p14:tracePt t="75910" x="5064125" y="4367213"/>
          <p14:tracePt t="75927" x="5064125" y="4394200"/>
          <p14:tracePt t="75944" x="5064125" y="4429125"/>
          <p14:tracePt t="75960" x="5064125" y="4456113"/>
          <p14:tracePt t="75977" x="5064125" y="4500563"/>
          <p14:tracePt t="75994" x="5054600" y="4519613"/>
          <p14:tracePt t="76010" x="5010150" y="4519613"/>
          <p14:tracePt t="76027" x="4983163" y="4537075"/>
          <p14:tracePt t="76044" x="4946650" y="4537075"/>
          <p14:tracePt t="76060" x="4875213" y="4527550"/>
          <p14:tracePt t="76077" x="4813300" y="4500563"/>
          <p14:tracePt t="76093" x="4795838" y="4483100"/>
          <p14:tracePt t="76127" x="4776788" y="4473575"/>
          <p14:tracePt t="76143" x="4776788" y="4465638"/>
          <p14:tracePt t="76160" x="4776788" y="4448175"/>
          <p14:tracePt t="76177" x="4776788" y="4421188"/>
          <p14:tracePt t="76193" x="4813300" y="4394200"/>
          <p14:tracePt t="76210" x="4929188" y="4384675"/>
          <p14:tracePt t="76227" x="5089525" y="4384675"/>
          <p14:tracePt t="76243" x="5313363" y="4384675"/>
          <p14:tracePt t="76260" x="5421313" y="4384675"/>
          <p14:tracePt t="76277" x="6170613" y="4305300"/>
          <p14:tracePt t="76293" x="7072313" y="4305300"/>
          <p14:tracePt t="76310" x="7402513" y="4305300"/>
          <p14:tracePt t="76327" x="7983538" y="4305300"/>
          <p14:tracePt t="76343" x="8447088" y="4305300"/>
          <p14:tracePt t="76360" x="8680450" y="4305300"/>
          <p14:tracePt t="76377" x="8831263" y="4322763"/>
          <p14:tracePt t="76393" x="8875713" y="4322763"/>
          <p14:tracePt t="76410" x="8885238" y="4322763"/>
          <p14:tracePt t="76453" x="8902700" y="4322763"/>
          <p14:tracePt t="76485" x="8912225" y="4322763"/>
          <p14:tracePt t="76493" x="8929688" y="4322763"/>
          <p14:tracePt t="76509" x="8956675" y="4322763"/>
          <p14:tracePt t="76516" x="8966200" y="4322763"/>
          <p14:tracePt t="76526" x="8974138" y="4322763"/>
          <p14:tracePt t="76543" x="8983663" y="4305300"/>
          <p14:tracePt t="76560" x="8993188" y="4305300"/>
          <p14:tracePt t="76577" x="9001125" y="4286250"/>
          <p14:tracePt t="76593" x="9010650" y="4286250"/>
          <p14:tracePt t="76661" x="8966200" y="4286250"/>
          <p14:tracePt t="76669" x="8894763" y="4286250"/>
          <p14:tracePt t="76677" x="8813800" y="4286250"/>
          <p14:tracePt t="76693" x="8636000" y="4286250"/>
          <p14:tracePt t="76710" x="8589963" y="4286250"/>
          <p14:tracePt t="76726" x="8510588" y="4268788"/>
          <p14:tracePt t="76743" x="8429625" y="4241800"/>
          <p14:tracePt t="76760" x="8367713" y="4233863"/>
          <p14:tracePt t="76776" x="8323263" y="4233863"/>
          <p14:tracePt t="76793" x="8304213" y="4224338"/>
          <p14:tracePt t="77022" x="8296275" y="4224338"/>
          <p14:tracePt t="77045" x="8286750" y="4224338"/>
          <p14:tracePt t="77269" x="8278813" y="4233863"/>
          <p14:tracePt t="77276" x="8269288" y="4233863"/>
          <p14:tracePt t="77285" x="8242300" y="4251325"/>
          <p14:tracePt t="77317" x="8197850" y="4259263"/>
          <p14:tracePt t="77325" x="8143875" y="4278313"/>
          <p14:tracePt t="77333" x="8072438" y="4305300"/>
          <p14:tracePt t="77343" x="8018463" y="4313238"/>
          <p14:tracePt t="77359" x="7840663" y="4340225"/>
          <p14:tracePt t="77376" x="7635875" y="4394200"/>
          <p14:tracePt t="77393" x="7412038" y="4411663"/>
          <p14:tracePt t="77409" x="7251700" y="4448175"/>
          <p14:tracePt t="77443" x="7161213" y="4456113"/>
          <p14:tracePt t="77459" x="6973888" y="4473575"/>
          <p14:tracePt t="77476" x="6661150" y="4527550"/>
          <p14:tracePt t="77493" x="6465888" y="4564063"/>
          <p14:tracePt t="77509" x="6313488" y="4564063"/>
          <p14:tracePt t="77526" x="6207125" y="4564063"/>
          <p14:tracePt t="77543" x="6099175" y="4564063"/>
          <p14:tracePt t="77559" x="5973763" y="4564063"/>
          <p14:tracePt t="77576" x="5902325" y="4564063"/>
          <p14:tracePt t="77593" x="5830888" y="4564063"/>
          <p14:tracePt t="77609" x="5778500" y="4564063"/>
          <p14:tracePt t="77626" x="5697538" y="4581525"/>
          <p14:tracePt t="77643" x="5616575" y="4581525"/>
          <p14:tracePt t="77659" x="5527675" y="4608513"/>
          <p14:tracePt t="77676" x="5429250" y="4608513"/>
          <p14:tracePt t="77692" x="5349875" y="4608513"/>
          <p14:tracePt t="77709" x="5259388" y="4608513"/>
          <p14:tracePt t="77726" x="5180013" y="4608513"/>
          <p14:tracePt t="77743" x="5126038" y="4608513"/>
          <p14:tracePt t="77759" x="5037138" y="4598988"/>
          <p14:tracePt t="77776" x="4992688" y="4598988"/>
          <p14:tracePt t="77792" x="4973638" y="4598988"/>
          <p14:tracePt t="77809" x="4921250" y="4572000"/>
          <p14:tracePt t="77826" x="4875213" y="4572000"/>
          <p14:tracePt t="77842" x="4803775" y="4545013"/>
          <p14:tracePt t="77859" x="4751388" y="4519613"/>
          <p14:tracePt t="77876" x="4679950" y="4483100"/>
          <p14:tracePt t="77892" x="4633913" y="4456113"/>
          <p14:tracePt t="77909" x="4616450" y="4448175"/>
          <p14:tracePt t="77942" x="4616450" y="4438650"/>
          <p14:tracePt t="77980" x="4616450" y="4429125"/>
          <p14:tracePt t="77989" x="4625975" y="4429125"/>
          <p14:tracePt t="78005" x="4652963" y="4429125"/>
          <p14:tracePt t="78013" x="4697413" y="4429125"/>
          <p14:tracePt t="78026" x="4741863" y="4429125"/>
          <p14:tracePt t="78042" x="4938713" y="4429125"/>
          <p14:tracePt t="78059" x="5187950" y="4429125"/>
          <p14:tracePt t="78076" x="5259388" y="4429125"/>
          <p14:tracePt t="78092" x="5697538" y="4421188"/>
          <p14:tracePt t="78109" x="6000750" y="4421188"/>
          <p14:tracePt t="78126" x="6510338" y="4367213"/>
          <p14:tracePt t="78142" x="6858000" y="4376738"/>
          <p14:tracePt t="78159" x="6983413" y="4376738"/>
          <p14:tracePt t="78176" x="7081838" y="4376738"/>
          <p14:tracePt t="78192" x="7143750" y="4376738"/>
          <p14:tracePt t="78209" x="7207250" y="4376738"/>
          <p14:tracePt t="78226" x="7242175" y="4376738"/>
          <p14:tracePt t="78242" x="7278688" y="4376738"/>
          <p14:tracePt t="78259" x="7313613" y="4376738"/>
          <p14:tracePt t="78276" x="7412038" y="4349750"/>
          <p14:tracePt t="78292" x="7500938" y="4305300"/>
          <p14:tracePt t="78309" x="7616825" y="4286250"/>
          <p14:tracePt t="78326" x="7715250" y="4259263"/>
          <p14:tracePt t="78342" x="7751763" y="4259263"/>
          <p14:tracePt t="78375" x="7796213" y="4251325"/>
          <p14:tracePt t="78392" x="7831138" y="4241800"/>
          <p14:tracePt t="78409" x="7912100" y="4241800"/>
          <p14:tracePt t="78425" x="7956550" y="4241800"/>
          <p14:tracePt t="78442" x="7974013" y="4241800"/>
          <p14:tracePt t="78459" x="8001000" y="4241800"/>
          <p14:tracePt t="78475" x="8010525" y="4233863"/>
          <p14:tracePt t="78477" x="8018463" y="4233863"/>
          <p14:tracePt t="78492" x="8027988" y="4224338"/>
          <p14:tracePt t="78509" x="8045450" y="4224338"/>
          <p14:tracePt t="78525" x="8064500" y="4224338"/>
          <p14:tracePt t="78542" x="8081963" y="4224338"/>
          <p14:tracePt t="78629" x="8072438" y="4224338"/>
          <p14:tracePt t="78677" x="8027988" y="4224338"/>
          <p14:tracePt t="78685" x="7966075" y="4224338"/>
          <p14:tracePt t="78692" x="7902575" y="4224338"/>
          <p14:tracePt t="78709" x="7786688" y="4224338"/>
          <p14:tracePt t="78725" x="7653338" y="4197350"/>
          <p14:tracePt t="78742" x="7518400" y="4170363"/>
          <p14:tracePt t="78759" x="7304088" y="4135438"/>
          <p14:tracePt t="78775" x="7126288" y="4125913"/>
          <p14:tracePt t="78792" x="6956425" y="4098925"/>
          <p14:tracePt t="78809" x="6786563" y="4071938"/>
          <p14:tracePt t="78825" x="6616700" y="4044950"/>
          <p14:tracePt t="78842" x="6456363" y="4044950"/>
          <p14:tracePt t="78859" x="6313488" y="4044950"/>
          <p14:tracePt t="78875" x="6197600" y="4044950"/>
          <p14:tracePt t="78892" x="6045200" y="4044950"/>
          <p14:tracePt t="78908" x="5911850" y="4044950"/>
          <p14:tracePt t="78925" x="5751513" y="4081463"/>
          <p14:tracePt t="78942" x="5626100" y="4108450"/>
          <p14:tracePt t="78959" x="5616575" y="4108450"/>
          <p14:tracePt t="78992" x="5589588" y="4116388"/>
          <p14:tracePt t="79008" x="5500688" y="4143375"/>
          <p14:tracePt t="79025" x="5456238" y="4187825"/>
          <p14:tracePt t="79042" x="5402263" y="4214813"/>
          <p14:tracePt t="79058" x="5349875" y="4251325"/>
          <p14:tracePt t="79075" x="5322888" y="4268788"/>
          <p14:tracePt t="79092" x="5295900" y="4295775"/>
          <p14:tracePt t="79108" x="5278438" y="4295775"/>
          <p14:tracePt t="79125" x="5268913" y="4305300"/>
          <p14:tracePt t="79142" x="5259388" y="4305300"/>
          <p14:tracePt t="79158" x="5232400" y="4313238"/>
          <p14:tracePt t="79175" x="5224463" y="4322763"/>
          <p14:tracePt t="79192" x="5197475" y="4330700"/>
          <p14:tracePt t="79208" x="5180013" y="4349750"/>
          <p14:tracePt t="79225" x="5143500" y="4357688"/>
          <p14:tracePt t="79242" x="5126038" y="4367213"/>
          <p14:tracePt t="79258" x="5099050" y="4384675"/>
          <p14:tracePt t="79275" x="5072063" y="4402138"/>
          <p14:tracePt t="79292" x="5045075" y="4411663"/>
          <p14:tracePt t="79308" x="5045075" y="4421188"/>
          <p14:tracePt t="79325" x="5018088" y="4429125"/>
          <p14:tracePt t="79342" x="5010150" y="4429125"/>
          <p14:tracePt t="79358" x="5000625" y="4456113"/>
          <p14:tracePt t="79375" x="5000625" y="4473575"/>
          <p14:tracePt t="79392" x="5000625" y="4527550"/>
          <p14:tracePt t="79408" x="5000625" y="4564063"/>
          <p14:tracePt t="79425" x="5000625" y="4635500"/>
          <p14:tracePt t="79442" x="5000625" y="4687888"/>
          <p14:tracePt t="79458" x="5027613" y="4751388"/>
          <p14:tracePt t="79475" x="5064125" y="4822825"/>
          <p14:tracePt t="79477" x="5072063" y="4849813"/>
          <p14:tracePt t="79492" x="5081588" y="4884738"/>
          <p14:tracePt t="79508" x="5116513" y="4956175"/>
          <p14:tracePt t="79525" x="5153025" y="5000625"/>
          <p14:tracePt t="79541" x="5170488" y="5037138"/>
          <p14:tracePt t="79558" x="5197475" y="5064125"/>
          <p14:tracePt t="79575" x="5232400" y="5099050"/>
          <p14:tracePt t="79591" x="5259388" y="5135563"/>
          <p14:tracePt t="79608" x="5303838" y="5162550"/>
          <p14:tracePt t="79625" x="5330825" y="5180013"/>
          <p14:tracePt t="79641" x="5349875" y="5207000"/>
          <p14:tracePt t="79658" x="5384800" y="5224463"/>
          <p14:tracePt t="79675" x="5402263" y="5241925"/>
          <p14:tracePt t="79691" x="5411788" y="5241925"/>
          <p14:tracePt t="79708" x="5465763" y="5241925"/>
          <p14:tracePt t="79725" x="5492750" y="5241925"/>
          <p14:tracePt t="79741" x="5537200" y="5241925"/>
          <p14:tracePt t="79758" x="5589588" y="5241925"/>
          <p14:tracePt t="79775" x="5635625" y="5241925"/>
          <p14:tracePt t="79791" x="5688013" y="5224463"/>
          <p14:tracePt t="79808" x="5732463" y="5207000"/>
          <p14:tracePt t="79825" x="5778500" y="5162550"/>
          <p14:tracePt t="79841" x="5822950" y="5116513"/>
          <p14:tracePt t="79858" x="5867400" y="5064125"/>
          <p14:tracePt t="79875" x="5911850" y="5010150"/>
          <p14:tracePt t="79891" x="5938838" y="4965700"/>
          <p14:tracePt t="79908" x="5956300" y="4911725"/>
          <p14:tracePt t="79925" x="5973763" y="4857750"/>
          <p14:tracePt t="79941" x="5992813" y="4822825"/>
          <p14:tracePt t="79958" x="6018213" y="4795838"/>
          <p14:tracePt t="79975" x="6027738" y="4768850"/>
          <p14:tracePt t="79991" x="6027738" y="4706938"/>
          <p14:tracePt t="80008" x="6027738" y="4652963"/>
          <p14:tracePt t="80025" x="6027738" y="4591050"/>
          <p14:tracePt t="80041" x="6010275" y="4527550"/>
          <p14:tracePt t="80058" x="5973763" y="4473575"/>
          <p14:tracePt t="80074" x="5921375" y="4402138"/>
          <p14:tracePt t="80091" x="5795963" y="4322763"/>
          <p14:tracePt t="80108" x="5661025" y="4241800"/>
          <p14:tracePt t="80124" x="5518150" y="4170363"/>
          <p14:tracePt t="80141" x="5384800" y="4125913"/>
          <p14:tracePt t="80158" x="5259388" y="4071938"/>
          <p14:tracePt t="80174" x="5214938" y="4064000"/>
          <p14:tracePt t="80191" x="5207000" y="4064000"/>
          <p14:tracePt t="80208" x="5081588" y="4064000"/>
          <p14:tracePt t="80224" x="4973638" y="4064000"/>
          <p14:tracePt t="80241" x="4875213" y="4081463"/>
          <p14:tracePt t="80258" x="4803775" y="4125913"/>
          <p14:tracePt t="80274" x="4751388" y="4179888"/>
          <p14:tracePt t="80291" x="4724400" y="4233863"/>
          <p14:tracePt t="80308" x="4679950" y="4286250"/>
          <p14:tracePt t="80324" x="4652963" y="4286250"/>
          <p14:tracePt t="80358" x="4625975" y="4330700"/>
          <p14:tracePt t="80374" x="4625975" y="4384675"/>
          <p14:tracePt t="80391" x="4616450" y="4429125"/>
          <p14:tracePt t="80408" x="4616450" y="4465638"/>
          <p14:tracePt t="80424" x="4616450" y="4527550"/>
          <p14:tracePt t="80441" x="4616450" y="4572000"/>
          <p14:tracePt t="80458" x="4643438" y="4625975"/>
          <p14:tracePt t="80474" x="4670425" y="4679950"/>
          <p14:tracePt t="80477" x="4687888" y="4687888"/>
          <p14:tracePt t="80491" x="4705350" y="4706938"/>
          <p14:tracePt t="80508" x="4768850" y="4751388"/>
          <p14:tracePt t="80524" x="4830763" y="4759325"/>
          <p14:tracePt t="80541" x="4867275" y="4759325"/>
          <p14:tracePt t="80558" x="4884738" y="4759325"/>
          <p14:tracePt t="80574" x="4946650" y="4733925"/>
          <p14:tracePt t="80591" x="5000625" y="4697413"/>
          <p14:tracePt t="80608" x="5037138" y="4652963"/>
          <p14:tracePt t="80624" x="5081588" y="4616450"/>
          <p14:tracePt t="80641" x="5126038" y="4572000"/>
          <p14:tracePt t="80658" x="5143500" y="4527550"/>
          <p14:tracePt t="80674" x="5170488" y="4438650"/>
          <p14:tracePt t="80691" x="5170488" y="4402138"/>
          <p14:tracePt t="80708" x="5170488" y="4349750"/>
          <p14:tracePt t="80724" x="5153025" y="4278313"/>
          <p14:tracePt t="80741" x="5108575" y="4251325"/>
          <p14:tracePt t="80757" x="5064125" y="4206875"/>
          <p14:tracePt t="80774" x="4992688" y="4187825"/>
          <p14:tracePt t="80791" x="4894263" y="4179888"/>
          <p14:tracePt t="80807" x="4759325" y="4179888"/>
          <p14:tracePt t="80824" x="4652963" y="4179888"/>
          <p14:tracePt t="80841" x="4545013" y="4179888"/>
          <p14:tracePt t="80857" x="4500563" y="4206875"/>
          <p14:tracePt t="80874" x="4483100" y="4214813"/>
          <p14:tracePt t="80891" x="4456113" y="4259263"/>
          <p14:tracePt t="80907" x="4438650" y="4295775"/>
          <p14:tracePt t="80924" x="4438650" y="4340225"/>
          <p14:tracePt t="80941" x="4438650" y="4357688"/>
          <p14:tracePt t="80957" x="4438650" y="4384675"/>
          <p14:tracePt t="80974" x="4446588" y="4429125"/>
          <p14:tracePt t="80991" x="4473575" y="4448175"/>
          <p14:tracePt t="81007" x="4491038" y="4456113"/>
          <p14:tracePt t="81024" x="4518025" y="4465638"/>
          <p14:tracePt t="81041" x="4537075" y="4465638"/>
          <p14:tracePt t="81057" x="4581525" y="4465638"/>
          <p14:tracePt t="81074" x="4616450" y="4465638"/>
          <p14:tracePt t="81090" x="4652963" y="4465638"/>
          <p14:tracePt t="81107" x="4670425" y="4438650"/>
          <p14:tracePt t="81124" x="4697413" y="4376738"/>
          <p14:tracePt t="81140" x="4697413" y="4295775"/>
          <p14:tracePt t="81157" x="4697413" y="4241800"/>
          <p14:tracePt t="81174" x="4697413" y="4214813"/>
          <p14:tracePt t="81191" x="4687888" y="4170363"/>
          <p14:tracePt t="81207" x="4581525" y="4135438"/>
          <p14:tracePt t="81224" x="4375150" y="4108450"/>
          <p14:tracePt t="81240" x="4179888" y="4098925"/>
          <p14:tracePt t="81257" x="3956050" y="4098925"/>
          <p14:tracePt t="81274" x="3813175" y="4071938"/>
          <p14:tracePt t="81307" x="3571875" y="4064000"/>
          <p14:tracePt t="81324" x="3348038" y="4064000"/>
          <p14:tracePt t="81340" x="3295650" y="4054475"/>
          <p14:tracePt t="81357" x="3259138" y="4044950"/>
          <p14:tracePt t="81374" x="3259138" y="4037013"/>
          <p14:tracePt t="81390" x="3259138" y="4027488"/>
          <p14:tracePt t="81407" x="3251200" y="4000500"/>
          <p14:tracePt t="81424" x="3232150" y="3983038"/>
          <p14:tracePt t="81440" x="3224213" y="3956050"/>
          <p14:tracePt t="81457" x="3197225" y="3938588"/>
          <p14:tracePt t="81474" x="3197225" y="3921125"/>
          <p14:tracePt t="81490" x="3160713" y="3884613"/>
          <p14:tracePt t="81507" x="3098800" y="3795713"/>
          <p14:tracePt t="81524" x="2982913" y="3643313"/>
          <p14:tracePt t="81540" x="2901950" y="3563938"/>
          <p14:tracePt t="81557" x="2847975" y="3500438"/>
          <p14:tracePt t="81574" x="2822575" y="3455988"/>
          <p14:tracePt t="81590" x="2795588" y="3402013"/>
          <p14:tracePt t="81607" x="2732088" y="3384550"/>
          <p14:tracePt t="81624" x="2625725" y="3278188"/>
          <p14:tracePt t="81640" x="2608263" y="3259138"/>
          <p14:tracePt t="81657" x="2598738" y="3268663"/>
          <p14:tracePt t="81674" x="2571750" y="3268663"/>
          <p14:tracePt t="81690" x="2562225" y="3295650"/>
          <p14:tracePt t="81707" x="2536825" y="3330575"/>
          <p14:tracePt t="81724" x="2465388" y="3384550"/>
          <p14:tracePt t="81740" x="2401888" y="3446463"/>
          <p14:tracePt t="81757" x="2347913" y="3473450"/>
          <p14:tracePt t="81774" x="2286000" y="3517900"/>
          <p14:tracePt t="81790" x="2251075" y="3544888"/>
          <p14:tracePt t="81807" x="2251075" y="3554413"/>
          <p14:tracePt t="81823" x="2232025" y="3589338"/>
          <p14:tracePt t="81840" x="2232025" y="3616325"/>
          <p14:tracePt t="81857" x="2232025" y="3652838"/>
          <p14:tracePt t="81873" x="2232025" y="3670300"/>
          <p14:tracePt t="81890" x="2259013" y="3706813"/>
          <p14:tracePt t="81907" x="2357438" y="3759200"/>
          <p14:tracePt t="81923" x="2509838" y="3778250"/>
          <p14:tracePt t="81940" x="2768600" y="3805238"/>
          <p14:tracePt t="81957" x="2938463" y="3805238"/>
          <p14:tracePt t="81973" x="3125788" y="3741738"/>
          <p14:tracePt t="81990" x="3259138" y="3662363"/>
          <p14:tracePt t="82007" x="3313113" y="3571875"/>
          <p14:tracePt t="82023" x="3367088" y="3438525"/>
          <p14:tracePt t="82040" x="3367088" y="3330575"/>
          <p14:tracePt t="82057" x="3367088" y="3179763"/>
          <p14:tracePt t="82073" x="3340100" y="3000375"/>
          <p14:tracePt t="82090" x="3276600" y="2911475"/>
          <p14:tracePt t="82107" x="3224213" y="2840038"/>
          <p14:tracePt t="82123" x="3179763" y="2822575"/>
          <p14:tracePt t="82140" x="3071813" y="2803525"/>
          <p14:tracePt t="82157" x="3036888" y="2803525"/>
          <p14:tracePt t="82205" x="2982913" y="2830513"/>
          <p14:tracePt t="82213" x="2973388" y="2857500"/>
          <p14:tracePt t="82223" x="2928938" y="2901950"/>
          <p14:tracePt t="82240" x="2857500" y="3000375"/>
          <p14:tracePt t="82257" x="2776538" y="3108325"/>
          <p14:tracePt t="82273" x="2705100" y="3224213"/>
          <p14:tracePt t="82290" x="2652713" y="3367088"/>
          <p14:tracePt t="82307" x="2608263" y="3482975"/>
          <p14:tracePt t="82323" x="2589213" y="3589338"/>
          <p14:tracePt t="82340" x="2589213" y="3741738"/>
          <p14:tracePt t="82357" x="2625725" y="3805238"/>
          <p14:tracePt t="82373" x="2687638" y="3876675"/>
          <p14:tracePt t="82390" x="2786063" y="3938588"/>
          <p14:tracePt t="82406" x="2919413" y="3992563"/>
          <p14:tracePt t="82423" x="2982913" y="4027488"/>
          <p14:tracePt t="82440" x="3036888" y="4037013"/>
          <p14:tracePt t="82456" x="3081338" y="4037013"/>
          <p14:tracePt t="82473" x="3125788" y="4027488"/>
          <p14:tracePt t="82490" x="3179763" y="3973513"/>
          <p14:tracePt t="82506" x="3232150" y="3894138"/>
          <p14:tracePt t="82523" x="3286125" y="3805238"/>
          <p14:tracePt t="82540" x="3295650" y="3741738"/>
          <p14:tracePt t="82556" x="3303588" y="3643313"/>
          <p14:tracePt t="82573" x="3303588" y="3492500"/>
          <p14:tracePt t="82590" x="3205163" y="3340100"/>
          <p14:tracePt t="82606" x="3089275" y="3214688"/>
          <p14:tracePt t="82623" x="2973388" y="3098800"/>
          <p14:tracePt t="82640" x="2946400" y="3089275"/>
          <p14:tracePt t="82656" x="2840038" y="3036888"/>
          <p14:tracePt t="82673" x="2697163" y="3009900"/>
          <p14:tracePt t="82690" x="2544763" y="3000375"/>
          <p14:tracePt t="82706" x="2411413" y="3000375"/>
          <p14:tracePt t="82723" x="2268538" y="3009900"/>
          <p14:tracePt t="82740" x="2116138" y="3081338"/>
          <p14:tracePt t="82756" x="2062163" y="3143250"/>
          <p14:tracePt t="82773" x="2027238" y="3232150"/>
          <p14:tracePt t="82790" x="1965325" y="3303588"/>
          <p14:tracePt t="82806" x="1946275" y="3402013"/>
          <p14:tracePt t="82823" x="1928813" y="3500438"/>
          <p14:tracePt t="82839" x="1928813" y="3589338"/>
          <p14:tracePt t="82856" x="1928813" y="3697288"/>
          <p14:tracePt t="82873" x="1928813" y="3813175"/>
          <p14:tracePt t="82890" x="1973263" y="3921125"/>
          <p14:tracePt t="82907" x="2036763" y="4037013"/>
          <p14:tracePt t="82923" x="2098675" y="4125913"/>
          <p14:tracePt t="82940" x="2170113" y="4206875"/>
          <p14:tracePt t="82956" x="2251075" y="4251325"/>
          <p14:tracePt t="82973" x="2295525" y="4259263"/>
          <p14:tracePt t="82989" x="2303463" y="4259263"/>
          <p14:tracePt t="83006" x="2312988" y="4259263"/>
          <p14:tracePt t="83023" x="2330450" y="4259263"/>
          <p14:tracePt t="83039" x="2339975" y="4259263"/>
          <p14:tracePt t="83056" x="2339975" y="4251325"/>
          <p14:tracePt t="83357" x="2339975" y="4241800"/>
          <p14:tracePt t="83365" x="2339975" y="4224338"/>
          <p14:tracePt t="83373" x="2366963" y="4206875"/>
          <p14:tracePt t="83389" x="2384425" y="4197350"/>
          <p14:tracePt t="83406" x="2393950" y="4187825"/>
          <p14:tracePt t="83423" x="2401888" y="4162425"/>
          <p14:tracePt t="83439" x="2401888" y="4098925"/>
          <p14:tracePt t="83456" x="2401888" y="4019550"/>
          <p14:tracePt t="83473" x="2347913" y="3884613"/>
          <p14:tracePt t="83489" x="2259013" y="3768725"/>
          <p14:tracePt t="83506" x="2125663" y="3652838"/>
          <p14:tracePt t="83523" x="1919288" y="3527425"/>
          <p14:tracePt t="83539" x="1687513" y="3429000"/>
          <p14:tracePt t="83556" x="1241425" y="3303588"/>
          <p14:tracePt t="83572" x="1017588" y="3295650"/>
          <p14:tracePt t="83589" x="884238" y="3295650"/>
          <p14:tracePt t="83606" x="822325" y="3340100"/>
          <p14:tracePt t="83622" x="803275" y="3421063"/>
          <p14:tracePt t="83639" x="803275" y="3554413"/>
          <p14:tracePt t="83656" x="830263" y="3652838"/>
          <p14:tracePt t="83672" x="1044575" y="3805238"/>
          <p14:tracePt t="83689" x="1544638" y="4081463"/>
          <p14:tracePt t="83706" x="2312988" y="4349750"/>
          <p14:tracePt t="83722" x="3044825" y="4564063"/>
          <p14:tracePt t="83739" x="3786188" y="4733925"/>
          <p14:tracePt t="83756" x="4411663" y="4902200"/>
          <p14:tracePt t="83772" x="4537075" y="4938713"/>
          <p14:tracePt t="83789" x="4572000" y="4938713"/>
          <p14:tracePt t="83806" x="4625975" y="4956175"/>
          <p14:tracePt t="83822" x="4652963" y="4956175"/>
          <p14:tracePt t="83885" x="4679950" y="4956175"/>
          <p14:tracePt t="83893" x="4697413" y="4956175"/>
          <p14:tracePt t="83901" x="4732338" y="4956175"/>
          <p14:tracePt t="83910" x="4786313" y="4956175"/>
          <p14:tracePt t="83922" x="4840288" y="4956175"/>
          <p14:tracePt t="83939" x="5010150" y="4992688"/>
          <p14:tracePt t="83956" x="5375275" y="5037138"/>
          <p14:tracePt t="83972" x="5688013" y="5091113"/>
          <p14:tracePt t="83989" x="6027738" y="5153025"/>
          <p14:tracePt t="84006" x="6054725" y="5153025"/>
          <p14:tracePt t="84022" x="6108700" y="5170488"/>
          <p14:tracePt t="84039" x="6126163" y="5170488"/>
          <p14:tracePt t="84072" x="6126163" y="5153025"/>
          <p14:tracePt t="84089" x="6108700" y="5126038"/>
          <p14:tracePt t="84105" x="5946775" y="5027613"/>
          <p14:tracePt t="84122" x="5795963" y="4911725"/>
          <p14:tracePt t="84139" x="5643563" y="4795838"/>
          <p14:tracePt t="84155" x="5518150" y="4697413"/>
          <p14:tracePt t="84172" x="5411788" y="4616450"/>
          <p14:tracePt t="84205" x="5349875" y="4572000"/>
          <p14:tracePt t="84222" x="5232400" y="4473575"/>
          <p14:tracePt t="84239" x="5197475" y="4429125"/>
          <p14:tracePt t="84255" x="5170488" y="4402138"/>
          <p14:tracePt t="84272" x="5170488" y="4394200"/>
          <p14:tracePt t="84289" x="5160963" y="4384675"/>
          <p14:tracePt t="84322" x="5153025" y="4376738"/>
          <p14:tracePt t="84339" x="5135563" y="4367213"/>
          <p14:tracePt t="84355" x="5126038" y="4367213"/>
          <p14:tracePt t="84381" x="5108575" y="4367213"/>
          <p14:tracePt t="84413" x="5099050" y="4384675"/>
          <p14:tracePt t="84420" x="5089525" y="4402138"/>
          <p14:tracePt t="84429" x="5081588" y="4438650"/>
          <p14:tracePt t="84439" x="5054600" y="4473575"/>
          <p14:tracePt t="84455" x="5000625" y="4564063"/>
          <p14:tracePt t="84472" x="4956175" y="4625975"/>
          <p14:tracePt t="84489" x="4921250" y="4679950"/>
          <p14:tracePt t="84505" x="4875213" y="4724400"/>
          <p14:tracePt t="84522" x="4867275" y="4724400"/>
          <p14:tracePt t="84539" x="4857750" y="4724400"/>
          <p14:tracePt t="84555" x="4848225" y="4724400"/>
          <p14:tracePt t="84597" x="4830763" y="4724400"/>
          <p14:tracePt t="84612" x="4830763" y="4706938"/>
          <p14:tracePt t="84620" x="4822825" y="4679950"/>
          <p14:tracePt t="84629" x="4813300" y="4679950"/>
          <p14:tracePt t="84638" x="4795838" y="4652963"/>
          <p14:tracePt t="84655" x="4768850" y="4625975"/>
          <p14:tracePt t="84672" x="4751388" y="4625975"/>
          <p14:tracePt t="84716" x="4741863" y="4572000"/>
          <p14:tracePt t="84725" x="4724400" y="4527550"/>
          <p14:tracePt t="84739" x="4724400" y="4492625"/>
          <p14:tracePt t="84755" x="4714875" y="4402138"/>
          <p14:tracePt t="84772" x="4705350" y="4278313"/>
          <p14:tracePt t="84788" x="4705350" y="4233863"/>
          <p14:tracePt t="84805" x="4705350" y="4206875"/>
          <p14:tracePt t="84822" x="4705350" y="4179888"/>
          <p14:tracePt t="84838" x="4705350" y="4152900"/>
          <p14:tracePt t="84855" x="4705350" y="4135438"/>
          <p14:tracePt t="85037" x="4697413" y="4125913"/>
          <p14:tracePt t="85061" x="4687888" y="4125913"/>
          <p14:tracePt t="85077" x="4687888" y="4152900"/>
          <p14:tracePt t="85085" x="4679950" y="4162425"/>
          <p14:tracePt t="85092" x="4670425" y="4197350"/>
          <p14:tracePt t="85105" x="4670425" y="4224338"/>
          <p14:tracePt t="85121" x="4652963" y="4305300"/>
          <p14:tracePt t="85138" x="4616450" y="4411663"/>
          <p14:tracePt t="85155" x="4616450" y="4527550"/>
          <p14:tracePt t="85172" x="4598988" y="4635500"/>
          <p14:tracePt t="85221" x="4589463" y="4643438"/>
          <p14:tracePt t="85229" x="4589463" y="4652963"/>
          <p14:tracePt t="85238" x="4589463" y="4670425"/>
          <p14:tracePt t="85255" x="4589463" y="4679950"/>
          <p14:tracePt t="85277" x="4589463" y="4687888"/>
          <p14:tracePt t="85301" x="4589463" y="4706938"/>
          <p14:tracePt t="85326" x="4589463" y="4724400"/>
          <p14:tracePt t="85333" x="4589463" y="4733925"/>
          <p14:tracePt t="85349" x="4589463" y="4741863"/>
          <p14:tracePt t="85365" x="4589463" y="4751388"/>
          <p14:tracePt t="85372" x="4589463" y="4768850"/>
          <p14:tracePt t="85388" x="4589463" y="4778375"/>
          <p14:tracePt t="85405" x="4589463" y="4795838"/>
          <p14:tracePt t="85421" x="4589463" y="4805363"/>
          <p14:tracePt t="85438" x="4589463" y="4813300"/>
          <p14:tracePt t="85493" x="4598988" y="4813300"/>
          <p14:tracePt t="85517" x="4598988" y="4805363"/>
          <p14:tracePt t="85525" x="4598988" y="4768850"/>
          <p14:tracePt t="85533" x="4608513" y="4759325"/>
          <p14:tracePt t="85542" x="4608513" y="4724400"/>
          <p14:tracePt t="85555" x="4625975" y="4697413"/>
          <p14:tracePt t="85571" x="4625975" y="4670425"/>
          <p14:tracePt t="85605" x="4625975" y="4625975"/>
          <p14:tracePt t="85621" x="4625975" y="4581525"/>
          <p14:tracePt t="85629" x="4643438" y="4545013"/>
          <p14:tracePt t="85638" x="4643438" y="4483100"/>
          <p14:tracePt t="85655" x="4652963" y="4394200"/>
          <p14:tracePt t="85671" x="4670425" y="4313238"/>
          <p14:tracePt t="85688" x="4679950" y="4268788"/>
          <p14:tracePt t="85705" x="4687888" y="4233863"/>
          <p14:tracePt t="85721" x="4697413" y="4214813"/>
          <p14:tracePt t="85925" x="4714875" y="4214813"/>
          <p14:tracePt t="85934" x="4714875" y="4241800"/>
          <p14:tracePt t="85942" x="4714875" y="4251325"/>
          <p14:tracePt t="85957" x="4714875" y="4295775"/>
          <p14:tracePt t="85972" x="4714875" y="4305300"/>
          <p14:tracePt t="85988" x="4714875" y="4421188"/>
          <p14:tracePt t="86004" x="4724400" y="4554538"/>
          <p14:tracePt t="86021" x="4724400" y="4662488"/>
          <p14:tracePt t="86038" x="4724400" y="4759325"/>
          <p14:tracePt t="86054" x="4724400" y="4840288"/>
          <p14:tracePt t="86071" x="4724400" y="4884738"/>
          <p14:tracePt t="86088" x="4724400" y="4894263"/>
          <p14:tracePt t="86141" x="4724400" y="4902200"/>
          <p14:tracePt t="86197" x="4724400" y="4884738"/>
          <p14:tracePt t="86204" x="4724400" y="4840288"/>
          <p14:tracePt t="86213" x="4724400" y="4795838"/>
          <p14:tracePt t="86221" x="4724400" y="4733925"/>
          <p14:tracePt t="86238" x="4724400" y="4724400"/>
          <p14:tracePt t="86254" x="4724400" y="4662488"/>
          <p14:tracePt t="86271" x="4732338" y="4581525"/>
          <p14:tracePt t="86288" x="4732338" y="4492625"/>
          <p14:tracePt t="86304" x="4732338" y="4438650"/>
          <p14:tracePt t="86321" x="4732338" y="4402138"/>
          <p14:tracePt t="86429" x="4732338" y="4421188"/>
          <p14:tracePt t="86437" x="4732338" y="4438650"/>
          <p14:tracePt t="86445" x="4714875" y="4483100"/>
          <p14:tracePt t="86454" x="4714875" y="4492625"/>
          <p14:tracePt t="86472" x="4705350" y="4537075"/>
          <p14:tracePt t="86487" x="4697413" y="4616450"/>
          <p14:tracePt t="86504" x="4697413" y="4724400"/>
          <p14:tracePt t="86521" x="4697413" y="4813300"/>
          <p14:tracePt t="86537" x="4697413" y="4902200"/>
          <p14:tracePt t="86554" x="4697413" y="4965700"/>
          <p14:tracePt t="86571" x="4697413" y="5010150"/>
          <p14:tracePt t="86587" x="4697413" y="5054600"/>
          <p14:tracePt t="86604" x="4697413" y="5081588"/>
          <p14:tracePt t="86621" x="4697413" y="5099050"/>
          <p14:tracePt t="86637" x="4697413" y="5108575"/>
          <p14:tracePt t="86671" x="4697413" y="5116513"/>
          <p14:tracePt t="87813" x="4714875" y="5116513"/>
          <p14:tracePt t="87821" x="4759325" y="5116513"/>
          <p14:tracePt t="87829" x="4848225" y="5116513"/>
          <p14:tracePt t="87837" x="4921250" y="5116513"/>
          <p14:tracePt t="87853" x="5081588" y="5170488"/>
          <p14:tracePt t="87870" x="5207000" y="5207000"/>
          <p14:tracePt t="87887" x="5241925" y="5233988"/>
          <p14:tracePt t="87903" x="5286375" y="5251450"/>
          <p14:tracePt t="87920" x="5313363" y="5259388"/>
          <p14:tracePt t="87937" x="5322888" y="5268913"/>
          <p14:tracePt t="87953" x="5340350" y="5268913"/>
          <p14:tracePt t="87970" x="5357813" y="5278438"/>
          <p14:tracePt t="87987" x="5384800" y="5278438"/>
          <p14:tracePt t="88003" x="5411788" y="5278438"/>
          <p14:tracePt t="88020" x="5446713" y="5278438"/>
          <p14:tracePt t="88037" x="5473700" y="5295900"/>
          <p14:tracePt t="88053" x="5483225" y="5295900"/>
          <p14:tracePt t="88070" x="5510213" y="5295900"/>
          <p14:tracePt t="88103" x="5527675" y="5295900"/>
          <p14:tracePt t="88120" x="5545138" y="5295900"/>
          <p14:tracePt t="88136" x="5589588" y="5305425"/>
          <p14:tracePt t="88153" x="5616575" y="5305425"/>
          <p14:tracePt t="88186" x="5635625" y="5313363"/>
          <p14:tracePt t="88253" x="5616575" y="5295900"/>
          <p14:tracePt t="88389" x="5608638" y="5286375"/>
          <p14:tracePt t="88622" x="5589588" y="5286375"/>
          <p14:tracePt t="88629" x="5572125" y="5268913"/>
          <p14:tracePt t="88637" x="5564188" y="5268913"/>
          <p14:tracePt t="88653" x="5527675" y="5241925"/>
          <p14:tracePt t="88669" x="5500688" y="5207000"/>
          <p14:tracePt t="88686" x="5456238" y="5162550"/>
          <p14:tracePt t="88733" x="5446713" y="5135563"/>
          <p14:tracePt t="88741" x="5438775" y="5135563"/>
          <p14:tracePt t="88753" x="5438775" y="5126038"/>
          <p14:tracePt t="88769" x="5438775" y="5099050"/>
          <p14:tracePt t="88786" x="5438775" y="5072063"/>
          <p14:tracePt t="88803" x="5438775" y="5027613"/>
          <p14:tracePt t="88819" x="5456238" y="4992688"/>
          <p14:tracePt t="88836" x="5492750" y="4948238"/>
          <p14:tracePt t="88853" x="5500688" y="4929188"/>
          <p14:tracePt t="88869" x="5554663" y="4902200"/>
          <p14:tracePt t="88886" x="5581650" y="4867275"/>
          <p14:tracePt t="88903" x="5626100" y="4830763"/>
          <p14:tracePt t="88919" x="5653088" y="4786313"/>
          <p14:tracePt t="88936" x="5707063" y="4741863"/>
          <p14:tracePt t="88953" x="5724525" y="4714875"/>
          <p14:tracePt t="88969" x="5778500" y="4670425"/>
          <p14:tracePt t="88986" x="5830888" y="4652963"/>
          <p14:tracePt t="89003" x="5884863" y="4635500"/>
          <p14:tracePt t="89019" x="5921375" y="4635500"/>
          <p14:tracePt t="89036" x="5973763" y="4625975"/>
          <p14:tracePt t="89053" x="6010275" y="4625975"/>
          <p14:tracePt t="89069" x="6054725" y="4625975"/>
          <p14:tracePt t="89086" x="6089650" y="4625975"/>
          <p14:tracePt t="89103" x="6108700" y="4625975"/>
          <p14:tracePt t="89119" x="6135688" y="4625975"/>
          <p14:tracePt t="89136" x="6143625" y="4635500"/>
          <p14:tracePt t="89153" x="6170613" y="4687888"/>
          <p14:tracePt t="89169" x="6180138" y="4714875"/>
          <p14:tracePt t="89186" x="6188075" y="4786313"/>
          <p14:tracePt t="89203" x="6188075" y="4840288"/>
          <p14:tracePt t="89219" x="6188075" y="4911725"/>
          <p14:tracePt t="89236" x="6188075" y="4921250"/>
          <p14:tracePt t="89253" x="6180138" y="4929188"/>
          <p14:tracePt t="89269" x="6126163" y="4973638"/>
          <p14:tracePt t="89286" x="6054725" y="5010150"/>
          <p14:tracePt t="89302" x="5946775" y="5054600"/>
          <p14:tracePt t="89319" x="5857875" y="5054600"/>
          <p14:tracePt t="89336" x="5751513" y="5072063"/>
          <p14:tracePt t="89352" x="5643563" y="5099050"/>
          <p14:tracePt t="89369" x="5554663" y="5108575"/>
          <p14:tracePt t="89386" x="5473700" y="5116513"/>
          <p14:tracePt t="89402" x="5429250" y="5116513"/>
          <p14:tracePt t="89419" x="5384800" y="5116513"/>
          <p14:tracePt t="89436" x="5340350" y="5116513"/>
          <p14:tracePt t="89452" x="5322888" y="5116513"/>
          <p14:tracePt t="89469" x="5295900" y="5091113"/>
          <p14:tracePt t="89486" x="5278438" y="5064125"/>
          <p14:tracePt t="89533" x="5268913" y="5027613"/>
          <p14:tracePt t="89541" x="5268913" y="5010150"/>
          <p14:tracePt t="89552" x="5268913" y="4973638"/>
          <p14:tracePt t="89569" x="5268913" y="4929188"/>
          <p14:tracePt t="89586" x="5268913" y="4867275"/>
          <p14:tracePt t="89602" x="5268913" y="4805363"/>
          <p14:tracePt t="89619" x="5268913" y="4751388"/>
          <p14:tracePt t="89636" x="5303838" y="4687888"/>
          <p14:tracePt t="89652" x="5322888" y="4670425"/>
          <p14:tracePt t="89669" x="5357813" y="4643438"/>
          <p14:tracePt t="89685" x="5367338" y="4625975"/>
          <p14:tracePt t="89702" x="5384800" y="4616450"/>
          <p14:tracePt t="89719" x="5402263" y="4608513"/>
          <p14:tracePt t="89736" x="5429250" y="4608513"/>
          <p14:tracePt t="89752" x="5456238" y="4591050"/>
          <p14:tracePt t="89769" x="5510213" y="4591050"/>
          <p14:tracePt t="89786" x="5589588" y="4564063"/>
          <p14:tracePt t="89802" x="5626100" y="4545013"/>
          <p14:tracePt t="89819" x="5688013" y="4545013"/>
          <p14:tracePt t="89836" x="5768975" y="4537075"/>
          <p14:tracePt t="89852" x="5803900" y="4537075"/>
          <p14:tracePt t="89869" x="5830888" y="4537075"/>
          <p14:tracePt t="89885" x="5857875" y="4537075"/>
          <p14:tracePt t="89902" x="5875338" y="4554538"/>
          <p14:tracePt t="89919" x="5894388" y="4572000"/>
          <p14:tracePt t="89935" x="5902325" y="4581525"/>
          <p14:tracePt t="89952" x="5911850" y="4591050"/>
          <p14:tracePt t="89969" x="5911850" y="4598988"/>
          <p14:tracePt t="89985" x="5911850" y="4608513"/>
          <p14:tracePt t="90002" x="5911850" y="4616450"/>
          <p14:tracePt t="90019" x="5902325" y="4625975"/>
          <p14:tracePt t="90035" x="5849938" y="4643438"/>
          <p14:tracePt t="90052" x="5751513" y="4643438"/>
          <p14:tracePt t="90069" x="5688013" y="4643438"/>
          <p14:tracePt t="90085" x="5599113" y="4643438"/>
          <p14:tracePt t="90102" x="5518150" y="4625975"/>
          <p14:tracePt t="90119" x="5465763" y="4581525"/>
          <p14:tracePt t="90135" x="5411788" y="4537075"/>
          <p14:tracePt t="90152" x="5375275" y="4483100"/>
          <p14:tracePt t="90169" x="5367338" y="4438650"/>
          <p14:tracePt t="90185" x="5349875" y="4384675"/>
          <p14:tracePt t="90202" x="5349875" y="4349750"/>
          <p14:tracePt t="90219" x="5349875" y="4322763"/>
          <p14:tracePt t="90235" x="5340350" y="4278313"/>
          <p14:tracePt t="90252" x="5340350" y="4214813"/>
          <p14:tracePt t="90269" x="5340350" y="4179888"/>
          <p14:tracePt t="90285" x="5340350" y="4152900"/>
          <p14:tracePt t="90302" x="5340350" y="4135438"/>
          <p14:tracePt t="90319" x="5340350" y="4125913"/>
          <p14:tracePt t="90335" x="5349875" y="4108450"/>
          <p14:tracePt t="90369" x="5384800" y="4108450"/>
          <p14:tracePt t="90385" x="5411788" y="4108450"/>
          <p14:tracePt t="90402" x="5446713" y="4108450"/>
          <p14:tracePt t="90419" x="5456238" y="4108450"/>
          <p14:tracePt t="90435" x="5483225" y="4108450"/>
          <p14:tracePt t="90452" x="5518150" y="4116388"/>
          <p14:tracePt t="90468" x="5527675" y="4116388"/>
          <p14:tracePt t="90485" x="5554663" y="4116388"/>
          <p14:tracePt t="90557" x="5572125" y="4135438"/>
          <p14:tracePt t="90565" x="5581650" y="4143375"/>
          <p14:tracePt t="90573" x="5589588" y="4143375"/>
          <p14:tracePt t="90590" x="5589588" y="4152900"/>
          <p14:tracePt t="90629" x="5608638" y="4170363"/>
          <p14:tracePt t="90653" x="5616575" y="4179888"/>
          <p14:tracePt t="90677" x="5626100" y="4187825"/>
          <p14:tracePt t="90685" x="5643563" y="4206875"/>
          <p14:tracePt t="90693" x="5653088" y="4214813"/>
          <p14:tracePt t="90702" x="5661025" y="4224338"/>
          <p14:tracePt t="90718" x="5661025" y="4233863"/>
          <p14:tracePt t="90735" x="5680075" y="4278313"/>
          <p14:tracePt t="90752" x="5680075" y="4286250"/>
          <p14:tracePt t="90768" x="5680075" y="4349750"/>
          <p14:tracePt t="90785" x="5680075" y="4394200"/>
          <p14:tracePt t="90802" x="5661025" y="4438650"/>
          <p14:tracePt t="90818" x="5635625" y="4483100"/>
          <p14:tracePt t="90835" x="5616575" y="4519613"/>
          <p14:tracePt t="90852" x="5564188" y="4564063"/>
          <p14:tracePt t="90868" x="5518150" y="4581525"/>
          <p14:tracePt t="90885" x="5456238" y="4598988"/>
          <p14:tracePt t="90902" x="5421313" y="4598988"/>
          <p14:tracePt t="90918" x="5394325" y="4598988"/>
          <p14:tracePt t="90935" x="5375275" y="4591050"/>
          <p14:tracePt t="90952" x="5357813" y="4572000"/>
          <p14:tracePt t="90968" x="5349875" y="4564063"/>
          <p14:tracePt t="90985" x="5349875" y="4537075"/>
          <p14:tracePt t="91013" x="5349875" y="4527550"/>
          <p14:tracePt t="91029" x="5367338" y="4500563"/>
          <p14:tracePt t="91037" x="5384800" y="4492625"/>
          <p14:tracePt t="91052" x="5411788" y="4483100"/>
          <p14:tracePt t="91068" x="5500688" y="4448175"/>
          <p14:tracePt t="91085" x="5518150" y="4448175"/>
          <p14:tracePt t="91124" x="5545138" y="4448175"/>
          <p14:tracePt t="91135" x="5572125" y="4448175"/>
          <p14:tracePt t="91151" x="5599113" y="4448175"/>
          <p14:tracePt t="91168" x="5626100" y="4456113"/>
          <p14:tracePt t="91185" x="5653088" y="4492625"/>
          <p14:tracePt t="91201" x="5680075" y="4510088"/>
          <p14:tracePt t="91218" x="5715000" y="4545013"/>
          <p14:tracePt t="91235" x="5741988" y="4598988"/>
          <p14:tracePt t="91251" x="5751513" y="4625975"/>
          <p14:tracePt t="91268" x="5759450" y="4724400"/>
          <p14:tracePt t="91285" x="5759450" y="4768850"/>
          <p14:tracePt t="91301" x="5741988" y="4830763"/>
          <p14:tracePt t="91318" x="5715000" y="4894263"/>
          <p14:tracePt t="91335" x="5688013" y="4911725"/>
          <p14:tracePt t="91351" x="5635625" y="4948238"/>
          <p14:tracePt t="91368" x="5581650" y="4956175"/>
          <p14:tracePt t="91385" x="5518150" y="4956175"/>
          <p14:tracePt t="91401" x="5465763" y="4956175"/>
          <p14:tracePt t="91418" x="5429250" y="4956175"/>
          <p14:tracePt t="91435" x="5421313" y="4956175"/>
          <p14:tracePt t="91469" x="5411788" y="4938713"/>
          <p14:tracePt t="91485" x="5394325" y="4929188"/>
          <p14:tracePt t="91501" x="5394325" y="4884738"/>
          <p14:tracePt t="91518" x="5394325" y="4813300"/>
          <p14:tracePt t="91535" x="5421313" y="4733925"/>
          <p14:tracePt t="91551" x="5456238" y="4687888"/>
          <p14:tracePt t="91568" x="5510213" y="4662488"/>
          <p14:tracePt t="91585" x="5537200" y="4652963"/>
          <p14:tracePt t="91601" x="5572125" y="4652963"/>
          <p14:tracePt t="91618" x="5608638" y="4652963"/>
          <p14:tracePt t="91634" x="5643563" y="4652963"/>
          <p14:tracePt t="91651" x="5680075" y="4652963"/>
          <p14:tracePt t="91668" x="5724525" y="4652963"/>
          <p14:tracePt t="91701" x="5751513" y="4652963"/>
          <p14:tracePt t="91718" x="5778500" y="4687888"/>
          <p14:tracePt t="91734" x="5803900" y="4706938"/>
          <p14:tracePt t="91751" x="5822950" y="4759325"/>
          <p14:tracePt t="91768" x="5830888" y="4768850"/>
          <p14:tracePt t="91805" x="5813425" y="4805363"/>
          <p14:tracePt t="91821" x="5813425" y="4830763"/>
          <p14:tracePt t="91834" x="5795963" y="4840288"/>
          <p14:tracePt t="91851" x="5759450" y="4867275"/>
          <p14:tracePt t="91868" x="5715000" y="4894263"/>
          <p14:tracePt t="91884" x="5688013" y="4894263"/>
          <p14:tracePt t="91901" x="5661025" y="4894263"/>
          <p14:tracePt t="91918" x="5643563" y="4894263"/>
          <p14:tracePt t="91934" x="5599113" y="4894263"/>
          <p14:tracePt t="91951" x="5564188" y="4876800"/>
          <p14:tracePt t="91968" x="5554663" y="4857750"/>
          <p14:tracePt t="91984" x="5527675" y="4840288"/>
          <p14:tracePt t="92001" x="5527675" y="4822825"/>
          <p14:tracePt t="119310" x="5518150" y="4813300"/>
          <p14:tracePt t="119326" x="5492750" y="4830763"/>
          <p14:tracePt t="119334" x="5483225" y="4830763"/>
          <p14:tracePt t="119341" x="5456238" y="4830763"/>
          <p14:tracePt t="119352" x="5446713" y="4830763"/>
          <p14:tracePt t="119368" x="5438775" y="4830763"/>
          <p14:tracePt t="119525" x="5429250" y="4813300"/>
          <p14:tracePt t="119533" x="5429250" y="4759325"/>
          <p14:tracePt t="119541" x="5483225" y="4643438"/>
          <p14:tracePt t="119551" x="5500688" y="4527550"/>
          <p14:tracePt t="119568" x="5518150" y="4456113"/>
          <p14:tracePt t="119733" x="5518150" y="4465638"/>
          <p14:tracePt t="119741" x="5510213" y="4473575"/>
          <p14:tracePt t="119751" x="5483225" y="4510088"/>
          <p14:tracePt t="119768" x="5446713" y="4564063"/>
          <p14:tracePt t="119785" x="5446713" y="4598988"/>
          <p14:tracePt t="119801" x="5438775" y="4616450"/>
          <p14:tracePt t="119877" x="5446713" y="4616450"/>
          <p14:tracePt t="119885" x="5465763" y="4616450"/>
          <p14:tracePt t="119893" x="5483225" y="4616450"/>
          <p14:tracePt t="119901" x="5500688" y="4608513"/>
          <p14:tracePt t="119918" x="5572125" y="4591050"/>
          <p14:tracePt t="119935" x="5653088" y="4581525"/>
          <p14:tracePt t="119951" x="5670550" y="4581525"/>
          <p14:tracePt t="119968" x="5751513" y="4572000"/>
          <p14:tracePt t="119985" x="5803900" y="4564063"/>
          <p14:tracePt t="120005" x="5813425" y="4564063"/>
          <p14:tracePt t="120018" x="5822950" y="4564063"/>
          <p14:tracePt t="120165" x="5830888" y="4554538"/>
          <p14:tracePt t="120180" x="5830888" y="4545013"/>
          <p14:tracePt t="120213" x="5830888" y="4537075"/>
          <p14:tracePt t="120229" x="5830888" y="4519613"/>
          <p14:tracePt t="120277" x="5830888" y="4510088"/>
          <p14:tracePt t="120285" x="5822950" y="4500563"/>
          <p14:tracePt t="120301" x="5813425" y="4500563"/>
          <p14:tracePt t="120309" x="5803900" y="4500563"/>
          <p14:tracePt t="120318" x="5786438" y="4500563"/>
          <p14:tracePt t="120335" x="5759450" y="4500563"/>
          <p14:tracePt t="120351" x="5724525" y="4500563"/>
          <p14:tracePt t="120368" x="5688013" y="4500563"/>
          <p14:tracePt t="120384" x="5643563" y="4500563"/>
          <p14:tracePt t="120401" x="5599113" y="4500563"/>
          <p14:tracePt t="120418" x="5564188" y="4500563"/>
          <p14:tracePt t="120434" x="5537200" y="4500563"/>
          <p14:tracePt t="120451" x="5510213" y="4500563"/>
          <p14:tracePt t="120468" x="5492750" y="4500563"/>
          <p14:tracePt t="120486" x="5456238" y="4510088"/>
          <p14:tracePt t="120509" x="5438775" y="4519613"/>
          <p14:tracePt t="120518" x="5421313" y="4527550"/>
          <p14:tracePt t="120534" x="5375275" y="4537075"/>
          <p14:tracePt t="120551" x="5322888" y="4554538"/>
          <p14:tracePt t="120621" x="5313363" y="4564063"/>
          <p14:tracePt t="120629" x="5303838" y="4591050"/>
          <p14:tracePt t="120637" x="5295900" y="4598988"/>
          <p14:tracePt t="120651" x="5295900" y="4608513"/>
          <p14:tracePt t="120668" x="5268913" y="4643438"/>
          <p14:tracePt t="120684" x="5268913" y="4662488"/>
          <p14:tracePt t="120701" x="5268913" y="4697413"/>
          <p14:tracePt t="120718" x="5268913" y="4724400"/>
          <p14:tracePt t="120734" x="5259388" y="4768850"/>
          <p14:tracePt t="120751" x="5259388" y="4778375"/>
          <p14:tracePt t="120768" x="5251450" y="4805363"/>
          <p14:tracePt t="120784" x="5251450" y="4822825"/>
          <p14:tracePt t="120801" x="5251450" y="4840288"/>
          <p14:tracePt t="120817" x="5251450" y="4849813"/>
          <p14:tracePt t="120852" x="5251450" y="4867275"/>
          <p14:tracePt t="120868" x="5251450" y="4876800"/>
          <p14:tracePt t="120893" x="5251450" y="4894263"/>
          <p14:tracePt t="120909" x="5259388" y="4894263"/>
          <p14:tracePt t="120917" x="5259388" y="4902200"/>
          <p14:tracePt t="121021" x="5259388" y="4911725"/>
          <p14:tracePt t="121029" x="5259388" y="4921250"/>
          <p14:tracePt t="121061" x="5251450" y="4938713"/>
          <p14:tracePt t="121068" x="5251450" y="4948238"/>
          <p14:tracePt t="121084" x="5251450" y="4983163"/>
          <p14:tracePt t="121093" x="5251450" y="4992688"/>
          <p14:tracePt t="121101" x="5251450" y="5010150"/>
          <p14:tracePt t="121117" x="5251450" y="5019675"/>
          <p14:tracePt t="121134" x="5251450" y="5037138"/>
          <p14:tracePt t="121151" x="5251450" y="5045075"/>
          <p14:tracePt t="121167" x="5251450" y="5064125"/>
          <p14:tracePt t="121184" x="5251450" y="5072063"/>
          <p14:tracePt t="121201" x="5259388" y="5091113"/>
          <p14:tracePt t="121217" x="5268913" y="5091113"/>
          <p14:tracePt t="121234" x="5278438" y="5099050"/>
          <p14:tracePt t="121251" x="5303838" y="5116513"/>
          <p14:tracePt t="121267" x="5313363" y="5116513"/>
          <p14:tracePt t="121284" x="5340350" y="5143500"/>
          <p14:tracePt t="121301" x="5375275" y="5153025"/>
          <p14:tracePt t="121317" x="5402263" y="5187950"/>
          <p14:tracePt t="121334" x="5411788" y="5187950"/>
          <p14:tracePt t="121350" x="5438775" y="5197475"/>
          <p14:tracePt t="121384" x="5446713" y="5197475"/>
          <p14:tracePt t="121401" x="5465763" y="5197475"/>
          <p14:tracePt t="121461" x="5473700" y="5197475"/>
          <p14:tracePt t="121477" x="5483225" y="5197475"/>
          <p14:tracePt t="121493" x="5483225" y="5187950"/>
          <p14:tracePt t="121501" x="5483225" y="5180013"/>
          <p14:tracePt t="121509" x="5500688" y="5170488"/>
          <p14:tracePt t="121517" x="5500688" y="5162550"/>
          <p14:tracePt t="121534" x="5510213" y="5143500"/>
          <p14:tracePt t="121550" x="5510213" y="5126038"/>
          <p14:tracePt t="121567" x="5518150" y="5116513"/>
          <p14:tracePt t="121584" x="5518150" y="5099050"/>
          <p14:tracePt t="121617" x="5518150" y="5091113"/>
          <p14:tracePt t="121749" x="5518150" y="5081588"/>
          <p14:tracePt t="121772" x="5518150" y="5072063"/>
          <p14:tracePt t="121909" x="5500688" y="5054600"/>
          <p14:tracePt t="121925" x="5492750" y="5054600"/>
          <p14:tracePt t="121934" x="5483225" y="5045075"/>
          <p14:tracePt t="121942" x="5473700" y="5045075"/>
          <p14:tracePt t="121950" x="5465763" y="5045075"/>
          <p14:tracePt t="121967" x="5465763" y="5037138"/>
          <p14:tracePt t="121984" x="5446713" y="5037138"/>
          <p14:tracePt t="122000" x="5438775" y="5037138"/>
          <p14:tracePt t="122022" x="5429250" y="5027613"/>
          <p14:tracePt t="122034" x="5411788" y="5019675"/>
          <p14:tracePt t="122050" x="5402263" y="5010150"/>
          <p14:tracePt t="122067" x="5375275" y="5010150"/>
          <p14:tracePt t="122083" x="5357813" y="4983163"/>
          <p14:tracePt t="122100" x="5340350" y="4983163"/>
          <p14:tracePt t="122117" x="5330825" y="4973638"/>
          <p14:tracePt t="122181" x="5322888" y="4973638"/>
          <p14:tracePt t="122197" x="5303838" y="4965700"/>
          <p14:tracePt t="122212" x="5278438" y="4938713"/>
          <p14:tracePt t="122317" x="5259388" y="4921250"/>
          <p14:tracePt t="122333" x="5251450" y="4911725"/>
          <p14:tracePt t="122341" x="5241925" y="4911725"/>
          <p14:tracePt t="122389" x="5241925" y="4902200"/>
          <p14:tracePt t="122429" x="5241925" y="4894263"/>
          <p14:tracePt t="122469" x="5241925" y="4884738"/>
          <p14:tracePt t="122477" x="5241925" y="4876800"/>
          <p14:tracePt t="122484" x="5232400" y="4867275"/>
          <p14:tracePt t="122517" x="5224463" y="4867275"/>
          <p14:tracePt t="122613" x="5224463" y="4857750"/>
          <p14:tracePt t="122637" x="5224463" y="4849813"/>
          <p14:tracePt t="122669" x="5214938" y="4840288"/>
          <p14:tracePt t="124101" x="5197475" y="4840288"/>
          <p14:tracePt t="124116" x="5180013" y="4840288"/>
          <p14:tracePt t="124125" x="5160963" y="4840288"/>
          <p14:tracePt t="124132" x="5126038" y="4840288"/>
          <p14:tracePt t="124149" x="5027613" y="4840288"/>
          <p14:tracePt t="124165" x="4938713" y="4840288"/>
          <p14:tracePt t="124182" x="4830763" y="4840288"/>
          <p14:tracePt t="124199" x="4795838" y="4840288"/>
          <p14:tracePt t="124237" x="4786313" y="4840288"/>
          <p14:tracePt t="124249" x="4776788" y="4840288"/>
          <p14:tracePt t="124266" x="4751388" y="4840288"/>
          <p14:tracePt t="124282" x="4705350" y="4840288"/>
          <p14:tracePt t="124299" x="4652963" y="4840288"/>
          <p14:tracePt t="124316" x="4500563" y="4778375"/>
          <p14:tracePt t="124332" x="4367213" y="4706938"/>
          <p14:tracePt t="124349" x="4232275" y="4635500"/>
          <p14:tracePt t="124365" x="4098925" y="4572000"/>
          <p14:tracePt t="124382" x="3919538" y="4545013"/>
          <p14:tracePt t="124399" x="3705225" y="4456113"/>
          <p14:tracePt t="124415" x="3490913" y="4384675"/>
          <p14:tracePt t="124432" x="3276600" y="4322763"/>
          <p14:tracePt t="124449" x="3108325" y="4305300"/>
          <p14:tracePt t="124453" x="3027363" y="4278313"/>
          <p14:tracePt t="124465" x="2946400" y="4259263"/>
          <p14:tracePt t="124482" x="2847975" y="4233863"/>
          <p14:tracePt t="124486" x="2830513" y="4224338"/>
          <p14:tracePt t="124500" x="2813050" y="4214813"/>
          <p14:tracePt t="124541" x="2803525" y="4214813"/>
          <p14:tracePt t="124557" x="2795588" y="4214813"/>
          <p14:tracePt t="124565" x="2776538" y="4206875"/>
          <p14:tracePt t="124605" x="2768600" y="4206875"/>
          <p14:tracePt t="124701" x="2759075" y="4206875"/>
          <p14:tracePt t="124709" x="2776538" y="4224338"/>
          <p14:tracePt t="124716" x="2776538" y="4233863"/>
          <p14:tracePt t="124732" x="2822575" y="4268788"/>
          <p14:tracePt t="124749" x="2857500" y="4278313"/>
          <p14:tracePt t="124765" x="2901950" y="4313238"/>
          <p14:tracePt t="124782" x="2946400" y="4322763"/>
          <p14:tracePt t="124799" x="2965450" y="4322763"/>
          <p14:tracePt t="124815" x="2973388" y="4330700"/>
          <p14:tracePt t="124832" x="3000375" y="4357688"/>
          <p14:tracePt t="124965" x="3009900" y="4357688"/>
          <p14:tracePt t="125085" x="3000375" y="4357688"/>
          <p14:tracePt t="125093" x="2973388" y="4357688"/>
          <p14:tracePt t="125101" x="2965450" y="4349750"/>
          <p14:tracePt t="125115" x="2938463" y="4340225"/>
          <p14:tracePt t="125132" x="2874963" y="4330700"/>
          <p14:tracePt t="125148" x="2840038" y="4322763"/>
          <p14:tracePt t="125165" x="2822575" y="4322763"/>
          <p14:tracePt t="125260" x="2813050" y="4313238"/>
          <p14:tracePt t="125300" x="2813050" y="4295775"/>
          <p14:tracePt t="125309" x="2813050" y="4278313"/>
          <p14:tracePt t="125316" x="2822575" y="4268788"/>
          <p14:tracePt t="125332" x="2867025" y="4259263"/>
          <p14:tracePt t="125348" x="2911475" y="4241800"/>
          <p14:tracePt t="125365" x="2965450" y="4214813"/>
          <p14:tracePt t="125382" x="3027363" y="4187825"/>
          <p14:tracePt t="125398" x="3071813" y="4179888"/>
          <p14:tracePt t="125415" x="3098800" y="4170363"/>
          <p14:tracePt t="125431" x="3108325" y="4152900"/>
          <p14:tracePt t="125448" x="3125788" y="4135438"/>
          <p14:tracePt t="125465" x="3133725" y="4125913"/>
          <p14:tracePt t="125498" x="3133725" y="4116388"/>
          <p14:tracePt t="125515" x="3133725" y="4108450"/>
          <p14:tracePt t="125531" x="3133725" y="4098925"/>
          <p14:tracePt t="125548" x="3133725" y="4090988"/>
          <p14:tracePt t="125565" x="3133725" y="4081463"/>
          <p14:tracePt t="125589" x="3133725" y="4071938"/>
          <p14:tracePt t="125605" x="3133725" y="4054475"/>
          <p14:tracePt t="125615" x="3125788" y="4037013"/>
          <p14:tracePt t="125631" x="3116263" y="4037013"/>
          <p14:tracePt t="125653" x="3108325" y="4027488"/>
          <p14:tracePt t="125677" x="3089275" y="4010025"/>
          <p14:tracePt t="125702" x="3081338" y="4010025"/>
          <p14:tracePt t="125725" x="3071813" y="4010025"/>
          <p14:tracePt t="125741" x="3062288" y="4010025"/>
          <p14:tracePt t="125765" x="3044825" y="4010025"/>
          <p14:tracePt t="125781" x="3036888" y="4010025"/>
          <p14:tracePt t="125989" x="3044825" y="4010025"/>
          <p14:tracePt t="125997" x="3062288" y="4000500"/>
          <p14:tracePt t="126006" x="3081338" y="4000500"/>
          <p14:tracePt t="126014" x="3098800" y="4000500"/>
          <p14:tracePt t="126031" x="3125788" y="4000500"/>
          <p14:tracePt t="126048" x="3152775" y="4000500"/>
          <p14:tracePt t="126065" x="3179763" y="4000500"/>
          <p14:tracePt t="126081" x="3187700" y="3992563"/>
          <p14:tracePt t="126114" x="3214688" y="3983038"/>
          <p14:tracePt t="126131" x="3224213" y="3973513"/>
          <p14:tracePt t="126148" x="3251200" y="3965575"/>
          <p14:tracePt t="126164" x="3259138" y="3948113"/>
          <p14:tracePt t="126181" x="3268663" y="3929063"/>
          <p14:tracePt t="126198" x="3268663" y="3911600"/>
          <p14:tracePt t="126214" x="3276600" y="3884613"/>
          <p14:tracePt t="126231" x="3276600" y="3867150"/>
          <p14:tracePt t="126248" x="3276600" y="3857625"/>
          <p14:tracePt t="126264" x="3286125" y="3849688"/>
          <p14:tracePt t="126281" x="3286125" y="3840163"/>
          <p14:tracePt t="126298" x="3286125" y="3830638"/>
          <p14:tracePt t="126357" x="3286125" y="3822700"/>
          <p14:tracePt t="126373" x="3286125" y="3813175"/>
          <p14:tracePt t="126381" x="3276600" y="3813175"/>
          <p14:tracePt t="126405" x="3268663" y="3805238"/>
          <p14:tracePt t="126413" x="3259138" y="3805238"/>
          <p14:tracePt t="126421" x="3259138" y="3795713"/>
          <p14:tracePt t="126445" x="3241675" y="3795713"/>
          <p14:tracePt t="126453" x="3224213" y="3786188"/>
          <p14:tracePt t="126469" x="3205163" y="3778250"/>
          <p14:tracePt t="126485" x="3197225" y="3768725"/>
          <p14:tracePt t="126501" x="3179763" y="3768725"/>
          <p14:tracePt t="126514" x="3179763" y="3759200"/>
          <p14:tracePt t="126531" x="3152775" y="3759200"/>
          <p14:tracePt t="126548" x="3143250" y="3759200"/>
          <p14:tracePt t="126564" x="3108325" y="3751263"/>
          <p14:tracePt t="126581" x="3081338" y="3741738"/>
          <p14:tracePt t="126598" x="3071813" y="3741738"/>
          <p14:tracePt t="126614" x="3071813" y="3733800"/>
          <p14:tracePt t="126668" x="3062288" y="3724275"/>
          <p14:tracePt t="126700" x="3062288" y="3706813"/>
          <p14:tracePt t="126709" x="3062288" y="3697288"/>
          <p14:tracePt t="126725" x="3062288" y="3670300"/>
          <p14:tracePt t="126732" x="3071813" y="3662363"/>
          <p14:tracePt t="126748" x="3081338" y="3635375"/>
          <p14:tracePt t="126764" x="3125788" y="3598863"/>
          <p14:tracePt t="126781" x="3152775" y="3563938"/>
          <p14:tracePt t="126797" x="3179763" y="3527425"/>
          <p14:tracePt t="126814" x="3214688" y="3492500"/>
          <p14:tracePt t="126831" x="3214688" y="3465513"/>
          <p14:tracePt t="126864" x="3214688" y="3446463"/>
          <p14:tracePt t="126881" x="3214688" y="3438525"/>
          <p14:tracePt t="126897" x="3214688" y="3411538"/>
          <p14:tracePt t="126931" x="3214688" y="3402013"/>
          <p14:tracePt t="126947" x="3214688" y="3394075"/>
          <p14:tracePt t="126964" x="3214688" y="3384550"/>
          <p14:tracePt t="126981" x="3214688" y="3375025"/>
          <p14:tracePt t="126997" x="3214688" y="3367088"/>
          <p14:tracePt t="127014" x="3187700" y="3349625"/>
          <p14:tracePt t="127031" x="3160713" y="3330575"/>
          <p14:tracePt t="127047" x="3108325" y="3322638"/>
          <p14:tracePt t="127064" x="3071813" y="3313113"/>
          <p14:tracePt t="127081" x="3054350" y="3313113"/>
          <p14:tracePt t="127097" x="3044825" y="3313113"/>
          <p14:tracePt t="127114" x="3036888" y="3313113"/>
          <p14:tracePt t="127197" x="3044825" y="3295650"/>
          <p14:tracePt t="127205" x="3054350" y="3286125"/>
          <p14:tracePt t="127221" x="3062288" y="3286125"/>
          <p14:tracePt t="127230" x="3081338" y="3278188"/>
          <p14:tracePt t="127247" x="3089275" y="3259138"/>
          <p14:tracePt t="127264" x="3116263" y="3241675"/>
          <p14:tracePt t="127280" x="3133725" y="3224213"/>
          <p14:tracePt t="127297" x="3133725" y="3187700"/>
          <p14:tracePt t="127314" x="3152775" y="3143250"/>
          <p14:tracePt t="127330" x="3160713" y="3125788"/>
          <p14:tracePt t="127380" x="3152775" y="3125788"/>
          <p14:tracePt t="127389" x="3133725" y="3125788"/>
          <p14:tracePt t="127397" x="3125788" y="3125788"/>
          <p14:tracePt t="127414" x="3108325" y="3116263"/>
          <p14:tracePt t="127430" x="3089275" y="3116263"/>
          <p14:tracePt t="127447" x="3071813" y="3116263"/>
          <p14:tracePt t="127464" x="3062288" y="3116263"/>
          <p14:tracePt t="127572" x="3054350" y="3116263"/>
          <p14:tracePt t="127605" x="3044825" y="3116263"/>
          <p14:tracePt t="127629" x="3044825" y="3143250"/>
          <p14:tracePt t="127637" x="3044825" y="3152775"/>
          <p14:tracePt t="127693" x="3044825" y="3160713"/>
          <p14:tracePt t="127701" x="3054350" y="3160713"/>
          <p14:tracePt t="127709" x="3089275" y="3170238"/>
          <p14:tracePt t="127717" x="3170238" y="3179763"/>
          <p14:tracePt t="127730" x="3232150" y="3187700"/>
          <p14:tracePt t="127747" x="3330575" y="3187700"/>
          <p14:tracePt t="127764" x="3375025" y="3187700"/>
          <p14:tracePt t="127780" x="3384550" y="3187700"/>
          <p14:tracePt t="128093" x="3384550" y="3197225"/>
          <p14:tracePt t="128102" x="3429000" y="3259138"/>
          <p14:tracePt t="128109" x="3536950" y="3330575"/>
          <p14:tracePt t="128117" x="3643313" y="3446463"/>
          <p14:tracePt t="128130" x="3724275" y="3554413"/>
          <p14:tracePt t="128147" x="3911600" y="3751263"/>
          <p14:tracePt t="128163" x="4017963" y="3973513"/>
          <p14:tracePt t="128180" x="4054475" y="4162425"/>
          <p14:tracePt t="128197" x="4062413" y="4322763"/>
          <p14:tracePt t="128213" x="4071938" y="4537075"/>
          <p14:tracePt t="128230" x="4179888" y="4741863"/>
          <p14:tracePt t="128247" x="4268788" y="4973638"/>
          <p14:tracePt t="128263" x="4303713" y="5180013"/>
          <p14:tracePt t="128280" x="4313238" y="5330825"/>
          <p14:tracePt t="128297" x="4313238" y="5402263"/>
          <p14:tracePt t="128313" x="4322763" y="5465763"/>
          <p14:tracePt t="128330" x="4330700" y="5473700"/>
          <p14:tracePt t="128363" x="4348163" y="5473700"/>
          <p14:tracePt t="128380" x="4419600" y="5473700"/>
          <p14:tracePt t="128396" x="4491038" y="5448300"/>
          <p14:tracePt t="128413" x="4545013" y="5421313"/>
          <p14:tracePt t="128430" x="4598988" y="5411788"/>
          <p14:tracePt t="128446" x="4670425" y="5394325"/>
          <p14:tracePt t="128463" x="4776788" y="5367338"/>
          <p14:tracePt t="128480" x="4848225" y="5357813"/>
          <p14:tracePt t="128496" x="4902200" y="5340350"/>
          <p14:tracePt t="128513" x="4921250" y="5330825"/>
          <p14:tracePt t="128530" x="4938713" y="5322888"/>
          <p14:tracePt t="128546" x="4946650" y="5313363"/>
          <p14:tracePt t="128563" x="4965700" y="5305425"/>
          <p14:tracePt t="128580" x="4992688" y="5278438"/>
          <p14:tracePt t="128596" x="5027613" y="5268913"/>
          <p14:tracePt t="128613" x="5054600" y="5259388"/>
          <p14:tracePt t="128630" x="5089525" y="5251450"/>
          <p14:tracePt t="128663" x="5126038" y="5214938"/>
          <p14:tracePt t="128680" x="5135563" y="5207000"/>
          <p14:tracePt t="128696" x="5153025" y="5187950"/>
          <p14:tracePt t="128713" x="5180013" y="5143500"/>
          <p14:tracePt t="128730" x="5224463" y="5099050"/>
          <p14:tracePt t="128746" x="5241925" y="5054600"/>
          <p14:tracePt t="128763" x="5251450" y="5010150"/>
          <p14:tracePt t="128780" x="5251450" y="4948238"/>
          <p14:tracePt t="128796" x="5251450" y="4921250"/>
          <p14:tracePt t="128813" x="5251450" y="4867275"/>
          <p14:tracePt t="128830" x="5251450" y="4830763"/>
          <p14:tracePt t="128846" x="5251450" y="4795838"/>
          <p14:tracePt t="128863" x="5251450" y="4759325"/>
          <p14:tracePt t="128880" x="5251450" y="4724400"/>
          <p14:tracePt t="128896" x="5251450" y="4687888"/>
          <p14:tracePt t="128913" x="5259388" y="4670425"/>
          <p14:tracePt t="128929" x="5278438" y="4635500"/>
          <p14:tracePt t="128946" x="5286375" y="4616450"/>
          <p14:tracePt t="128980" x="5295900" y="4598988"/>
          <p14:tracePt t="129005" x="5295900" y="4591050"/>
          <p14:tracePt t="129061" x="5295900" y="4581525"/>
          <p14:tracePt t="129093" x="5295900" y="4564063"/>
          <p14:tracePt t="129101" x="5295900" y="4554538"/>
          <p14:tracePt t="129125" x="5295900" y="4545013"/>
          <p14:tracePt t="129693" x="5295900" y="4554538"/>
          <p14:tracePt t="129709" x="5295900" y="4581525"/>
          <p14:tracePt t="129717" x="5295900" y="4591050"/>
          <p14:tracePt t="129725" x="5295900" y="4625975"/>
          <p14:tracePt t="129733" x="5295900" y="4635500"/>
          <p14:tracePt t="129746" x="5295900" y="4662488"/>
          <p14:tracePt t="129762" x="5295900" y="4687888"/>
          <p14:tracePt t="129779" x="5295900" y="4724400"/>
          <p14:tracePt t="129796" x="5295900" y="4741863"/>
          <p14:tracePt t="129812" x="5295900" y="4751388"/>
          <p14:tracePt t="129829" x="5295900" y="4759325"/>
          <p14:tracePt t="129862" x="5295900" y="4768850"/>
          <p14:tracePt t="129879" x="5295900" y="4778375"/>
          <p14:tracePt t="129896" x="5295900" y="4795838"/>
          <p14:tracePt t="129912" x="5286375" y="4805363"/>
          <p14:tracePt t="130012" x="5278438" y="4805363"/>
          <p14:tracePt t="130037" x="5259388" y="4805363"/>
          <p14:tracePt t="130045" x="5251450" y="4805363"/>
          <p14:tracePt t="130053" x="5241925" y="4805363"/>
          <p14:tracePt t="130062" x="5241925" y="4795838"/>
          <p14:tracePt t="130079" x="5232400" y="4778375"/>
          <p14:tracePt t="130096" x="5232400" y="4751388"/>
          <p14:tracePt t="130112" x="5214938" y="4724400"/>
          <p14:tracePt t="130129" x="5214938" y="4706938"/>
          <p14:tracePt t="130145" x="5214938" y="4679950"/>
          <p14:tracePt t="130162" x="5214938" y="4670425"/>
          <p14:tracePt t="130179" x="5214938" y="4643438"/>
          <p14:tracePt t="130196" x="5214938" y="4635500"/>
          <p14:tracePt t="130253" x="5214938" y="4625975"/>
          <p14:tracePt t="130301" x="5214938" y="4616450"/>
          <p14:tracePt t="130333" x="5214938" y="4608513"/>
          <p14:tracePt t="130405" x="5214938" y="4598988"/>
          <p14:tracePt t="130412" x="5224463" y="4598988"/>
          <p14:tracePt t="130429" x="5232400" y="4598988"/>
          <p14:tracePt t="130437" x="5251450" y="4598988"/>
          <p14:tracePt t="130453" x="5259388" y="4598988"/>
          <p14:tracePt t="130462" x="5268913" y="4598988"/>
          <p14:tracePt t="130509" x="5278438" y="4598988"/>
          <p14:tracePt t="130549" x="5286375" y="4598988"/>
          <p14:tracePt t="130565" x="5295900" y="4591050"/>
          <p14:tracePt t="130637" x="5303838" y="4591050"/>
          <p14:tracePt t="130902" x="5313363" y="4572000"/>
          <p14:tracePt t="131029" x="5313363" y="4564063"/>
          <p14:tracePt t="131045" x="5313363" y="4554538"/>
          <p14:tracePt t="131053" x="5313363" y="4545013"/>
          <p14:tracePt t="131109" x="5313363" y="4537075"/>
          <p14:tracePt t="131117" x="5313363" y="4527550"/>
          <p14:tracePt t="131125" x="5303838" y="4519613"/>
          <p14:tracePt t="131165" x="5295900" y="4510088"/>
          <p14:tracePt t="131181" x="5286375" y="4510088"/>
          <p14:tracePt t="131189" x="5268913" y="4510088"/>
          <p14:tracePt t="131196" x="5259388" y="4510088"/>
          <p14:tracePt t="131212" x="5232400" y="4510088"/>
          <p14:tracePt t="131228" x="5214938" y="4510088"/>
          <p14:tracePt t="131269" x="5207000" y="4510088"/>
          <p14:tracePt t="131309" x="5197475" y="4510088"/>
          <p14:tracePt t="131317" x="5197475" y="4527550"/>
          <p14:tracePt t="131325" x="5197475" y="4537075"/>
          <p14:tracePt t="131341" x="5180013" y="4564063"/>
          <p14:tracePt t="131357" x="5180013" y="4572000"/>
          <p14:tracePt t="131365" x="5180013" y="4581525"/>
          <p14:tracePt t="131378" x="5180013" y="4591050"/>
          <p14:tracePt t="131395" x="5180013" y="4608513"/>
          <p14:tracePt t="131411" x="5180013" y="4616450"/>
          <p14:tracePt t="131428" x="5197475" y="4635500"/>
          <p14:tracePt t="131445" x="5207000" y="4635500"/>
          <p14:tracePt t="131461" x="5224463" y="4635500"/>
          <p14:tracePt t="131495" x="5232400" y="4635500"/>
          <p14:tracePt t="131511" x="5251450" y="4625975"/>
          <p14:tracePt t="131589" x="5251450" y="4608513"/>
          <p14:tracePt t="131604" x="5251450" y="4598988"/>
          <p14:tracePt t="131637" x="5241925" y="4598988"/>
          <p14:tracePt t="131661" x="5224463" y="4598988"/>
          <p14:tracePt t="131669" x="5214938" y="4598988"/>
          <p14:tracePt t="131678" x="5207000" y="4598988"/>
          <p14:tracePt t="131695" x="5187950" y="4598988"/>
          <p14:tracePt t="131733" x="5187950" y="4608513"/>
          <p14:tracePt t="131741" x="5187950" y="4625975"/>
          <p14:tracePt t="131757" x="5187950" y="4635500"/>
          <p14:tracePt t="131765" x="5187950" y="4643438"/>
          <p14:tracePt t="131797" x="5187950" y="4652963"/>
          <p14:tracePt t="131828" x="5197475" y="4652963"/>
          <p14:tracePt t="131837" x="5207000" y="4652963"/>
          <p14:tracePt t="131861" x="5214938" y="4652963"/>
          <p14:tracePt t="131885" x="5224463" y="4652963"/>
          <p14:tracePt t="131965" x="5224463" y="4643438"/>
          <p14:tracePt t="131972" x="5224463" y="4635500"/>
          <p14:tracePt t="132021" x="5224463" y="4625975"/>
          <p14:tracePt t="132036" x="5197475" y="4625975"/>
          <p14:tracePt t="132044" x="5135563" y="4598988"/>
          <p14:tracePt t="132413" x="5116513" y="4598988"/>
          <p14:tracePt t="132420" x="5099050" y="4608513"/>
          <p14:tracePt t="132428" x="5081588" y="4616450"/>
          <p14:tracePt t="132444" x="5045075" y="4635500"/>
          <p14:tracePt t="132461" x="4992688" y="4643438"/>
          <p14:tracePt t="132477" x="4965700" y="4643438"/>
          <p14:tracePt t="132494" x="4956175" y="4643438"/>
          <p14:tracePt t="132511" x="4938713" y="4643438"/>
          <p14:tracePt t="132527" x="4929188" y="4643438"/>
          <p14:tracePt t="132544" x="4911725" y="4643438"/>
          <p14:tracePt t="132561" x="4884738" y="4643438"/>
          <p14:tracePt t="132577" x="4840288" y="4616450"/>
          <p14:tracePt t="132594" x="4786313" y="4591050"/>
          <p14:tracePt t="132611" x="4732338" y="4581525"/>
          <p14:tracePt t="132628" x="4598988" y="4545013"/>
          <p14:tracePt t="132644" x="4500563" y="4527550"/>
          <p14:tracePt t="132661" x="4394200" y="4527550"/>
          <p14:tracePt t="132677" x="4348163" y="4500563"/>
          <p14:tracePt t="132694" x="4276725" y="4483100"/>
          <p14:tracePt t="132711" x="4268788" y="4483100"/>
          <p14:tracePt t="132757" x="4259263" y="4465638"/>
          <p14:tracePt t="132821" x="4251325" y="4465638"/>
          <p14:tracePt t="132828" x="4251325" y="4456113"/>
          <p14:tracePt t="132853" x="4251325" y="4438650"/>
          <p14:tracePt t="132861" x="4251325" y="4429125"/>
          <p14:tracePt t="132877" x="4251325" y="4421188"/>
          <p14:tracePt t="132885" x="4232275" y="4394200"/>
          <p14:tracePt t="132900" x="4214813" y="4384675"/>
          <p14:tracePt t="132911" x="4205288" y="4384675"/>
          <p14:tracePt t="132927" x="4160838" y="4376738"/>
          <p14:tracePt t="132944" x="4108450" y="4340225"/>
          <p14:tracePt t="132961" x="4071938" y="4330700"/>
          <p14:tracePt t="132977" x="4017963" y="4305300"/>
          <p14:tracePt t="132994" x="4000500" y="4295775"/>
          <p14:tracePt t="133010" x="3965575" y="4286250"/>
          <p14:tracePt t="133027" x="3919538" y="4259263"/>
          <p14:tracePt t="133044" x="3840163" y="4233863"/>
          <p14:tracePt t="133060" x="3741738" y="4224338"/>
          <p14:tracePt t="133077" x="3608388" y="4179888"/>
          <p14:tracePt t="133094" x="3536950" y="4152900"/>
          <p14:tracePt t="133127" x="3517900" y="4125913"/>
          <p14:tracePt t="133144" x="3446463" y="4081463"/>
          <p14:tracePt t="133160" x="3367088" y="4019550"/>
          <p14:tracePt t="133177" x="3322638" y="4000500"/>
          <p14:tracePt t="133194" x="3303588" y="3983038"/>
          <p14:tracePt t="133210" x="3295650" y="3973513"/>
          <p14:tracePt t="133244" x="3286125" y="3973513"/>
          <p14:tracePt t="133260" x="3276600" y="3973513"/>
          <p14:tracePt t="133277" x="3259138" y="3983038"/>
          <p14:tracePt t="133294" x="3259138" y="3992563"/>
          <p14:tracePt t="133310" x="3241675" y="4027488"/>
          <p14:tracePt t="133343" x="3224213" y="4019550"/>
          <p14:tracePt t="133360" x="3197225" y="4000500"/>
          <p14:tracePt t="133377" x="3143250" y="3973513"/>
          <p14:tracePt t="133394" x="3089275" y="3948113"/>
          <p14:tracePt t="133410" x="3027363" y="3929063"/>
          <p14:tracePt t="133427" x="2990850" y="3911600"/>
          <p14:tracePt t="133444" x="2919413" y="3902075"/>
          <p14:tracePt t="133460" x="2894013" y="3902075"/>
          <p14:tracePt t="133477" x="2884488" y="3902075"/>
          <p14:tracePt t="133669" x="2874963" y="3894138"/>
          <p14:tracePt t="133677" x="2884488" y="3884613"/>
          <p14:tracePt t="133685" x="2938463" y="3867150"/>
          <p14:tracePt t="133693" x="2965450" y="3857625"/>
          <p14:tracePt t="133710" x="3071813" y="3822700"/>
          <p14:tracePt t="133727" x="3143250" y="3795713"/>
          <p14:tracePt t="133743" x="3214688" y="3741738"/>
          <p14:tracePt t="133760" x="3259138" y="3714750"/>
          <p14:tracePt t="133777" x="3268663" y="3697288"/>
          <p14:tracePt t="133810" x="3268663" y="3687763"/>
          <p14:tracePt t="133829" x="3268663" y="3679825"/>
          <p14:tracePt t="133844" x="3268663" y="3670300"/>
          <p14:tracePt t="133860" x="3268663" y="3652838"/>
          <p14:tracePt t="133877" x="3241675" y="3643313"/>
          <p14:tracePt t="133893" x="3205163" y="3643313"/>
          <p14:tracePt t="133910" x="3187700" y="3616325"/>
          <p14:tracePt t="133927" x="3160713" y="3608388"/>
          <p14:tracePt t="133943" x="3116263" y="3608388"/>
          <p14:tracePt t="133960" x="3081338" y="3608388"/>
          <p14:tracePt t="133977" x="3044825" y="3608388"/>
          <p14:tracePt t="133993" x="3009900" y="3608388"/>
          <p14:tracePt t="134010" x="2946400" y="3608388"/>
          <p14:tracePt t="134027" x="2919413" y="3616325"/>
          <p14:tracePt t="134043" x="2911475" y="3625850"/>
          <p14:tracePt t="134060" x="2874963" y="3652838"/>
          <p14:tracePt t="134076" x="2874963" y="3662363"/>
          <p14:tracePt t="134149" x="2874963" y="3679825"/>
          <p14:tracePt t="134165" x="2884488" y="3687763"/>
          <p14:tracePt t="134173" x="2894013" y="3687763"/>
          <p14:tracePt t="134181" x="2894013" y="3697288"/>
          <p14:tracePt t="134193" x="2919413" y="3714750"/>
          <p14:tracePt t="134221" x="2938463" y="3733800"/>
          <p14:tracePt t="134230" x="2946400" y="3741738"/>
          <p14:tracePt t="134243" x="2946400" y="3759200"/>
          <p14:tracePt t="134260" x="2965450" y="3768725"/>
          <p14:tracePt t="134276" x="2965450" y="3805238"/>
          <p14:tracePt t="134293" x="2965450" y="3840163"/>
          <p14:tracePt t="134310" x="2965450" y="3876675"/>
          <p14:tracePt t="134326" x="2965450" y="3938588"/>
          <p14:tracePt t="134343" x="2955925" y="3965575"/>
          <p14:tracePt t="134360" x="2946400" y="4037013"/>
          <p14:tracePt t="134376" x="2938463" y="4071938"/>
          <p14:tracePt t="134393" x="2928938" y="4090988"/>
          <p14:tracePt t="134410" x="2911475" y="4108450"/>
          <p14:tracePt t="134485" x="2911475" y="4098925"/>
          <p14:tracePt t="134492" x="2911475" y="4081463"/>
          <p14:tracePt t="134501" x="2911475" y="4044950"/>
          <p14:tracePt t="134509" x="2911475" y="4019550"/>
          <p14:tracePt t="134526" x="2911475" y="3956050"/>
          <p14:tracePt t="134543" x="2919413" y="3902075"/>
          <p14:tracePt t="134560" x="2928938" y="3876675"/>
          <p14:tracePt t="134576" x="2928938" y="3849688"/>
          <p14:tracePt t="134593" x="2938463" y="3822700"/>
          <p14:tracePt t="134610" x="2938463" y="3795713"/>
          <p14:tracePt t="134626" x="2938463" y="3768725"/>
          <p14:tracePt t="134643" x="2955925" y="3751263"/>
          <p14:tracePt t="134659" x="2955925" y="3733800"/>
          <p14:tracePt t="134676" x="2955925" y="3714750"/>
          <p14:tracePt t="134693" x="2955925" y="3706813"/>
          <p14:tracePt t="134709" x="2955925" y="3687763"/>
          <p14:tracePt t="134726" x="2955925" y="3670300"/>
          <p14:tracePt t="134743" x="2965450" y="3652838"/>
          <p14:tracePt t="134759" x="2965450" y="3635375"/>
          <p14:tracePt t="134869" x="2965450" y="3662363"/>
          <p14:tracePt t="134876" x="2965450" y="3687763"/>
          <p14:tracePt t="134885" x="2965450" y="3724275"/>
          <p14:tracePt t="134893" x="2965450" y="3778250"/>
          <p14:tracePt t="134909" x="2965450" y="3876675"/>
          <p14:tracePt t="134926" x="2965450" y="3938588"/>
          <p14:tracePt t="134943" x="2965450" y="4000500"/>
          <p14:tracePt t="134959" x="2965450" y="4010025"/>
          <p14:tracePt t="134976" x="2965450" y="4019550"/>
          <p14:tracePt t="135141" x="2965450" y="4010025"/>
          <p14:tracePt t="135149" x="2965450" y="4000500"/>
          <p14:tracePt t="135157" x="2965450" y="3983038"/>
          <p14:tracePt t="135165" x="2965450" y="3965575"/>
          <p14:tracePt t="135176" x="2965450" y="3938588"/>
          <p14:tracePt t="135192" x="2965450" y="3902075"/>
          <p14:tracePt t="135209" x="2965450" y="3867150"/>
          <p14:tracePt t="135226" x="2965450" y="3822700"/>
          <p14:tracePt t="135243" x="2965450" y="3768725"/>
          <p14:tracePt t="135259" x="2965450" y="3741738"/>
          <p14:tracePt t="135276" x="2965450" y="3714750"/>
          <p14:tracePt t="135349" x="2965450" y="3706813"/>
          <p14:tracePt t="135397" x="2955925" y="3706813"/>
          <p14:tracePt t="135413" x="2955925" y="3714750"/>
          <p14:tracePt t="135421" x="2955925" y="3733800"/>
          <p14:tracePt t="135429" x="2955925" y="3759200"/>
          <p14:tracePt t="135442" x="2955925" y="3786188"/>
          <p14:tracePt t="135459" x="2955925" y="3840163"/>
          <p14:tracePt t="135476" x="2946400" y="3921125"/>
          <p14:tracePt t="135492" x="2938463" y="3956050"/>
          <p14:tracePt t="135509" x="2938463" y="3973513"/>
          <p14:tracePt t="135620" x="2938463" y="3965575"/>
          <p14:tracePt t="135630" x="2938463" y="3948113"/>
          <p14:tracePt t="135637" x="2938463" y="3929063"/>
          <p14:tracePt t="135645" x="2938463" y="3921125"/>
          <p14:tracePt t="135659" x="2938463" y="3902075"/>
          <p14:tracePt t="135676" x="2938463" y="3867150"/>
          <p14:tracePt t="135692" x="2938463" y="3849688"/>
          <p14:tracePt t="135726" x="2938463" y="3840163"/>
          <p14:tracePt t="135853" x="2938463" y="3857625"/>
          <p14:tracePt t="135860" x="2938463" y="3894138"/>
          <p14:tracePt t="135869" x="2938463" y="3902075"/>
          <p14:tracePt t="135876" x="2919413" y="3929063"/>
          <p14:tracePt t="135892" x="2919413" y="3956050"/>
          <p14:tracePt t="135909" x="2911475" y="3965575"/>
          <p14:tracePt t="135925" x="2911475" y="3973513"/>
          <p14:tracePt t="136020" x="2911475" y="3956050"/>
          <p14:tracePt t="136029" x="2911475" y="3929063"/>
          <p14:tracePt t="136036" x="2911475" y="3894138"/>
          <p14:tracePt t="136046" x="2919413" y="3876675"/>
          <p14:tracePt t="136059" x="2928938" y="3840163"/>
          <p14:tracePt t="136075" x="2938463" y="3795713"/>
          <p14:tracePt t="136092" x="2965450" y="3751263"/>
          <p14:tracePt t="136109" x="2965450" y="3741738"/>
          <p14:tracePt t="136125" x="2965450" y="3733800"/>
          <p14:tracePt t="136253" x="2965450" y="3759200"/>
          <p14:tracePt t="136261" x="2965450" y="3768725"/>
          <p14:tracePt t="136269" x="2965450" y="3786188"/>
          <p14:tracePt t="136276" x="2965450" y="3795713"/>
          <p14:tracePt t="136292" x="2965450" y="3822700"/>
          <p14:tracePt t="136308" x="2965450" y="3830638"/>
          <p14:tracePt t="136325" x="2965450" y="3840163"/>
          <p14:tracePt t="136412" x="2973388" y="3849688"/>
          <p14:tracePt t="136429" x="2973388" y="3840163"/>
          <p14:tracePt t="136437" x="2982913" y="3822700"/>
          <p14:tracePt t="136445" x="2990850" y="3822700"/>
          <p14:tracePt t="136461" x="2990850" y="3795713"/>
          <p14:tracePt t="136476" x="2990850" y="3786188"/>
          <p14:tracePt t="136590" x="2990850" y="3805238"/>
          <p14:tracePt t="136597" x="2990850" y="3830638"/>
          <p14:tracePt t="136608" x="2990850" y="3840163"/>
          <p14:tracePt t="136625" x="2990850" y="3876675"/>
          <p14:tracePt t="136642" x="2990850" y="3911600"/>
          <p14:tracePt t="136658" x="2990850" y="3929063"/>
          <p14:tracePt t="136725" x="2990850" y="3938588"/>
          <p14:tracePt t="136757" x="3000375" y="3938588"/>
          <p14:tracePt t="136773" x="3009900" y="3929063"/>
          <p14:tracePt t="136781" x="3009900" y="3921125"/>
          <p14:tracePt t="136792" x="3027363" y="3902075"/>
          <p14:tracePt t="136808" x="3027363" y="3894138"/>
          <p14:tracePt t="136825" x="3027363" y="3884613"/>
          <p14:tracePt t="137197" x="3036888" y="3876675"/>
          <p14:tracePt t="137205" x="3098800" y="3840163"/>
          <p14:tracePt t="137213" x="3133725" y="3813175"/>
          <p14:tracePt t="137225" x="3160713" y="3795713"/>
          <p14:tracePt t="137241" x="3205163" y="3768725"/>
          <p14:tracePt t="138581" x="3322638" y="3751263"/>
          <p14:tracePt t="138589" x="3679825" y="3751263"/>
          <p14:tracePt t="138606" x="3724275" y="3751263"/>
          <p14:tracePt t="138613" x="3894138" y="3795713"/>
          <p14:tracePt t="138624" x="3965575" y="3813175"/>
          <p14:tracePt t="138641" x="4108450" y="3867150"/>
          <p14:tracePt t="138657" x="4160838" y="3902075"/>
          <p14:tracePt t="138674" x="4259263" y="4037013"/>
          <p14:tracePt t="138691" x="4537075" y="4125913"/>
          <p14:tracePt t="138707" x="4983163" y="4251325"/>
          <p14:tracePt t="138724" x="5483225" y="4456113"/>
          <p14:tracePt t="138749" x="5510213" y="4473575"/>
          <p14:tracePt t="138757" x="5589588" y="4527550"/>
          <p14:tracePt t="138774" x="5830888" y="4679950"/>
          <p14:tracePt t="138790" x="5983288" y="4805363"/>
          <p14:tracePt t="138807" x="6108700" y="4830763"/>
          <p14:tracePt t="138824" x="6197600" y="5000625"/>
          <p14:tracePt t="138840" x="6232525" y="5162550"/>
          <p14:tracePt t="138857" x="6296025" y="5340350"/>
          <p14:tracePt t="138874" x="6340475" y="5554663"/>
          <p14:tracePt t="138890" x="6411913" y="5724525"/>
          <p14:tracePt t="138907" x="6518275" y="5911850"/>
          <p14:tracePt t="138924" x="6608763" y="6072188"/>
          <p14:tracePt t="138940" x="6635750" y="6162675"/>
          <p14:tracePt t="138957" x="6653213" y="6189663"/>
          <p14:tracePt t="138974" x="6653213" y="6215063"/>
          <p14:tracePt t="138990" x="6653213" y="6234113"/>
          <p14:tracePt t="139007" x="6626225" y="6234113"/>
          <p14:tracePt t="139024" x="6564313" y="6215063"/>
          <p14:tracePt t="139040" x="6500813" y="6135688"/>
          <p14:tracePt t="139057" x="6438900" y="6010275"/>
          <p14:tracePt t="139074" x="6402388" y="5876925"/>
          <p14:tracePt t="139090" x="6357938" y="5643563"/>
          <p14:tracePt t="139107" x="6323013" y="5473700"/>
          <p14:tracePt t="139124" x="6303963" y="5349875"/>
          <p14:tracePt t="139140" x="6323013" y="5305425"/>
          <p14:tracePt t="139157" x="6340475" y="5187950"/>
          <p14:tracePt t="139174" x="6402388" y="5116513"/>
          <p14:tracePt t="139190" x="6465888" y="5037138"/>
          <p14:tracePt t="139207" x="6537325" y="5010150"/>
          <p14:tracePt t="139224" x="6661150" y="4983163"/>
          <p14:tracePt t="139240" x="6786563" y="4983163"/>
          <p14:tracePt t="139257" x="7081838" y="5108575"/>
          <p14:tracePt t="139273" x="7180263" y="5135563"/>
          <p14:tracePt t="139290" x="7296150" y="5170488"/>
          <p14:tracePt t="139307" x="7412038" y="5207000"/>
          <p14:tracePt t="139324" x="7537450" y="5295900"/>
          <p14:tracePt t="139340" x="7589838" y="5357813"/>
          <p14:tracePt t="139357" x="7608888" y="5411788"/>
          <p14:tracePt t="139373" x="7626350" y="5483225"/>
          <p14:tracePt t="139390" x="7626350" y="5519738"/>
          <p14:tracePt t="139407" x="7626350" y="5554663"/>
          <p14:tracePt t="139423" x="7616825" y="5581650"/>
          <p14:tracePt t="139440" x="7545388" y="5581650"/>
          <p14:tracePt t="139457" x="7402513" y="5564188"/>
          <p14:tracePt t="139473" x="7242175" y="5483225"/>
          <p14:tracePt t="139490" x="7108825" y="5367338"/>
          <p14:tracePt t="139493" x="7027863" y="5295900"/>
          <p14:tracePt t="139507" x="6983413" y="5268913"/>
          <p14:tracePt t="139523" x="6850063" y="5143500"/>
          <p14:tracePt t="139540" x="6751638" y="4894263"/>
          <p14:tracePt t="139557" x="6742113" y="4751388"/>
          <p14:tracePt t="139590" x="6769100" y="4706938"/>
          <p14:tracePt t="139607" x="6911975" y="4564063"/>
          <p14:tracePt t="139623" x="7027863" y="4500563"/>
          <p14:tracePt t="139640" x="7170738" y="4456113"/>
          <p14:tracePt t="139657" x="7269163" y="4448175"/>
          <p14:tracePt t="139673" x="7350125" y="4438650"/>
          <p14:tracePt t="139690" x="7385050" y="4438650"/>
          <p14:tracePt t="139707" x="7456488" y="4483100"/>
          <p14:tracePt t="139723" x="7527925" y="4564063"/>
          <p14:tracePt t="139740" x="7537450" y="4591050"/>
          <p14:tracePt t="139773" x="7537450" y="4635500"/>
          <p14:tracePt t="139781" x="7545388" y="4670425"/>
          <p14:tracePt t="139790" x="7545388" y="4687888"/>
          <p14:tracePt t="139807" x="7545388" y="4697413"/>
          <p14:tracePt t="139823" x="7537450" y="4724400"/>
          <p14:tracePt t="139840" x="7483475" y="4759325"/>
          <p14:tracePt t="139856" x="7439025" y="4778375"/>
          <p14:tracePt t="139873" x="7232650" y="4778375"/>
          <p14:tracePt t="139890" x="7010400" y="4778375"/>
          <p14:tracePt t="139907" x="6786563" y="4679950"/>
          <p14:tracePt t="139923" x="6616700" y="4608513"/>
          <p14:tracePt t="139940" x="6473825" y="4473575"/>
          <p14:tracePt t="139956" x="6473825" y="4465638"/>
          <p14:tracePt t="139980" x="6473825" y="4456113"/>
          <p14:tracePt t="139990" x="6510338" y="4411663"/>
          <p14:tracePt t="140006" x="6670675" y="4313238"/>
          <p14:tracePt t="140023" x="6875463" y="4251325"/>
          <p14:tracePt t="140040" x="7072313" y="4224338"/>
          <p14:tracePt t="140056" x="7224713" y="4224338"/>
          <p14:tracePt t="140073" x="7340600" y="4224338"/>
          <p14:tracePt t="140090" x="7421563" y="4259263"/>
          <p14:tracePt t="140106" x="7429500" y="4268788"/>
          <p14:tracePt t="140123" x="7473950" y="4384675"/>
          <p14:tracePt t="140140" x="7473950" y="4564063"/>
          <p14:tracePt t="140156" x="7473950" y="4616450"/>
          <p14:tracePt t="140173" x="7456488" y="4768850"/>
          <p14:tracePt t="140190" x="7385050" y="4948238"/>
          <p14:tracePt t="140206" x="7367588" y="4992688"/>
          <p14:tracePt t="140223" x="7340600" y="5010150"/>
          <p14:tracePt t="140240" x="7259638" y="5081588"/>
          <p14:tracePt t="140256" x="7153275" y="5081588"/>
          <p14:tracePt t="140273" x="6992938" y="5027613"/>
          <p14:tracePt t="140290" x="6867525" y="4921250"/>
          <p14:tracePt t="140306" x="6751638" y="4795838"/>
          <p14:tracePt t="140323" x="6715125" y="4733925"/>
          <p14:tracePt t="140340" x="6707188" y="4616450"/>
          <p14:tracePt t="140356" x="6724650" y="4564063"/>
          <p14:tracePt t="140373" x="6796088" y="4500563"/>
          <p14:tracePt t="140390" x="6921500" y="4456113"/>
          <p14:tracePt t="140406" x="7018338" y="4421188"/>
          <p14:tracePt t="140423" x="7170738" y="4421188"/>
          <p14:tracePt t="140440" x="7296150" y="4438650"/>
          <p14:tracePt t="140456" x="7402513" y="4500563"/>
          <p14:tracePt t="140473" x="7493000" y="4591050"/>
          <p14:tracePt t="140490" x="7572375" y="4714875"/>
          <p14:tracePt t="140506" x="7616825" y="4840288"/>
          <p14:tracePt t="140523" x="7653338" y="4973638"/>
          <p14:tracePt t="140540" x="7653338" y="5064125"/>
          <p14:tracePt t="140556" x="7653338" y="5116513"/>
          <p14:tracePt t="140573" x="7643813" y="5116513"/>
          <p14:tracePt t="140589" x="7599363" y="5135563"/>
          <p14:tracePt t="140606" x="7581900" y="5135563"/>
          <p14:tracePt t="140623" x="7510463" y="5126038"/>
          <p14:tracePt t="140639" x="7446963" y="5081588"/>
          <p14:tracePt t="140656" x="7412038" y="5037138"/>
          <p14:tracePt t="140673" x="7394575" y="4992688"/>
          <p14:tracePt t="140689" x="7358063" y="4921250"/>
          <p14:tracePt t="140706" x="7313613" y="4857750"/>
          <p14:tracePt t="140723" x="7304088" y="4830763"/>
          <p14:tracePt t="140893" x="7304088" y="4822825"/>
          <p14:tracePt t="140902" x="7286625" y="4822825"/>
          <p14:tracePt t="140910" x="7242175" y="4822825"/>
          <p14:tracePt t="140923" x="7135813" y="4822825"/>
          <p14:tracePt t="140939" x="6823075" y="4822825"/>
          <p14:tracePt t="140956" x="6421438" y="4822825"/>
          <p14:tracePt t="140972" x="5813425" y="4822825"/>
          <p14:tracePt t="140989" x="5099050" y="4778375"/>
          <p14:tracePt t="141006" x="4643438" y="4670425"/>
          <p14:tracePt t="141022" x="3705225" y="4500563"/>
          <p14:tracePt t="141039" x="2822575" y="4259263"/>
          <p14:tracePt t="141056" x="2393950" y="4108450"/>
          <p14:tracePt t="141072" x="2268538" y="3956050"/>
          <p14:tracePt t="141089" x="2044700" y="3795713"/>
          <p14:tracePt t="141106" x="1911350" y="3670300"/>
          <p14:tracePt t="141122" x="1822450" y="3492500"/>
          <p14:tracePt t="141139" x="1822450" y="3455988"/>
          <p14:tracePt t="141156" x="1830388" y="3349625"/>
          <p14:tracePt t="141172" x="1839913" y="3214688"/>
          <p14:tracePt t="141189" x="1839913" y="3116263"/>
          <p14:tracePt t="141206" x="1839913" y="3036888"/>
          <p14:tracePt t="141222" x="1847850" y="3009900"/>
          <p14:tracePt t="141239" x="1866900" y="2992438"/>
          <p14:tracePt t="141256" x="1946275" y="2992438"/>
          <p14:tracePt t="141272" x="1990725" y="2992438"/>
          <p14:tracePt t="141289" x="2170113" y="3108325"/>
          <p14:tracePt t="141306" x="2411413" y="3286125"/>
          <p14:tracePt t="141322" x="2608263" y="3482975"/>
          <p14:tracePt t="141339" x="2714625" y="3714750"/>
          <p14:tracePt t="141356" x="2741613" y="3956050"/>
          <p14:tracePt t="141372" x="2724150" y="4071938"/>
          <p14:tracePt t="141389" x="2633663" y="4108450"/>
          <p14:tracePt t="141406" x="2500313" y="4108450"/>
          <p14:tracePt t="141422" x="2428875" y="4090988"/>
          <p14:tracePt t="141439" x="2276475" y="3973513"/>
          <p14:tracePt t="141456" x="2259013" y="3965575"/>
          <p14:tracePt t="141501" x="2268538" y="3929063"/>
          <p14:tracePt t="141510" x="2303463" y="3911600"/>
          <p14:tracePt t="141522" x="2357438" y="3867150"/>
          <p14:tracePt t="141539" x="2482850" y="3822700"/>
          <p14:tracePt t="141556" x="2616200" y="3813175"/>
          <p14:tracePt t="141572" x="2633663" y="3813175"/>
          <p14:tracePt t="141589" x="2660650" y="3830638"/>
          <p14:tracePt t="141605" x="2660650" y="3902075"/>
          <p14:tracePt t="141622" x="2660650" y="3938588"/>
          <p14:tracePt t="141639" x="2660650" y="3965575"/>
          <p14:tracePt t="143677" x="2660650" y="3973513"/>
          <p14:tracePt t="143685" x="2768600" y="3973513"/>
          <p14:tracePt t="143693" x="3054350" y="3973513"/>
          <p14:tracePt t="143704" x="3544888" y="3973513"/>
          <p14:tracePt t="143721" x="4652963" y="3857625"/>
          <p14:tracePt t="143738" x="5402263" y="3857625"/>
          <p14:tracePt t="143772" x="5483225" y="3876675"/>
          <p14:tracePt t="143788" x="5643563" y="3867150"/>
          <p14:tracePt t="143804" x="5795963" y="3876675"/>
          <p14:tracePt t="143821" x="5938838" y="3876675"/>
          <p14:tracePt t="143838" x="6037263" y="3876675"/>
          <p14:tracePt t="143854" x="6135688" y="3876675"/>
          <p14:tracePt t="143871" x="6251575" y="3876675"/>
          <p14:tracePt t="143887" x="6375400" y="3876675"/>
          <p14:tracePt t="143904" x="6465888" y="3876675"/>
          <p14:tracePt t="143921" x="6527800" y="3876675"/>
          <p14:tracePt t="143937" x="6564313" y="3876675"/>
          <p14:tracePt t="147102" x="6545263" y="3884613"/>
          <p14:tracePt t="147125" x="6483350" y="3921125"/>
          <p14:tracePt t="147133" x="6438900" y="3973513"/>
          <p14:tracePt t="147141" x="6402388" y="4027488"/>
          <p14:tracePt t="147152" x="6350000" y="4098925"/>
          <p14:tracePt t="147169" x="6286500" y="4197350"/>
          <p14:tracePt t="147186" x="6286500" y="4241800"/>
          <p14:tracePt t="147202" x="6286500" y="4295775"/>
          <p14:tracePt t="147219" x="6303963" y="4421188"/>
          <p14:tracePt t="147236" x="6350000" y="4591050"/>
          <p14:tracePt t="147252" x="6367463" y="4741863"/>
          <p14:tracePt t="147269" x="6367463" y="4795838"/>
          <p14:tracePt t="147286" x="6394450" y="4876800"/>
          <p14:tracePt t="147302" x="6394450" y="4983163"/>
          <p14:tracePt t="147319" x="6394450" y="5072063"/>
          <p14:tracePt t="147335" x="6394450" y="5153025"/>
          <p14:tracePt t="147352" x="6394450" y="5224463"/>
          <p14:tracePt t="147369" x="6394450" y="5286375"/>
          <p14:tracePt t="147385" x="6394450" y="5349875"/>
          <p14:tracePt t="147402" x="6394450" y="5384800"/>
          <p14:tracePt t="147419" x="6384925" y="5421313"/>
          <p14:tracePt t="147436" x="6357938" y="5492750"/>
          <p14:tracePt t="147452" x="6350000" y="5519738"/>
          <p14:tracePt t="147469" x="6330950" y="5546725"/>
          <p14:tracePt t="147485" x="6296025" y="5581650"/>
          <p14:tracePt t="147502" x="6278563" y="5591175"/>
          <p14:tracePt t="147535" x="6251575" y="5599113"/>
          <p14:tracePt t="147552" x="6215063" y="5608638"/>
          <p14:tracePt t="147569" x="6197600" y="5608638"/>
          <p14:tracePt t="147585" x="6188075" y="5618163"/>
          <p14:tracePt t="147602" x="6161088" y="5626100"/>
          <p14:tracePt t="147619" x="6143625" y="5643563"/>
          <p14:tracePt t="147635" x="6135688" y="5653088"/>
          <p14:tracePt t="147652" x="6126163" y="5680075"/>
          <p14:tracePt t="147669" x="6126163" y="5715000"/>
          <p14:tracePt t="147685" x="6126163" y="5724525"/>
          <p14:tracePt t="147702" x="6126163" y="5741988"/>
          <p14:tracePt t="147828" x="6126163" y="5751513"/>
          <p14:tracePt t="147836" x="6135688" y="5751513"/>
          <p14:tracePt t="147845" x="6143625" y="5751513"/>
          <p14:tracePt t="147852" x="6153150" y="5751513"/>
          <p14:tracePt t="147868" x="6207125" y="5751513"/>
          <p14:tracePt t="147885" x="6242050" y="5751513"/>
          <p14:tracePt t="147902" x="6286500" y="5741988"/>
          <p14:tracePt t="147918" x="6357938" y="5734050"/>
          <p14:tracePt t="147935" x="6402388" y="5724525"/>
          <p14:tracePt t="147952" x="6446838" y="5724525"/>
          <p14:tracePt t="147968" x="6492875" y="5707063"/>
          <p14:tracePt t="147985" x="6564313" y="5707063"/>
          <p14:tracePt t="148002" x="6616700" y="5707063"/>
          <p14:tracePt t="148018" x="6670675" y="5697538"/>
          <p14:tracePt t="148035" x="6715125" y="5689600"/>
          <p14:tracePt t="148052" x="6778625" y="5689600"/>
          <p14:tracePt t="148068" x="6804025" y="5689600"/>
          <p14:tracePt t="148085" x="6813550" y="5689600"/>
          <p14:tracePt t="148102" x="6831013" y="5680075"/>
          <p14:tracePt t="148118" x="6831013" y="5670550"/>
          <p14:tracePt t="148141" x="6840538" y="5670550"/>
          <p14:tracePt t="148152" x="6850063" y="5670550"/>
          <p14:tracePt t="148168" x="6867525" y="5670550"/>
          <p14:tracePt t="148185" x="6875463" y="5670550"/>
          <p14:tracePt t="148202" x="6902450" y="5662613"/>
          <p14:tracePt t="148218" x="6911975" y="5662613"/>
          <p14:tracePt t="148235" x="6929438" y="5662613"/>
          <p14:tracePt t="148252" x="6956425" y="5662613"/>
          <p14:tracePt t="148268" x="6973888" y="5662613"/>
          <p14:tracePt t="148285" x="6983413" y="5662613"/>
          <p14:tracePt t="148318" x="7000875" y="5662613"/>
          <p14:tracePt t="148335" x="7018338" y="5670550"/>
          <p14:tracePt t="148421" x="7018338" y="5680075"/>
          <p14:tracePt t="148445" x="7000875" y="5697538"/>
          <p14:tracePt t="148452" x="6992938" y="5697538"/>
          <p14:tracePt t="148461" x="6973888" y="5697538"/>
          <p14:tracePt t="148469" x="6938963" y="5707063"/>
          <p14:tracePt t="148485" x="6875463" y="5724525"/>
          <p14:tracePt t="148501" x="6813550" y="5724525"/>
          <p14:tracePt t="148518" x="6732588" y="5741988"/>
          <p14:tracePt t="148535" x="6670675" y="5751513"/>
          <p14:tracePt t="148551" x="6626225" y="5761038"/>
          <p14:tracePt t="148568" x="6572250" y="5768975"/>
          <p14:tracePt t="148585" x="6545263" y="5768975"/>
          <p14:tracePt t="148601" x="6518275" y="5768975"/>
          <p14:tracePt t="148618" x="6483350" y="5768975"/>
          <p14:tracePt t="148635" x="6456363" y="5768975"/>
          <p14:tracePt t="148652" x="6402388" y="5768975"/>
          <p14:tracePt t="148668" x="6357938" y="5768975"/>
          <p14:tracePt t="148685" x="6330950" y="5768975"/>
          <p14:tracePt t="148701" x="6286500" y="5768975"/>
          <p14:tracePt t="148718" x="6232525" y="5768975"/>
          <p14:tracePt t="148735" x="6170613" y="5768975"/>
          <p14:tracePt t="148751" x="6126163" y="5778500"/>
          <p14:tracePt t="148768" x="6081713" y="5795963"/>
          <p14:tracePt t="148785" x="6054725" y="5795963"/>
          <p14:tracePt t="148801" x="6027738" y="5795963"/>
          <p14:tracePt t="148818" x="6010275" y="5805488"/>
          <p14:tracePt t="148835" x="5973763" y="5805488"/>
          <p14:tracePt t="148851" x="5956300" y="5822950"/>
          <p14:tracePt t="148868" x="5921375" y="5822950"/>
          <p14:tracePt t="148885" x="5902325" y="5832475"/>
          <p14:tracePt t="148901" x="5884863" y="5832475"/>
          <p14:tracePt t="148918" x="5849938" y="5832475"/>
          <p14:tracePt t="148935" x="5830888" y="5840413"/>
          <p14:tracePt t="148951" x="5813425" y="5840413"/>
          <p14:tracePt t="148968" x="5786438" y="5840413"/>
          <p14:tracePt t="148984" x="5768975" y="5840413"/>
          <p14:tracePt t="149001" x="5759450" y="5840413"/>
          <p14:tracePt t="149069" x="5778500" y="5840413"/>
          <p14:tracePt t="149077" x="5813425" y="5857875"/>
          <p14:tracePt t="149085" x="5867400" y="5867400"/>
          <p14:tracePt t="149101" x="5929313" y="5867400"/>
          <p14:tracePt t="149118" x="5965825" y="5876925"/>
          <p14:tracePt t="149134" x="5983288" y="5876925"/>
          <p14:tracePt t="149151" x="5992813" y="5876925"/>
          <p14:tracePt t="149168" x="6000750" y="5876925"/>
          <p14:tracePt t="149184" x="6018213" y="5876925"/>
          <p14:tracePt t="149390" x="6018213" y="5867400"/>
          <p14:tracePt t="149396" x="6018213" y="5857875"/>
          <p14:tracePt t="149405" x="6027738" y="5840413"/>
          <p14:tracePt t="149421" x="6037263" y="5832475"/>
          <p14:tracePt t="149434" x="6037263" y="5822950"/>
          <p14:tracePt t="149451" x="6045200" y="5813425"/>
          <p14:tracePt t="149468" x="6054725" y="5805488"/>
          <p14:tracePt t="149484" x="6064250" y="5805488"/>
          <p14:tracePt t="149516" x="6081713" y="5805488"/>
          <p14:tracePt t="149525" x="6089650" y="5805488"/>
          <p14:tracePt t="149541" x="6089650" y="5813425"/>
          <p14:tracePt t="149564" x="6099175" y="5822950"/>
          <p14:tracePt t="149573" x="6099175" y="5832475"/>
          <p14:tracePt t="149589" x="6099175" y="5840413"/>
          <p14:tracePt t="149612" x="6099175" y="5857875"/>
          <p14:tracePt t="149621" x="6099175" y="5867400"/>
          <p14:tracePt t="149652" x="6099175" y="5876925"/>
          <p14:tracePt t="149661" x="6099175" y="5884863"/>
          <p14:tracePt t="149668" x="6089650" y="5894388"/>
          <p14:tracePt t="149700" x="6081713" y="5894388"/>
          <p14:tracePt t="149725" x="6072188" y="5894388"/>
          <p14:tracePt t="149765" x="6064250" y="5894388"/>
          <p14:tracePt t="149781" x="6064250" y="5884863"/>
          <p14:tracePt t="149789" x="6064250" y="5876925"/>
          <p14:tracePt t="149797" x="6064250" y="5867400"/>
          <p14:tracePt t="149805" x="6064250" y="5849938"/>
          <p14:tracePt t="149817" x="6064250" y="5840413"/>
          <p14:tracePt t="149834" x="6064250" y="5832475"/>
          <p14:tracePt t="149851" x="6064250" y="5822950"/>
          <p14:tracePt t="149868" x="6072188" y="5822950"/>
          <p14:tracePt t="149884" x="6072188" y="5813425"/>
          <p14:tracePt t="149901" x="6081713" y="5805488"/>
          <p14:tracePt t="149917" x="6089650" y="5805488"/>
          <p14:tracePt t="149934" x="6099175" y="5813425"/>
          <p14:tracePt t="149951" x="6099175" y="5822950"/>
          <p14:tracePt t="149967" x="6108700" y="5840413"/>
          <p14:tracePt t="149985" x="6108700" y="5857875"/>
          <p14:tracePt t="150001" x="6108700" y="5867400"/>
          <p14:tracePt t="150438" x="6089650" y="5867400"/>
          <p14:tracePt t="150910" x="6000750" y="5832475"/>
          <p14:tracePt t="150917" x="5840413" y="5805488"/>
          <p14:tracePt t="150924" x="5608638" y="5707063"/>
          <p14:tracePt t="150933" x="5421313" y="5635625"/>
          <p14:tracePt t="150950" x="5064125" y="5510213"/>
          <p14:tracePt t="150967" x="4813300" y="5402263"/>
          <p14:tracePt t="150983" x="4554538" y="5286375"/>
          <p14:tracePt t="151000" x="4545013" y="5286375"/>
          <p14:tracePt t="151017" x="4429125" y="5251450"/>
          <p14:tracePt t="151033" x="4348163" y="5187950"/>
          <p14:tracePt t="151050" x="4330700" y="5180013"/>
          <p14:tracePt t="151067" x="4322763" y="5162550"/>
          <p14:tracePt t="151083" x="4322763" y="5153025"/>
          <p14:tracePt t="151100" x="4322763" y="5143500"/>
          <p14:tracePt t="151117" x="4330700" y="5135563"/>
          <p14:tracePt t="151133" x="4367213" y="5135563"/>
          <p14:tracePt t="151150" x="4384675" y="5135563"/>
          <p14:tracePt t="151183" x="4394200" y="5135563"/>
          <p14:tracePt t="151200" x="4598988" y="5135563"/>
          <p14:tracePt t="151217" x="4803775" y="5180013"/>
          <p14:tracePt t="151233" x="4983163" y="5187950"/>
          <p14:tracePt t="151250" x="5135563" y="5224463"/>
          <p14:tracePt t="151267" x="5278438" y="5241925"/>
          <p14:tracePt t="151283" x="5438775" y="5313363"/>
          <p14:tracePt t="151300" x="5446713" y="5313363"/>
          <p14:tracePt t="151316" x="5492750" y="5357813"/>
          <p14:tracePt t="151333" x="5564188" y="5465763"/>
          <p14:tracePt t="151350" x="5616575" y="5537200"/>
          <p14:tracePt t="151366" x="5680075" y="5643563"/>
          <p14:tracePt t="151383" x="5751513" y="5741988"/>
          <p14:tracePt t="151400" x="5786438" y="5795963"/>
          <p14:tracePt t="151416" x="5813425" y="5832475"/>
          <p14:tracePt t="151433" x="5830888" y="5857875"/>
          <p14:tracePt t="151450" x="5840413" y="5867400"/>
          <p14:tracePt t="151493" x="5813425" y="5867400"/>
          <p14:tracePt t="151500" x="5768975" y="5867400"/>
          <p14:tracePt t="151516" x="5635625" y="5867400"/>
          <p14:tracePt t="151533" x="5421313" y="5867400"/>
          <p14:tracePt t="151550" x="5143500" y="5867400"/>
          <p14:tracePt t="151566" x="4714875" y="5786438"/>
          <p14:tracePt t="151583" x="4348163" y="5689600"/>
          <p14:tracePt t="151600" x="3938588" y="5537200"/>
          <p14:tracePt t="151616" x="3633788" y="5394325"/>
          <p14:tracePt t="151633" x="3330575" y="5197475"/>
          <p14:tracePt t="151650" x="3116263" y="4992688"/>
          <p14:tracePt t="151666" x="2938463" y="4778375"/>
          <p14:tracePt t="151683" x="2928938" y="4768850"/>
          <p14:tracePt t="151700" x="2768600" y="4581525"/>
          <p14:tracePt t="151716" x="2714625" y="4456113"/>
          <p14:tracePt t="151733" x="2679700" y="4349750"/>
          <p14:tracePt t="151750" x="2643188" y="4295775"/>
          <p14:tracePt t="151766" x="2625725" y="4233863"/>
          <p14:tracePt t="151783" x="2589213" y="4197350"/>
          <p14:tracePt t="151800" x="2562225" y="4197350"/>
          <p14:tracePt t="151833" x="2571750" y="4233863"/>
          <p14:tracePt t="151850" x="2581275" y="4241800"/>
          <p14:tracePt t="151866" x="2589213" y="4233863"/>
          <p14:tracePt t="151883" x="2643188" y="4214813"/>
          <p14:tracePt t="151900" x="2697163" y="4179888"/>
          <p14:tracePt t="151916" x="2714625" y="4152900"/>
          <p14:tracePt t="151933" x="2759075" y="4135438"/>
          <p14:tracePt t="151949" x="2786063" y="4135438"/>
          <p14:tracePt t="151966" x="2803525" y="4135438"/>
          <p14:tracePt t="151999" x="2830513" y="4170363"/>
          <p14:tracePt t="152016" x="2786063" y="4241800"/>
          <p14:tracePt t="152033" x="2705100" y="4259263"/>
          <p14:tracePt t="152049" x="2633663" y="4268788"/>
          <p14:tracePt t="152066" x="2473325" y="4241800"/>
          <p14:tracePt t="152083" x="2384425" y="4187825"/>
          <p14:tracePt t="152100" x="2251075" y="4071938"/>
          <p14:tracePt t="152116" x="2152650" y="3992563"/>
          <p14:tracePt t="152133" x="2125663" y="3921125"/>
          <p14:tracePt t="152149" x="2116138" y="3795713"/>
          <p14:tracePt t="152166" x="2116138" y="3778250"/>
          <p14:tracePt t="152212" x="2143125" y="3778250"/>
          <p14:tracePt t="152222" x="2187575" y="3778250"/>
          <p14:tracePt t="152233" x="2205038" y="3778250"/>
          <p14:tracePt t="152249" x="2276475" y="3778250"/>
          <p14:tracePt t="152266" x="2303463" y="3795713"/>
          <p14:tracePt t="152283" x="2312988" y="3822700"/>
          <p14:tracePt t="152299" x="2312988" y="3857625"/>
          <p14:tracePt t="152316" x="2241550" y="3921125"/>
          <p14:tracePt t="152333" x="2089150" y="3948113"/>
          <p14:tracePt t="152349" x="1938338" y="3948113"/>
          <p14:tracePt t="152366" x="1803400" y="3948113"/>
          <p14:tracePt t="152383" x="1697038" y="3902075"/>
          <p14:tracePt t="152399" x="1625600" y="3857625"/>
          <p14:tracePt t="152416" x="1608138" y="3840163"/>
          <p14:tracePt t="152432" x="1608138" y="3805238"/>
          <p14:tracePt t="152449" x="1608138" y="3768725"/>
          <p14:tracePt t="152483" x="1643063" y="3759200"/>
          <p14:tracePt t="152485" x="1679575" y="3759200"/>
          <p14:tracePt t="152499" x="1724025" y="3759200"/>
          <p14:tracePt t="152516" x="1847850" y="3778250"/>
          <p14:tracePt t="152532" x="1928813" y="3805238"/>
          <p14:tracePt t="152549" x="2036763" y="3876675"/>
          <p14:tracePt t="152566" x="2081213" y="3902075"/>
          <p14:tracePt t="152582" x="2081213" y="3911600"/>
          <p14:tracePt t="152599" x="2081213" y="3938588"/>
          <p14:tracePt t="152632" x="2071688" y="3948113"/>
          <p14:tracePt t="152649" x="2054225" y="3948113"/>
          <p14:tracePt t="152666" x="2000250" y="3948113"/>
          <p14:tracePt t="152682" x="1946275" y="3921125"/>
          <p14:tracePt t="152699" x="1911350" y="3902075"/>
          <p14:tracePt t="152716" x="1893888" y="3876675"/>
          <p14:tracePt t="152732" x="1893888" y="3830638"/>
          <p14:tracePt t="152749" x="1893888" y="3795713"/>
          <p14:tracePt t="152766" x="1911350" y="3741738"/>
          <p14:tracePt t="152782" x="1965325" y="3662363"/>
          <p14:tracePt t="152799" x="2054225" y="3598863"/>
          <p14:tracePt t="152816" x="2197100" y="3554413"/>
          <p14:tracePt t="152832" x="2357438" y="3509963"/>
          <p14:tracePt t="152849" x="2536825" y="3509963"/>
          <p14:tracePt t="152866" x="2660650" y="3509963"/>
          <p14:tracePt t="152882" x="2714625" y="3563938"/>
          <p14:tracePt t="152899" x="2884488" y="3706813"/>
          <p14:tracePt t="152916" x="3036888" y="3867150"/>
          <p14:tracePt t="152949" x="3036888" y="3876675"/>
          <p14:tracePt t="152966" x="2946400" y="3956050"/>
          <p14:tracePt t="152982" x="2803525" y="3973513"/>
          <p14:tracePt t="152999" x="2625725" y="3973513"/>
          <p14:tracePt t="153016" x="2455863" y="3973513"/>
          <p14:tracePt t="153032" x="2303463" y="3973513"/>
          <p14:tracePt t="153049" x="2179638" y="3929063"/>
          <p14:tracePt t="153082" x="2133600" y="3884613"/>
          <p14:tracePt t="153099" x="2133600" y="3822700"/>
          <p14:tracePt t="153116" x="2133600" y="3768725"/>
          <p14:tracePt t="153132" x="2205038" y="3662363"/>
          <p14:tracePt t="153149" x="2303463" y="3598863"/>
          <p14:tracePt t="153165" x="2411413" y="3554413"/>
          <p14:tracePt t="153182" x="2571750" y="3509963"/>
          <p14:tracePt t="153199" x="2697163" y="3500438"/>
          <p14:tracePt t="153215" x="2768600" y="3500438"/>
          <p14:tracePt t="153232" x="2795588" y="3500438"/>
          <p14:tracePt t="153249" x="2813050" y="3509963"/>
          <p14:tracePt t="153265" x="2813050" y="3581400"/>
          <p14:tracePt t="153282" x="2786063" y="3643313"/>
          <p14:tracePt t="153299" x="2679700" y="3741738"/>
          <p14:tracePt t="153316" x="2562225" y="3786188"/>
          <p14:tracePt t="153332" x="2384425" y="3786188"/>
          <p14:tracePt t="153349" x="2224088" y="3786188"/>
          <p14:tracePt t="153365" x="2098675" y="3786188"/>
          <p14:tracePt t="153382" x="2089150" y="3786188"/>
          <p14:tracePt t="153399" x="2071688" y="3768725"/>
          <p14:tracePt t="153415" x="2062163" y="3714750"/>
          <p14:tracePt t="153432" x="2062163" y="3608388"/>
          <p14:tracePt t="153449" x="2081213" y="3527425"/>
          <p14:tracePt t="153465" x="2143125" y="3429000"/>
          <p14:tracePt t="153482" x="2214563" y="3340100"/>
          <p14:tracePt t="153485" x="2268538" y="3313113"/>
          <p14:tracePt t="153499" x="2303463" y="3303588"/>
          <p14:tracePt t="153515" x="2411413" y="3286125"/>
          <p14:tracePt t="153532" x="2509838" y="3286125"/>
          <p14:tracePt t="153549" x="2571750" y="3313113"/>
          <p14:tracePt t="153565" x="2608263" y="3367088"/>
          <p14:tracePt t="153582" x="2625725" y="3465513"/>
          <p14:tracePt t="153599" x="2625725" y="3554413"/>
          <p14:tracePt t="153615" x="2581275" y="3662363"/>
          <p14:tracePt t="153632" x="2482850" y="3751263"/>
          <p14:tracePt t="153649" x="2322513" y="3830638"/>
          <p14:tracePt t="153665" x="2170113" y="3867150"/>
          <p14:tracePt t="153682" x="1973263" y="3876675"/>
          <p14:tracePt t="153698" x="1866900" y="3876675"/>
          <p14:tracePt t="153715" x="1857375" y="3876675"/>
          <p14:tracePt t="153732" x="1839913" y="3867150"/>
          <p14:tracePt t="153748" x="1847850" y="3786188"/>
          <p14:tracePt t="153765" x="1928813" y="3706813"/>
          <p14:tracePt t="153782" x="2089150" y="3635375"/>
          <p14:tracePt t="153798" x="2438400" y="3563938"/>
          <p14:tracePt t="153815" x="2786063" y="3563938"/>
          <p14:tracePt t="153832" x="3098800" y="3563938"/>
          <p14:tracePt t="153848" x="3313113" y="3616325"/>
          <p14:tracePt t="153865" x="3482975" y="3706813"/>
          <p14:tracePt t="153882" x="3544888" y="3778250"/>
          <p14:tracePt t="153898" x="3544888" y="3857625"/>
          <p14:tracePt t="153915" x="3527425" y="3921125"/>
          <p14:tracePt t="153932" x="3340100" y="4010025"/>
          <p14:tracePt t="153948" x="3224213" y="4044950"/>
          <p14:tracePt t="153965" x="3098800" y="4064000"/>
          <p14:tracePt t="153982" x="2973388" y="4037013"/>
          <p14:tracePt t="153998" x="2822575" y="3983038"/>
          <p14:tracePt t="154015" x="2705100" y="3911600"/>
          <p14:tracePt t="154032" x="2652713" y="3867150"/>
          <p14:tracePt t="154048" x="2633663" y="3822700"/>
          <p14:tracePt t="154065" x="2633663" y="3786188"/>
          <p14:tracePt t="154082" x="2633663" y="3751263"/>
          <p14:tracePt t="154098" x="2679700" y="3724275"/>
          <p14:tracePt t="154115" x="2776538" y="3706813"/>
          <p14:tracePt t="154132" x="2919413" y="3706813"/>
          <p14:tracePt t="154148" x="2965450" y="3706813"/>
          <p14:tracePt t="154165" x="2973388" y="3706813"/>
          <p14:tracePt t="154181" x="2982913" y="3714750"/>
          <p14:tracePt t="154198" x="2990850" y="3714750"/>
          <p14:tracePt t="154215" x="2990850" y="3724275"/>
          <p14:tracePt t="154292" x="2990850" y="3733800"/>
          <p14:tracePt t="154309" x="3027363" y="3778250"/>
          <p14:tracePt t="154316" x="3160713" y="3840163"/>
          <p14:tracePt t="154325" x="3340100" y="3902075"/>
          <p14:tracePt t="154332" x="3517900" y="4010025"/>
          <p14:tracePt t="154348" x="3581400" y="4044950"/>
          <p14:tracePt t="154365" x="4348163" y="4448175"/>
          <p14:tracePt t="154381" x="4857750" y="4697413"/>
          <p14:tracePt t="154398" x="5099050" y="4849813"/>
          <p14:tracePt t="154415" x="5411788" y="5091113"/>
          <p14:tracePt t="154431" x="5626100" y="5305425"/>
          <p14:tracePt t="154448" x="5715000" y="5411788"/>
          <p14:tracePt t="154465" x="5768975" y="5510213"/>
          <p14:tracePt t="154481" x="5768975" y="5581650"/>
          <p14:tracePt t="154498" x="5778500" y="5618163"/>
          <p14:tracePt t="154515" x="5778500" y="5680075"/>
          <p14:tracePt t="154531" x="5795963" y="5715000"/>
          <p14:tracePt t="154557" x="5795963" y="5734050"/>
          <p14:tracePt t="154564" x="5795963" y="5741988"/>
          <p14:tracePt t="154581" x="5795963" y="5751513"/>
          <p14:tracePt t="154598" x="5795963" y="5786438"/>
          <p14:tracePt t="154615" x="5795963" y="5822950"/>
          <p14:tracePt t="154631" x="5813425" y="5867400"/>
          <p14:tracePt t="154648" x="5875338" y="5911850"/>
          <p14:tracePt t="154665" x="5973763" y="5948363"/>
          <p14:tracePt t="154681" x="6089650" y="5975350"/>
          <p14:tracePt t="154698" x="6242050" y="5992813"/>
          <p14:tracePt t="154715" x="6411913" y="6019800"/>
          <p14:tracePt t="154731" x="6438900" y="6019800"/>
          <p14:tracePt t="154748" x="6537325" y="6019800"/>
          <p14:tracePt t="154765" x="6545263" y="6019800"/>
          <p14:tracePt t="154798" x="6554788" y="6019800"/>
          <p14:tracePt t="154829" x="6554788" y="6010275"/>
          <p14:tracePt t="154837" x="6554788" y="6000750"/>
          <p14:tracePt t="154848" x="6572250" y="5983288"/>
          <p14:tracePt t="154864" x="6572250" y="5975350"/>
          <p14:tracePt t="154881" x="6581775" y="5965825"/>
          <p14:tracePt t="154898" x="6581775" y="5948363"/>
          <p14:tracePt t="154914" x="6581775" y="5938838"/>
          <p14:tracePt t="154931" x="6589713" y="5938838"/>
          <p14:tracePt t="154948" x="6589713" y="5929313"/>
          <p14:tracePt t="154964" x="6589713" y="5911850"/>
          <p14:tracePt t="154997" x="6608763" y="5894388"/>
          <p14:tracePt t="155118" x="6608763" y="5867400"/>
          <p14:tracePt t="155125" x="6599238" y="5867400"/>
          <p14:tracePt t="155132" x="6581775" y="5857875"/>
          <p14:tracePt t="155148" x="6564313" y="5849938"/>
          <p14:tracePt t="155164" x="6527800" y="5832475"/>
          <p14:tracePt t="155181" x="6500813" y="5813425"/>
          <p14:tracePt t="155198" x="6483350" y="5813425"/>
          <p14:tracePt t="155214" x="6465888" y="5805488"/>
          <p14:tracePt t="155231" x="6465888" y="5795963"/>
          <p14:tracePt t="155248" x="6446838" y="5795963"/>
          <p14:tracePt t="155264" x="6438900" y="5795963"/>
          <p14:tracePt t="155281" x="6411913" y="5795963"/>
          <p14:tracePt t="155297" x="6402388" y="5795963"/>
          <p14:tracePt t="155314" x="6350000" y="5822950"/>
          <p14:tracePt t="155331" x="6313488" y="5867400"/>
          <p14:tracePt t="155348" x="6286500" y="5938838"/>
          <p14:tracePt t="155364" x="6286500" y="5956300"/>
          <p14:tracePt t="155381" x="6286500" y="5975350"/>
          <p14:tracePt t="155397" x="6303963" y="5992813"/>
          <p14:tracePt t="155414" x="6323013" y="6000750"/>
          <p14:tracePt t="155431" x="6357938" y="6010275"/>
          <p14:tracePt t="155447" x="6384925" y="6010275"/>
          <p14:tracePt t="155464" x="6446838" y="6000750"/>
          <p14:tracePt t="155481" x="6473825" y="6000750"/>
          <p14:tracePt t="155525" x="6483350" y="5992813"/>
          <p14:tracePt t="155532" x="6483350" y="5983288"/>
          <p14:tracePt t="155541" x="6483350" y="5965825"/>
          <p14:tracePt t="155548" x="6492875" y="5965825"/>
          <p14:tracePt t="155564" x="6492875" y="5938838"/>
          <p14:tracePt t="155581" x="6483350" y="5911850"/>
          <p14:tracePt t="155597" x="6456363" y="5884863"/>
          <p14:tracePt t="155614" x="6429375" y="5884863"/>
          <p14:tracePt t="155631" x="6421438" y="5884863"/>
          <p14:tracePt t="155647" x="6402388" y="5884863"/>
          <p14:tracePt t="155681" x="6384925" y="5884863"/>
          <p14:tracePt t="155697" x="6367463" y="5884863"/>
          <p14:tracePt t="155714" x="6357938" y="5884863"/>
          <p14:tracePt t="155789" x="6357938" y="5894388"/>
          <p14:tracePt t="155797" x="6367463" y="5894388"/>
          <p14:tracePt t="155805" x="6375400" y="5894388"/>
          <p14:tracePt t="155814" x="6394450" y="5876925"/>
          <p14:tracePt t="155830" x="6411913" y="5849938"/>
          <p14:tracePt t="155847" x="6421438" y="5813425"/>
          <p14:tracePt t="155864" x="6438900" y="5751513"/>
          <p14:tracePt t="155881" x="6438900" y="5670550"/>
          <p14:tracePt t="155897" x="6357938" y="5527675"/>
          <p14:tracePt t="155914" x="6116638" y="5322888"/>
          <p14:tracePt t="155931" x="5786438" y="5187950"/>
          <p14:tracePt t="155947" x="5303838" y="4948238"/>
          <p14:tracePt t="155964" x="5099050" y="4840288"/>
          <p14:tracePt t="155981" x="4537075" y="4635500"/>
          <p14:tracePt t="155997" x="4017963" y="4394200"/>
          <p14:tracePt t="156014" x="3554413" y="4162425"/>
          <p14:tracePt t="156030" x="3017838" y="3938588"/>
          <p14:tracePt t="156047" x="2687638" y="3733800"/>
          <p14:tracePt t="156064" x="2473325" y="3616325"/>
          <p14:tracePt t="156080" x="2330450" y="3527425"/>
          <p14:tracePt t="156097" x="2286000" y="3446463"/>
          <p14:tracePt t="156114" x="2251075" y="3375025"/>
          <p14:tracePt t="156130" x="2251075" y="3367088"/>
          <p14:tracePt t="156164" x="2214563" y="3259138"/>
          <p14:tracePt t="156180" x="2205038" y="3214688"/>
          <p14:tracePt t="156197" x="2205038" y="3160713"/>
          <p14:tracePt t="156214" x="2205038" y="3125788"/>
          <p14:tracePt t="156230" x="2205038" y="3089275"/>
          <p14:tracePt t="156247" x="2251075" y="3063875"/>
          <p14:tracePt t="156264" x="2330450" y="3054350"/>
          <p14:tracePt t="156280" x="2428875" y="3044825"/>
          <p14:tracePt t="156297" x="2527300" y="3044825"/>
          <p14:tracePt t="156314" x="2652713" y="3044825"/>
          <p14:tracePt t="156330" x="2759075" y="3081338"/>
          <p14:tracePt t="156347" x="2884488" y="3135313"/>
          <p14:tracePt t="156364" x="3036888" y="3214688"/>
          <p14:tracePt t="156380" x="3089275" y="3232150"/>
          <p14:tracePt t="156397" x="3133725" y="3268663"/>
          <p14:tracePt t="156414" x="3170238" y="3303588"/>
          <p14:tracePt t="156430" x="3179763" y="3313113"/>
          <p14:tracePt t="156447" x="3224213" y="3330575"/>
          <p14:tracePt t="156464" x="3295650" y="3384550"/>
          <p14:tracePt t="156480" x="3411538" y="3402013"/>
          <p14:tracePt t="156497" x="3652838" y="3500438"/>
          <p14:tracePt t="156514" x="3902075" y="3571875"/>
          <p14:tracePt t="156530" x="4419600" y="3724275"/>
          <p14:tracePt t="156547" x="5000625" y="3921125"/>
          <p14:tracePt t="156564" x="6269038" y="4411663"/>
          <p14:tracePt t="156580" x="7018338" y="4724400"/>
          <p14:tracePt t="156597" x="7608888" y="5037138"/>
          <p14:tracePt t="156613" x="7680325" y="5072063"/>
          <p14:tracePt t="156630" x="8037513" y="5286375"/>
          <p14:tracePt t="156647" x="8259763" y="5448300"/>
          <p14:tracePt t="156663" x="8394700" y="5572125"/>
          <p14:tracePt t="156680" x="8447088" y="5653088"/>
          <p14:tracePt t="156697" x="8466138" y="5680075"/>
          <p14:tracePt t="156713" x="8483600" y="5734050"/>
          <p14:tracePt t="156730" x="8501063" y="5751513"/>
          <p14:tracePt t="156747" x="8501063" y="5768975"/>
          <p14:tracePt t="156764" x="8518525" y="5786438"/>
          <p14:tracePt t="156780" x="8555038" y="5795963"/>
          <p14:tracePt t="156797" x="8572500" y="5795963"/>
          <p14:tracePt t="156813" x="8589963" y="5813425"/>
          <p14:tracePt t="156861" x="8589963" y="5822950"/>
          <p14:tracePt t="156869" x="8510588" y="5832475"/>
          <p14:tracePt t="156880" x="8402638" y="5857875"/>
          <p14:tracePt t="156897" x="8108950" y="5857875"/>
          <p14:tracePt t="156913" x="7759700" y="5857875"/>
          <p14:tracePt t="156930" x="7064375" y="5857875"/>
          <p14:tracePt t="156947" x="6215063" y="5741988"/>
          <p14:tracePt t="156963" x="5303838" y="5618163"/>
          <p14:tracePt t="156980" x="3956050" y="5421313"/>
          <p14:tracePt t="156996" x="3125788" y="5259388"/>
          <p14:tracePt t="157013" x="2768600" y="5081588"/>
          <p14:tracePt t="157030" x="2268538" y="4849813"/>
          <p14:tracePt t="157047" x="2143125" y="4786313"/>
          <p14:tracePt t="157063" x="1884363" y="4625975"/>
          <p14:tracePt t="157080" x="1697038" y="4465638"/>
          <p14:tracePt t="157096" x="1527175" y="4313238"/>
          <p14:tracePt t="157113" x="1303338" y="4206875"/>
          <p14:tracePt t="157130" x="1081088" y="4081463"/>
          <p14:tracePt t="157146" x="911225" y="3983038"/>
          <p14:tracePt t="157163" x="704850" y="3876675"/>
          <p14:tracePt t="157180" x="490538" y="3751263"/>
          <p14:tracePt t="157196" x="411163" y="3670300"/>
          <p14:tracePt t="157213" x="401638" y="3635375"/>
          <p14:tracePt t="157230" x="401638" y="3598863"/>
          <p14:tracePt t="157246" x="465138" y="3536950"/>
          <p14:tracePt t="157263" x="536575" y="3492500"/>
          <p14:tracePt t="157280" x="633413" y="3455988"/>
          <p14:tracePt t="157296" x="660400" y="3446463"/>
          <p14:tracePt t="157330" x="893763" y="3438525"/>
          <p14:tracePt t="157346" x="1357313" y="3438525"/>
          <p14:tracePt t="157363" x="1973263" y="3438525"/>
          <p14:tracePt t="157380" x="2581275" y="3482975"/>
          <p14:tracePt t="157396" x="2911475" y="3563938"/>
          <p14:tracePt t="157413" x="3108325" y="3635375"/>
          <p14:tracePt t="157430" x="3197225" y="3768725"/>
          <p14:tracePt t="157446" x="3224213" y="3867150"/>
          <p14:tracePt t="157463" x="3224213" y="3876675"/>
          <p14:tracePt t="157480" x="3098800" y="4010025"/>
          <p14:tracePt t="157496" x="2901950" y="4162425"/>
          <p14:tracePt t="157513" x="2633663" y="4295775"/>
          <p14:tracePt t="157530" x="2589213" y="4305300"/>
          <p14:tracePt t="157546" x="2544763" y="4313238"/>
          <p14:tracePt t="157563" x="2473325" y="4295775"/>
          <p14:tracePt t="157580" x="2374900" y="4179888"/>
          <p14:tracePt t="157596" x="2295525" y="4019550"/>
          <p14:tracePt t="157613" x="2241550" y="3830638"/>
          <p14:tracePt t="157630" x="2125663" y="3598863"/>
          <p14:tracePt t="157646" x="2081213" y="3473450"/>
          <p14:tracePt t="157663" x="2081213" y="3384550"/>
          <p14:tracePt t="157680" x="2098675" y="3313113"/>
          <p14:tracePt t="157696" x="2241550" y="3187700"/>
          <p14:tracePt t="157713" x="2428875" y="3135313"/>
          <p14:tracePt t="157729" x="2714625" y="3081338"/>
          <p14:tracePt t="157746" x="2874963" y="3081338"/>
          <p14:tracePt t="157763" x="3027363" y="3108325"/>
          <p14:tracePt t="157780" x="3286125" y="3268663"/>
          <p14:tracePt t="157796" x="3348038" y="3394075"/>
          <p14:tracePt t="157813" x="3375025" y="3554413"/>
          <p14:tracePt t="157829" x="3375025" y="3687763"/>
          <p14:tracePt t="157846" x="3357563" y="3706813"/>
          <p14:tracePt t="157863" x="3330575" y="3733800"/>
          <p14:tracePt t="157879" x="3098800" y="3948113"/>
          <p14:tracePt t="157896" x="3017838" y="4000500"/>
          <p14:tracePt t="157913" x="2901950" y="4027488"/>
          <p14:tracePt t="157929" x="2759075" y="4037013"/>
          <p14:tracePt t="157946" x="2643188" y="3992563"/>
          <p14:tracePt t="157963" x="2509838" y="3876675"/>
          <p14:tracePt t="157979" x="2347913" y="3706813"/>
          <p14:tracePt t="157996" x="2295525" y="3517900"/>
          <p14:tracePt t="158013" x="2259013" y="3313113"/>
          <p14:tracePt t="158029" x="2251075" y="3135313"/>
          <p14:tracePt t="158046" x="2251075" y="3054350"/>
          <p14:tracePt t="158079" x="2347913" y="2982913"/>
          <p14:tracePt t="158096" x="2490788" y="2955925"/>
          <p14:tracePt t="158113" x="2643188" y="2955925"/>
          <p14:tracePt t="158129" x="2741613" y="2973388"/>
          <p14:tracePt t="158146" x="2813050" y="3036888"/>
          <p14:tracePt t="158163" x="2911475" y="3143250"/>
          <p14:tracePt t="158179" x="2990850" y="3303588"/>
          <p14:tracePt t="158196" x="3009900" y="3536950"/>
          <p14:tracePt t="158212" x="2990850" y="3643313"/>
          <p14:tracePt t="158229" x="2840038" y="3733800"/>
          <p14:tracePt t="158246" x="2643188" y="3768725"/>
          <p14:tracePt t="158263" x="2419350" y="3768725"/>
          <p14:tracePt t="158279" x="2259013" y="3733800"/>
          <p14:tracePt t="158296" x="2089150" y="3643313"/>
          <p14:tracePt t="158312" x="1973263" y="3527425"/>
          <p14:tracePt t="158329" x="1955800" y="3446463"/>
          <p14:tracePt t="158346" x="1955800" y="3349625"/>
          <p14:tracePt t="158362" x="2081213" y="3278188"/>
          <p14:tracePt t="158379" x="2303463" y="3241675"/>
          <p14:tracePt t="158396" x="2732088" y="3303588"/>
          <p14:tracePt t="158412" x="2946400" y="3384550"/>
          <p14:tracePt t="158446" x="2955925" y="3411538"/>
          <p14:tracePt t="158462" x="2965450" y="3517900"/>
          <p14:tracePt t="158479" x="2938463" y="3670300"/>
          <p14:tracePt t="158496" x="2928938" y="3840163"/>
          <p14:tracePt t="158512" x="2928938" y="4000500"/>
          <p14:tracePt t="158529" x="2990850" y="4125913"/>
          <p14:tracePt t="158546" x="3214688" y="4313238"/>
          <p14:tracePt t="158562" x="3438525" y="4564063"/>
          <p14:tracePt t="158579" x="3776663" y="4778375"/>
          <p14:tracePt t="158596" x="4768850" y="5278438"/>
          <p14:tracePt t="158612" x="5527675" y="5635625"/>
          <p14:tracePt t="158629" x="5946775" y="5894388"/>
          <p14:tracePt t="158646" x="6340475" y="6118225"/>
          <p14:tracePt t="158662" x="6581775" y="6286500"/>
          <p14:tracePt t="158679" x="6697663" y="6438900"/>
          <p14:tracePt t="158696" x="6715125" y="6510338"/>
          <p14:tracePt t="158712" x="6715125" y="6554788"/>
          <p14:tracePt t="158729" x="6715125" y="6581775"/>
          <p14:tracePt t="158746" x="6688138" y="6599238"/>
          <p14:tracePt t="158762" x="6688138" y="6608763"/>
          <p14:tracePt t="158812" x="6688138" y="6581775"/>
          <p14:tracePt t="158821" x="6715125" y="6554788"/>
          <p14:tracePt t="158829" x="6715125" y="6537325"/>
          <p14:tracePt t="158845" x="6796088" y="6475413"/>
          <p14:tracePt t="158862" x="6875463" y="6438900"/>
          <p14:tracePt t="158879" x="6946900" y="6394450"/>
          <p14:tracePt t="158895" x="7018338" y="6340475"/>
          <p14:tracePt t="158912" x="7064375" y="6286500"/>
          <p14:tracePt t="158929" x="7099300" y="6242050"/>
          <p14:tracePt t="158945" x="7116763" y="6180138"/>
          <p14:tracePt t="158962" x="7135813" y="6126163"/>
          <p14:tracePt t="158979" x="7143750" y="6081713"/>
          <p14:tracePt t="158980" x="7143750" y="6046788"/>
          <p14:tracePt t="158996" x="7153275" y="6000750"/>
          <p14:tracePt t="159012" x="7153275" y="5938838"/>
          <p14:tracePt t="159029" x="7161213" y="5894388"/>
          <p14:tracePt t="159045" x="7161213" y="5857875"/>
          <p14:tracePt t="159062" x="7161213" y="5822950"/>
          <p14:tracePt t="159079" x="7161213" y="5778500"/>
          <p14:tracePt t="159095" x="7143750" y="5734050"/>
          <p14:tracePt t="159112" x="7135813" y="5697538"/>
          <p14:tracePt t="159129" x="7135813" y="5670550"/>
          <p14:tracePt t="159145" x="7135813" y="5662613"/>
          <p14:tracePt t="159162" x="7099300" y="5626100"/>
          <p14:tracePt t="159195" x="7089775" y="5608638"/>
          <p14:tracePt t="159212" x="7081838" y="5608638"/>
          <p14:tracePt t="159229" x="7072313" y="5608638"/>
          <p14:tracePt t="159245" x="7054850" y="5608638"/>
          <p14:tracePt t="159262" x="7010400" y="5608638"/>
          <p14:tracePt t="159279" x="6946900" y="5626100"/>
          <p14:tracePt t="159295" x="6858000" y="5670550"/>
          <p14:tracePt t="159312" x="6786563" y="5715000"/>
          <p14:tracePt t="159329" x="6751638" y="5734050"/>
          <p14:tracePt t="159373" x="6751638" y="5741988"/>
          <p14:tracePt t="159389" x="6751638" y="5761038"/>
          <p14:tracePt t="159396" x="6759575" y="5761038"/>
          <p14:tracePt t="159412" x="6769100" y="5768975"/>
          <p14:tracePt t="159428" x="6778625" y="5768975"/>
          <p14:tracePt t="159462" x="6796088" y="5768975"/>
          <p14:tracePt t="159478" x="6804025" y="5778500"/>
          <p14:tracePt t="159495" x="6813550" y="5778500"/>
          <p14:tracePt t="159512" x="6831013" y="5778500"/>
          <p14:tracePt t="159573" x="6840538" y="5778500"/>
          <p14:tracePt t="159613" x="6840538" y="5768975"/>
          <p14:tracePt t="159621" x="6823075" y="5751513"/>
          <p14:tracePt t="159629" x="6742113" y="5715000"/>
          <p14:tracePt t="159645" x="6527800" y="5653088"/>
          <p14:tracePt t="159662" x="6215063" y="5618163"/>
          <p14:tracePt t="159678" x="5465763" y="5537200"/>
          <p14:tracePt t="159695" x="4518025" y="5367338"/>
          <p14:tracePt t="159712" x="3446463" y="5108575"/>
          <p14:tracePt t="159728" x="1741488" y="4473575"/>
          <p14:tracePt t="159745" x="598488" y="3929063"/>
          <p14:tracePt t="159762" x="347663" y="3805238"/>
          <p14:tracePt t="160005" x="80963" y="2232025"/>
          <p14:tracePt t="160012" x="312738" y="2278063"/>
          <p14:tracePt t="160020" x="561975" y="2295525"/>
          <p14:tracePt t="160028" x="822325" y="2322513"/>
          <p14:tracePt t="160045" x="1133475" y="2374900"/>
          <p14:tracePt t="160061" x="1428750" y="2428875"/>
          <p14:tracePt t="160078" x="1652588" y="2446338"/>
          <p14:tracePt t="160095" x="1812925" y="2482850"/>
          <p14:tracePt t="160111" x="1884363" y="2492375"/>
          <p14:tracePt t="160128" x="1911350" y="2500313"/>
          <p14:tracePt t="160145" x="1928813" y="2509838"/>
          <p14:tracePt t="160236" x="1874838" y="2527300"/>
          <p14:tracePt t="160245" x="1812925" y="2544763"/>
          <p14:tracePt t="160252" x="1724025" y="2563813"/>
          <p14:tracePt t="160261" x="1643063" y="2571750"/>
          <p14:tracePt t="160278" x="1446213" y="2635250"/>
          <p14:tracePt t="160295" x="1303338" y="2706688"/>
          <p14:tracePt t="160311" x="1241425" y="2759075"/>
          <p14:tracePt t="160345" x="1250950" y="2840038"/>
          <p14:tracePt t="160361" x="1347788" y="2965450"/>
          <p14:tracePt t="160378" x="1562100" y="3116263"/>
          <p14:tracePt t="160395" x="1803400" y="3241675"/>
          <p14:tracePt t="160411" x="2054225" y="3340100"/>
          <p14:tracePt t="160428" x="2322513" y="3438525"/>
          <p14:tracePt t="160445" x="2419350" y="3473450"/>
          <p14:tracePt t="160461" x="2465388" y="3492500"/>
          <p14:tracePt t="160478" x="2473325" y="3509963"/>
          <p14:tracePt t="160501" x="2473325" y="3517900"/>
          <p14:tracePt t="160685" x="2482850" y="3527425"/>
          <p14:tracePt t="160693" x="2517775" y="3527425"/>
          <p14:tracePt t="160701" x="2554288" y="3517900"/>
          <p14:tracePt t="160711" x="2581275" y="3500438"/>
          <p14:tracePt t="160728" x="2633663" y="3482975"/>
          <p14:tracePt t="163045" x="2643188" y="3482975"/>
          <p14:tracePt t="163053" x="2625725" y="3482975"/>
          <p14:tracePt t="163060" x="2589213" y="3500438"/>
          <p14:tracePt t="163076" x="2473325" y="3536950"/>
          <p14:tracePt t="163093" x="2322513" y="3554413"/>
          <p14:tracePt t="163110" x="2241550" y="3554413"/>
          <p14:tracePt t="163126" x="2197100" y="3554413"/>
          <p14:tracePt t="164397" x="2205038" y="3563938"/>
          <p14:tracePt t="164405" x="2232025" y="3581400"/>
          <p14:tracePt t="164414" x="2276475" y="3608388"/>
          <p14:tracePt t="164426" x="2312988" y="3625850"/>
          <p14:tracePt t="164442" x="2419350" y="3679825"/>
          <p14:tracePt t="164459" x="2482850" y="3724275"/>
          <p14:tracePt t="164540" x="2517775" y="3751263"/>
          <p14:tracePt t="164549" x="2527300" y="3751263"/>
          <p14:tracePt t="164559" x="2571750" y="3759200"/>
          <p14:tracePt t="164576" x="2652713" y="3805238"/>
          <p14:tracePt t="164592" x="2660650" y="3822700"/>
          <p14:tracePt t="164609" x="2724150" y="3849688"/>
          <p14:tracePt t="164625" x="2732088" y="3849688"/>
          <p14:tracePt t="164642" x="2741613" y="3849688"/>
          <p14:tracePt t="164676" x="2741613" y="3768725"/>
          <p14:tracePt t="164692" x="2705100" y="3679825"/>
          <p14:tracePt t="164709" x="2687638" y="3517900"/>
          <p14:tracePt t="164725" x="2679700" y="3367088"/>
          <p14:tracePt t="164742" x="2670175" y="3214688"/>
          <p14:tracePt t="164759" x="2670175" y="3089275"/>
          <p14:tracePt t="164775" x="2670175" y="2955925"/>
          <p14:tracePt t="164792" x="2670175" y="2874963"/>
          <p14:tracePt t="164809" x="2643188" y="2813050"/>
          <p14:tracePt t="164825" x="2608263" y="2768600"/>
          <p14:tracePt t="165901" x="2608263" y="2759075"/>
          <p14:tracePt t="165908" x="2625725" y="2759075"/>
          <p14:tracePt t="165916" x="2643188" y="2759075"/>
          <p14:tracePt t="165925" x="2670175" y="2759075"/>
          <p14:tracePt t="165941" x="2687638" y="2741613"/>
          <p14:tracePt t="165958" x="2714625" y="2741613"/>
          <p14:tracePt t="165975" x="2724150" y="2741613"/>
          <p14:tracePt t="165991" x="2732088" y="2732088"/>
          <p14:tracePt t="167741" x="2732088" y="2741613"/>
          <p14:tracePt t="167749" x="2732088" y="2751138"/>
          <p14:tracePt t="167757" x="2732088" y="2759075"/>
          <p14:tracePt t="167774" x="2732088" y="2778125"/>
          <p14:tracePt t="167790" x="2732088" y="2840038"/>
          <p14:tracePt t="167807" x="2732088" y="2884488"/>
          <p14:tracePt t="167824" x="2732088" y="2928938"/>
          <p14:tracePt t="167840" x="2732088" y="3000375"/>
          <p14:tracePt t="167857" x="2732088" y="3044825"/>
          <p14:tracePt t="167874" x="2732088" y="3089275"/>
          <p14:tracePt t="167890" x="2732088" y="3143250"/>
          <p14:tracePt t="167907" x="2714625" y="3179763"/>
          <p14:tracePt t="167924" x="2705100" y="3214688"/>
          <p14:tracePt t="167940" x="2697163" y="3224213"/>
          <p14:tracePt t="167957" x="2697163" y="3241675"/>
          <p14:tracePt t="167974" x="2679700" y="3251200"/>
          <p14:tracePt t="167990" x="2670175" y="3259138"/>
          <p14:tracePt t="168007" x="2652713" y="3286125"/>
          <p14:tracePt t="168023" x="2643188" y="3286125"/>
          <p14:tracePt t="168040" x="2633663" y="3286125"/>
          <p14:tracePt t="168074" x="2616200" y="3286125"/>
          <p14:tracePt t="168090" x="2608263" y="3286125"/>
          <p14:tracePt t="168108" x="2598738" y="3286125"/>
          <p14:tracePt t="168261" x="2581275" y="3286125"/>
          <p14:tracePt t="168348" x="2571750" y="3286125"/>
          <p14:tracePt t="168397" x="2562225" y="3286125"/>
          <p14:tracePt t="168461" x="2581275" y="3295650"/>
          <p14:tracePt t="168469" x="2633663" y="3313113"/>
          <p14:tracePt t="168477" x="2643188" y="3313113"/>
          <p14:tracePt t="168500" x="2660650" y="3313113"/>
          <p14:tracePt t="168509" x="2724150" y="3322638"/>
          <p14:tracePt t="168523" x="2759075" y="3330575"/>
          <p14:tracePt t="168540" x="2946400" y="3375025"/>
          <p14:tracePt t="168557" x="3017838" y="3384550"/>
          <p14:tracePt t="168573" x="3081338" y="3384550"/>
          <p14:tracePt t="168590" x="3108325" y="3384550"/>
          <p14:tracePt t="168607" x="3125788" y="3394075"/>
          <p14:tracePt t="168676" x="3133725" y="3411538"/>
          <p14:tracePt t="168701" x="3143250" y="3411538"/>
          <p14:tracePt t="168724" x="3143250" y="3421063"/>
          <p14:tracePt t="168740" x="3143250" y="3438525"/>
          <p14:tracePt t="168749" x="3152775" y="3446463"/>
          <p14:tracePt t="168780" x="3160713" y="3455988"/>
          <p14:tracePt t="168788" x="3160713" y="3473450"/>
          <p14:tracePt t="168845" x="3160713" y="3492500"/>
          <p14:tracePt t="168861" x="3160713" y="3500438"/>
          <p14:tracePt t="168869" x="3152775" y="3517900"/>
          <p14:tracePt t="168885" x="3152775" y="3544888"/>
          <p14:tracePt t="168900" x="3143250" y="3563938"/>
          <p14:tracePt t="168909" x="3133725" y="3571875"/>
          <p14:tracePt t="168923" x="3125788" y="3581400"/>
          <p14:tracePt t="168940" x="3116263" y="3616325"/>
          <p14:tracePt t="168956" x="3098800" y="3635375"/>
          <p14:tracePt t="168973" x="3098800" y="3662363"/>
          <p14:tracePt t="168990" x="3089275" y="3670300"/>
          <p14:tracePt t="169006" x="3071813" y="3697288"/>
          <p14:tracePt t="169023" x="3054350" y="3714750"/>
          <p14:tracePt t="169040" x="3036888" y="3751263"/>
          <p14:tracePt t="169056" x="3027363" y="3759200"/>
          <p14:tracePt t="169073" x="3017838" y="3768725"/>
          <p14:tracePt t="169089" x="3000375" y="3778250"/>
          <p14:tracePt t="169106" x="2990850" y="3778250"/>
          <p14:tracePt t="169123" x="2973388" y="3805238"/>
          <p14:tracePt t="169140" x="2946400" y="3813175"/>
          <p14:tracePt t="169156" x="2901950" y="3840163"/>
          <p14:tracePt t="169173" x="2840038" y="3857625"/>
          <p14:tracePt t="169189" x="2741613" y="3894138"/>
          <p14:tracePt t="169206" x="2652713" y="3956050"/>
          <p14:tracePt t="169223" x="2544763" y="4027488"/>
          <p14:tracePt t="169240" x="2428875" y="4081463"/>
          <p14:tracePt t="169256" x="2303463" y="4135438"/>
          <p14:tracePt t="169273" x="2187575" y="4187825"/>
          <p14:tracePt t="169289" x="2062163" y="4214813"/>
          <p14:tracePt t="169306" x="2000250" y="4251325"/>
          <p14:tracePt t="169323" x="1965325" y="4268788"/>
          <p14:tracePt t="169339" x="1955800" y="4278313"/>
          <p14:tracePt t="169428" x="1965325" y="4278313"/>
          <p14:tracePt t="169436" x="1973263" y="4278313"/>
          <p14:tracePt t="169444" x="2000250" y="4278313"/>
          <p14:tracePt t="169456" x="2017713" y="4278313"/>
          <p14:tracePt t="169473" x="2081213" y="4295775"/>
          <p14:tracePt t="169489" x="2187575" y="4340225"/>
          <p14:tracePt t="169506" x="2259013" y="4402138"/>
          <p14:tracePt t="169523" x="2312988" y="4448175"/>
          <p14:tracePt t="169539" x="2339975" y="4465638"/>
        </p14:tracePtLst>
      </p14:laserTrace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LFARAH\Desktop\Cathode Ray Oscilloscope Construction and Working_files\32834999054_8c9222249b_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7619029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3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882"/>
    </mc:Choice>
    <mc:Fallback xmlns="">
      <p:transition spd="slow" advTm="56882"/>
    </mc:Fallback>
  </mc:AlternateContent>
  <p:extLst>
    <p:ext uri="{3A86A75C-4F4B-4683-9AE1-C65F6400EC91}">
      <p14:laserTraceLst xmlns:p14="http://schemas.microsoft.com/office/powerpoint/2010/main">
        <p14:tracePtLst>
          <p14:tracePt t="3662" x="2536825" y="3446463"/>
          <p14:tracePt t="3671" x="2438400" y="3446463"/>
          <p14:tracePt t="3679" x="2312988" y="3446463"/>
          <p14:tracePt t="3687" x="2197100" y="3446463"/>
          <p14:tracePt t="3701" x="2116138" y="3438525"/>
          <p14:tracePt t="3766" x="2116138" y="3465513"/>
          <p14:tracePt t="3775" x="2108200" y="3492500"/>
          <p14:tracePt t="3783" x="2027238" y="3544888"/>
          <p14:tracePt t="3800" x="1990725" y="3544888"/>
          <p14:tracePt t="3816" x="1724025" y="3455988"/>
          <p14:tracePt t="3833" x="1196975" y="3268663"/>
          <p14:tracePt t="3850" x="581025" y="3054350"/>
          <p14:tracePt t="3866" x="366713" y="2894013"/>
          <p14:tracePt t="3900" x="330200" y="2874963"/>
          <p14:tracePt t="3919" x="339725" y="2857500"/>
          <p14:tracePt t="3933" x="374650" y="2857500"/>
          <p14:tracePt t="3950" x="384175" y="2857500"/>
          <p14:tracePt t="3966" x="536575" y="2849563"/>
          <p14:tracePt t="3983" x="785813" y="2849563"/>
          <p14:tracePt t="4000" x="893763" y="2849563"/>
          <p14:tracePt t="4016" x="938213" y="2857500"/>
          <p14:tracePt t="4033" x="1204913" y="2884488"/>
          <p14:tracePt t="4050" x="1714500" y="3009900"/>
          <p14:tracePt t="4066" x="2251075" y="3125788"/>
          <p14:tracePt t="4083" x="2500313" y="3179763"/>
          <p14:tracePt t="4100" x="2616200" y="3214688"/>
          <p14:tracePt t="4116" x="2625725" y="3241675"/>
          <p14:tracePt t="4271" x="2633663" y="3251200"/>
          <p14:tracePt t="4279" x="2670175" y="3259138"/>
          <p14:tracePt t="4287" x="2751138" y="3268663"/>
          <p14:tracePt t="4300" x="2840038" y="3286125"/>
          <p14:tracePt t="4316" x="2990850" y="3313113"/>
          <p14:tracePt t="4333" x="3205163" y="3349625"/>
          <p14:tracePt t="4350" x="3509963" y="3375025"/>
          <p14:tracePt t="4366" x="3714750" y="3375025"/>
          <p14:tracePt t="4383" x="3884613" y="3322638"/>
          <p14:tracePt t="4399" x="4037013" y="3206750"/>
          <p14:tracePt t="4416" x="4187825" y="3089275"/>
          <p14:tracePt t="4433" x="4197350" y="3089275"/>
          <p14:tracePt t="4449" x="4322763" y="3000375"/>
          <p14:tracePt t="4466" x="4348163" y="2973388"/>
          <p14:tracePt t="4483" x="4446588" y="2849563"/>
          <p14:tracePt t="4499" x="4500563" y="2759075"/>
          <p14:tracePt t="4516" x="4537075" y="2732088"/>
          <p14:tracePt t="4533" x="4545013" y="2706688"/>
          <p14:tracePt t="4591" x="4527550" y="2724150"/>
          <p14:tracePt t="4607" x="4527550" y="2741613"/>
          <p14:tracePt t="4614" x="4510088" y="2759075"/>
          <p14:tracePt t="4630" x="4510088" y="2778125"/>
          <p14:tracePt t="4743" x="4500563" y="2786063"/>
          <p14:tracePt t="4759" x="4491038" y="2786063"/>
          <p14:tracePt t="4766" x="4456113" y="2786063"/>
          <p14:tracePt t="4774" x="4411663" y="2786063"/>
          <p14:tracePt t="4782" x="4375150" y="2786063"/>
          <p14:tracePt t="4799" x="4357688" y="2786063"/>
          <p14:tracePt t="4816" x="4340225" y="2786063"/>
          <p14:tracePt t="4833" x="4276725" y="2786063"/>
          <p14:tracePt t="4849" x="4179888" y="2778125"/>
          <p14:tracePt t="4866" x="4062413" y="2759075"/>
          <p14:tracePt t="4883" x="3902075" y="2724150"/>
          <p14:tracePt t="4899" x="3724275" y="2679700"/>
          <p14:tracePt t="4916" x="3509963" y="2660650"/>
          <p14:tracePt t="4933" x="3313113" y="2643188"/>
          <p14:tracePt t="4949" x="3089275" y="2616200"/>
          <p14:tracePt t="4966" x="2840038" y="2616200"/>
          <p14:tracePt t="4982" x="2697163" y="2635250"/>
          <p14:tracePt t="4999" x="2536825" y="2679700"/>
          <p14:tracePt t="5016" x="2473325" y="2687638"/>
          <p14:tracePt t="5032" x="2473325" y="2697163"/>
          <p14:tracePt t="5049" x="2401888" y="2714625"/>
          <p14:tracePt t="5066" x="2366963" y="2724150"/>
          <p14:tracePt t="5082" x="2286000" y="2751138"/>
          <p14:tracePt t="5099" x="2232025" y="2786063"/>
          <p14:tracePt t="5116" x="2205038" y="2830513"/>
          <p14:tracePt t="5132" x="2187575" y="2849563"/>
          <p14:tracePt t="5166" x="2116138" y="2928938"/>
          <p14:tracePt t="5182" x="2071688" y="2965450"/>
          <p14:tracePt t="5199" x="2044700" y="2982913"/>
          <p14:tracePt t="5216" x="1965325" y="3009900"/>
          <p14:tracePt t="5232" x="1884363" y="3027363"/>
          <p14:tracePt t="5249" x="1812925" y="3054350"/>
          <p14:tracePt t="5266" x="1741488" y="3071813"/>
          <p14:tracePt t="5282" x="1697038" y="3089275"/>
          <p14:tracePt t="5316" x="1670050" y="3089275"/>
          <p14:tracePt t="5332" x="1589088" y="3089275"/>
          <p14:tracePt t="5349" x="1517650" y="3089275"/>
          <p14:tracePt t="5366" x="1438275" y="3089275"/>
          <p14:tracePt t="5382" x="1393825" y="3089275"/>
          <p14:tracePt t="5399" x="1357313" y="3071813"/>
          <p14:tracePt t="5416" x="1295400" y="3044825"/>
          <p14:tracePt t="5432" x="1258888" y="3017838"/>
          <p14:tracePt t="5449" x="1241425" y="3000375"/>
          <p14:tracePt t="5487" x="1231900" y="2992438"/>
          <p14:tracePt t="5499" x="1231900" y="2982913"/>
          <p14:tracePt t="5516" x="1231900" y="2973388"/>
          <p14:tracePt t="5532" x="1231900" y="2946400"/>
          <p14:tracePt t="5549" x="1231900" y="2921000"/>
          <p14:tracePt t="5566" x="1231900" y="2894013"/>
          <p14:tracePt t="5582" x="1258888" y="2849563"/>
          <p14:tracePt t="5599" x="1295400" y="2795588"/>
          <p14:tracePt t="5615" x="1357313" y="2741613"/>
          <p14:tracePt t="5632" x="1419225" y="2697163"/>
          <p14:tracePt t="5649" x="1536700" y="2643188"/>
          <p14:tracePt t="5665" x="1741488" y="2589213"/>
          <p14:tracePt t="5682" x="1990725" y="2563813"/>
          <p14:tracePt t="5699" x="2276475" y="2509838"/>
          <p14:tracePt t="5715" x="2465388" y="2473325"/>
          <p14:tracePt t="5732" x="2490788" y="2473325"/>
          <p14:tracePt t="5749" x="2705100" y="2465388"/>
          <p14:tracePt t="5766" x="2990850" y="2438400"/>
          <p14:tracePt t="5782" x="3089275" y="2438400"/>
          <p14:tracePt t="5799" x="3170238" y="2438400"/>
          <p14:tracePt t="5815" x="3205163" y="2438400"/>
          <p14:tracePt t="5832" x="3224213" y="2438400"/>
          <p14:tracePt t="5849" x="3241675" y="2438400"/>
          <p14:tracePt t="5926" x="3251200" y="2438400"/>
          <p14:tracePt t="5935" x="3251200" y="2446338"/>
          <p14:tracePt t="5951" x="3251200" y="2473325"/>
          <p14:tracePt t="5958" x="3224213" y="2500313"/>
          <p14:tracePt t="5966" x="3170238" y="2517775"/>
          <p14:tracePt t="5982" x="3036888" y="2608263"/>
          <p14:tracePt t="5999" x="2938463" y="2652713"/>
          <p14:tracePt t="6015" x="2776538" y="2732088"/>
          <p14:tracePt t="6032" x="2625725" y="2813050"/>
          <p14:tracePt t="6049" x="2500313" y="2849563"/>
          <p14:tracePt t="6065" x="2438400" y="2874963"/>
          <p14:tracePt t="6082" x="2428875" y="2911475"/>
          <p14:tracePt t="6319" x="2473325" y="2911475"/>
          <p14:tracePt t="6327" x="2500313" y="2911475"/>
          <p14:tracePt t="6336" x="2544763" y="2901950"/>
          <p14:tracePt t="6348" x="2598738" y="2901950"/>
          <p14:tracePt t="6365" x="2732088" y="2857500"/>
          <p14:tracePt t="6382" x="2955925" y="2813050"/>
          <p14:tracePt t="6398" x="3062288" y="2795588"/>
          <p14:tracePt t="6415" x="3179763" y="2786063"/>
          <p14:tracePt t="6432" x="3268663" y="2759075"/>
          <p14:tracePt t="6448" x="3322638" y="2759075"/>
          <p14:tracePt t="6465" x="3348038" y="2759075"/>
          <p14:tracePt t="6482" x="3384550" y="2751138"/>
          <p14:tracePt t="6498" x="3419475" y="2751138"/>
          <p14:tracePt t="6532" x="3446463" y="2751138"/>
          <p14:tracePt t="6548" x="3473450" y="2751138"/>
          <p14:tracePt t="6565" x="3490913" y="2751138"/>
          <p14:tracePt t="6582" x="3554413" y="2751138"/>
          <p14:tracePt t="6598" x="3589338" y="2741613"/>
          <p14:tracePt t="6615" x="3633788" y="2741613"/>
          <p14:tracePt t="6632" x="3679825" y="2724150"/>
          <p14:tracePt t="6648" x="3697288" y="2724150"/>
          <p14:tracePt t="6665" x="3759200" y="2714625"/>
          <p14:tracePt t="6682" x="3786188" y="2714625"/>
          <p14:tracePt t="6698" x="3813175" y="2706688"/>
          <p14:tracePt t="6715" x="3848100" y="2706688"/>
          <p14:tracePt t="6731" x="3884613" y="2706688"/>
          <p14:tracePt t="6748" x="3938588" y="2706688"/>
          <p14:tracePt t="6765" x="3973513" y="2706688"/>
          <p14:tracePt t="6782" x="4027488" y="2706688"/>
          <p14:tracePt t="6798" x="4071938" y="2714625"/>
          <p14:tracePt t="6815" x="4081463" y="2724150"/>
          <p14:tracePt t="6919" x="4062413" y="2724150"/>
          <p14:tracePt t="6926" x="4037013" y="2751138"/>
          <p14:tracePt t="6936" x="4010025" y="2768600"/>
          <p14:tracePt t="6948" x="3946525" y="2822575"/>
          <p14:tracePt t="6965" x="3848100" y="2849563"/>
          <p14:tracePt t="6982" x="3697288" y="2911475"/>
          <p14:tracePt t="6998" x="3616325" y="2921000"/>
          <p14:tracePt t="7015" x="3589338" y="2921000"/>
          <p14:tracePt t="7048" x="3571875" y="2867025"/>
          <p14:tracePt t="7065" x="3571875" y="2732088"/>
          <p14:tracePt t="7081" x="3571875" y="2589213"/>
          <p14:tracePt t="7098" x="3589338" y="2384425"/>
          <p14:tracePt t="7115" x="3598863" y="2143125"/>
          <p14:tracePt t="7131" x="3625850" y="1946275"/>
          <p14:tracePt t="7148" x="3652838" y="1803400"/>
          <p14:tracePt t="7165" x="3670300" y="1724025"/>
          <p14:tracePt t="7181" x="3705225" y="1652588"/>
          <p14:tracePt t="7198" x="3751263" y="1616075"/>
          <p14:tracePt t="7214" x="3822700" y="1616075"/>
          <p14:tracePt t="7231" x="3902075" y="1616075"/>
          <p14:tracePt t="7248" x="3956050" y="1616075"/>
          <p14:tracePt t="7281" x="4000500" y="1643063"/>
          <p14:tracePt t="7298" x="4027488" y="1660525"/>
          <p14:tracePt t="7314" x="4044950" y="1660525"/>
          <p14:tracePt t="7331" x="4054475" y="1660525"/>
          <p14:tracePt t="7364" x="4037013" y="1714500"/>
          <p14:tracePt t="7381" x="3919538" y="1758950"/>
          <p14:tracePt t="7398" x="3687763" y="1830388"/>
          <p14:tracePt t="7414" x="3598863" y="1857375"/>
          <p14:tracePt t="7431" x="3554413" y="1857375"/>
          <p14:tracePt t="7448" x="3544888" y="1857375"/>
          <p14:tracePt t="7481" x="3544888" y="1822450"/>
          <p14:tracePt t="7498" x="3554413" y="1776413"/>
          <p14:tracePt t="7514" x="3616325" y="1697038"/>
          <p14:tracePt t="7531" x="3652838" y="1670050"/>
          <p14:tracePt t="7548" x="3660775" y="1670050"/>
          <p14:tracePt t="7564" x="3751263" y="1679575"/>
          <p14:tracePt t="7581" x="3830638" y="1724025"/>
          <p14:tracePt t="7598" x="3875088" y="1751013"/>
          <p14:tracePt t="7614" x="3875088" y="1822450"/>
          <p14:tracePt t="7631" x="3875088" y="1866900"/>
          <p14:tracePt t="7648" x="3867150" y="1946275"/>
          <p14:tracePt t="7664" x="3822700" y="2017713"/>
          <p14:tracePt t="7681" x="3759200" y="2071688"/>
          <p14:tracePt t="7698" x="3697288" y="2089150"/>
          <p14:tracePt t="7714" x="3660775" y="2089150"/>
          <p14:tracePt t="7731" x="3652838" y="2089150"/>
          <p14:tracePt t="7748" x="3643313" y="2089150"/>
          <p14:tracePt t="7764" x="3643313" y="2071688"/>
          <p14:tracePt t="7781" x="3670300" y="2044700"/>
          <p14:tracePt t="7798" x="3786188" y="2000250"/>
          <p14:tracePt t="7814" x="3803650" y="2000250"/>
          <p14:tracePt t="7847" x="3884613" y="2009775"/>
          <p14:tracePt t="7864" x="3946525" y="2017713"/>
          <p14:tracePt t="7881" x="3973513" y="2036763"/>
          <p14:tracePt t="7897" x="3973513" y="2089150"/>
          <p14:tracePt t="7914" x="3973513" y="2135188"/>
          <p14:tracePt t="7931" x="3946525" y="2206625"/>
          <p14:tracePt t="7947" x="3857625" y="2251075"/>
          <p14:tracePt t="7964" x="3813175" y="2278063"/>
          <p14:tracePt t="7981" x="3670300" y="2303463"/>
          <p14:tracePt t="7998" x="3554413" y="2286000"/>
          <p14:tracePt t="8014" x="3500438" y="2224088"/>
          <p14:tracePt t="8031" x="3482975" y="2160588"/>
          <p14:tracePt t="8047" x="3482975" y="2063750"/>
          <p14:tracePt t="8064" x="3482975" y="1955800"/>
          <p14:tracePt t="8081" x="3509963" y="1884363"/>
          <p14:tracePt t="8097" x="3581400" y="1839913"/>
          <p14:tracePt t="8114" x="3687763" y="1822450"/>
          <p14:tracePt t="8131" x="3857625" y="1803400"/>
          <p14:tracePt t="8147" x="4010025" y="1803400"/>
          <p14:tracePt t="8164" x="4125913" y="1849438"/>
          <p14:tracePt t="8181" x="4179888" y="1920875"/>
          <p14:tracePt t="8197" x="4214813" y="1992313"/>
          <p14:tracePt t="8199" x="4214813" y="2017713"/>
          <p14:tracePt t="8214" x="4214813" y="2089150"/>
          <p14:tracePt t="8231" x="4187825" y="2179638"/>
          <p14:tracePt t="8264" x="4116388" y="2197100"/>
          <p14:tracePt t="8281" x="4037013" y="2197100"/>
          <p14:tracePt t="8297" x="4000500" y="2197100"/>
          <p14:tracePt t="8314" x="3946525" y="2143125"/>
          <p14:tracePt t="8331" x="3938588" y="2071688"/>
          <p14:tracePt t="8347" x="3938588" y="1965325"/>
          <p14:tracePt t="8364" x="3965575" y="1839913"/>
          <p14:tracePt t="8381" x="4062413" y="1679575"/>
          <p14:tracePt t="8397" x="4241800" y="1544638"/>
          <p14:tracePt t="8414" x="4598988" y="1401763"/>
          <p14:tracePt t="8430" x="4857750" y="1374775"/>
          <p14:tracePt t="8447" x="5135563" y="1374775"/>
          <p14:tracePt t="8464" x="5349875" y="1428750"/>
          <p14:tracePt t="8480" x="5492750" y="1544638"/>
          <p14:tracePt t="8497" x="5572125" y="1652588"/>
          <p14:tracePt t="8514" x="5572125" y="1803400"/>
          <p14:tracePt t="8530" x="5545138" y="1955800"/>
          <p14:tracePt t="8547" x="5421313" y="2098675"/>
          <p14:tracePt t="8564" x="5187950" y="2206625"/>
          <p14:tracePt t="8580" x="4946650" y="2241550"/>
          <p14:tracePt t="8597" x="4679950" y="2259013"/>
          <p14:tracePt t="8614" x="4510088" y="2259013"/>
          <p14:tracePt t="8630" x="4473575" y="2251075"/>
          <p14:tracePt t="8647" x="4419600" y="2179638"/>
          <p14:tracePt t="8664" x="4384675" y="2098675"/>
          <p14:tracePt t="8680" x="4375150" y="2017713"/>
          <p14:tracePt t="8697" x="4411663" y="1938338"/>
          <p14:tracePt t="8714" x="4518025" y="1812925"/>
          <p14:tracePt t="8730" x="4589463" y="1776413"/>
          <p14:tracePt t="8747" x="4679950" y="1741488"/>
          <p14:tracePt t="8764" x="4732338" y="1741488"/>
          <p14:tracePt t="8780" x="4776788" y="1741488"/>
          <p14:tracePt t="8797" x="4822825" y="1795463"/>
          <p14:tracePt t="8814" x="4822825" y="1911350"/>
          <p14:tracePt t="8830" x="4822825" y="2017713"/>
          <p14:tracePt t="8847" x="4795838" y="2098675"/>
          <p14:tracePt t="8864" x="4759325" y="2135188"/>
          <p14:tracePt t="8880" x="4724400" y="2152650"/>
          <p14:tracePt t="8897" x="4616450" y="2206625"/>
          <p14:tracePt t="8914" x="4518025" y="2241550"/>
          <p14:tracePt t="8930" x="4411663" y="2251075"/>
          <p14:tracePt t="8947" x="4375150" y="2251075"/>
          <p14:tracePt t="8964" x="4340225" y="2241550"/>
          <p14:tracePt t="8980" x="4330700" y="2224088"/>
          <p14:tracePt t="8997" x="4313238" y="2160588"/>
          <p14:tracePt t="9014" x="4295775" y="2108200"/>
          <p14:tracePt t="9030" x="4286250" y="2089150"/>
          <p14:tracePt t="9047" x="4276725" y="2081213"/>
          <p14:tracePt t="9303" x="4268788" y="2027238"/>
          <p14:tracePt t="9311" x="4268788" y="1928813"/>
          <p14:tracePt t="9319" x="4268788" y="1803400"/>
          <p14:tracePt t="9330" x="4259263" y="1704975"/>
          <p14:tracePt t="9347" x="4259263" y="1652588"/>
          <p14:tracePt t="9384" x="4295775" y="1616075"/>
          <p14:tracePt t="9391" x="4330700" y="1589088"/>
          <p14:tracePt t="9399" x="4394200" y="1562100"/>
          <p14:tracePt t="9413" x="4456113" y="1562100"/>
          <p14:tracePt t="9430" x="4537075" y="1562100"/>
          <p14:tracePt t="9446" x="4572000" y="1643063"/>
          <p14:tracePt t="9463" x="4608513" y="1776413"/>
          <p14:tracePt t="9480" x="4608513" y="1938338"/>
          <p14:tracePt t="9497" x="4608513" y="2089150"/>
          <p14:tracePt t="9513" x="4527550" y="2278063"/>
          <p14:tracePt t="9530" x="4411663" y="2428875"/>
          <p14:tracePt t="9546" x="4303713" y="2554288"/>
          <p14:tracePt t="9563" x="4187825" y="2616200"/>
          <p14:tracePt t="9580" x="4054475" y="2616200"/>
          <p14:tracePt t="9596" x="3929063" y="2589213"/>
          <p14:tracePt t="9613" x="3795713" y="2465388"/>
          <p14:tracePt t="9630" x="3643313" y="2135188"/>
          <p14:tracePt t="9646" x="3589338" y="2009775"/>
          <p14:tracePt t="9663" x="3598863" y="1857375"/>
          <p14:tracePt t="9680" x="3652838" y="1687513"/>
          <p14:tracePt t="9696" x="3724275" y="1581150"/>
          <p14:tracePt t="9713" x="3848100" y="1490663"/>
          <p14:tracePt t="9730" x="3946525" y="1465263"/>
          <p14:tracePt t="9746" x="4037013" y="1465263"/>
          <p14:tracePt t="9763" x="4125913" y="1465263"/>
          <p14:tracePt t="9780" x="4197350" y="1490663"/>
          <p14:tracePt t="9796" x="4286250" y="1581150"/>
          <p14:tracePt t="9813" x="4313238" y="1679575"/>
          <p14:tracePt t="9830" x="4330700" y="1884363"/>
          <p14:tracePt t="9846" x="4330700" y="1973263"/>
          <p14:tracePt t="9863" x="4224338" y="2089150"/>
          <p14:tracePt t="9880" x="4133850" y="2135188"/>
          <p14:tracePt t="9896" x="4071938" y="2152650"/>
          <p14:tracePt t="9913" x="4027488" y="2152650"/>
          <p14:tracePt t="9930" x="4010025" y="2152650"/>
          <p14:tracePt t="9963" x="4000500" y="2108200"/>
          <p14:tracePt t="9980" x="4000500" y="2089150"/>
          <p14:tracePt t="9996" x="4017963" y="2036763"/>
          <p14:tracePt t="10013" x="4098925" y="1955800"/>
          <p14:tracePt t="10030" x="4276725" y="1901825"/>
          <p14:tracePt t="10046" x="4340225" y="1901825"/>
          <p14:tracePt t="10063" x="4402138" y="1901825"/>
          <p14:tracePt t="10080" x="4446588" y="1911350"/>
          <p14:tracePt t="10096" x="4465638" y="1928813"/>
          <p14:tracePt t="10113" x="4483100" y="1946275"/>
          <p14:tracePt t="10130" x="4483100" y="1965325"/>
          <p14:tracePt t="10146" x="4483100" y="1973263"/>
          <p14:tracePt t="10163" x="4483100" y="1982788"/>
          <p14:tracePt t="10179" x="4473575" y="2009775"/>
          <p14:tracePt t="10196" x="4446588" y="2009775"/>
          <p14:tracePt t="10198" x="4438650" y="2009775"/>
          <p14:tracePt t="10213" x="4429125" y="2009775"/>
          <p14:tracePt t="10229" x="4411663" y="2009775"/>
          <p14:tracePt t="10246" x="4402138" y="2009775"/>
          <p14:tracePt t="10263" x="4394200" y="2009775"/>
          <p14:tracePt t="10287" x="4394200" y="2000250"/>
          <p14:tracePt t="10296" x="4375150" y="1992313"/>
          <p14:tracePt t="10313" x="4367213" y="1955800"/>
          <p14:tracePt t="10329" x="4357688" y="1955800"/>
          <p14:tracePt t="10346" x="4340225" y="1928813"/>
          <p14:tracePt t="10463" x="4330700" y="1928813"/>
          <p14:tracePt t="11063" x="4286250" y="1928813"/>
          <p14:tracePt t="11071" x="3956050" y="1928813"/>
          <p14:tracePt t="11079" x="3062288" y="1812925"/>
          <p14:tracePt t="11096" x="1125538" y="1670050"/>
          <p14:tracePt t="11382" x="642938" y="88900"/>
          <p14:tracePt t="11391" x="1303338" y="0"/>
          <p14:tracePt t="11400" x="1741488" y="0"/>
          <p14:tracePt t="11412" x="2179638" y="71438"/>
          <p14:tracePt t="11429" x="2633663" y="285750"/>
          <p14:tracePt t="11446" x="3116263" y="428625"/>
          <p14:tracePt t="11462" x="3394075" y="598488"/>
          <p14:tracePt t="11479" x="3544888" y="741363"/>
          <p14:tracePt t="11495" x="3581400" y="822325"/>
          <p14:tracePt t="11512" x="3581400" y="955675"/>
          <p14:tracePt t="11529" x="3581400" y="1125538"/>
          <p14:tracePt t="11545" x="3544888" y="1295400"/>
          <p14:tracePt t="11562" x="3482975" y="1411288"/>
          <p14:tracePt t="11579" x="3394075" y="1509713"/>
          <p14:tracePt t="11595" x="3322638" y="1571625"/>
          <p14:tracePt t="11612" x="3268663" y="1589088"/>
          <p14:tracePt t="11629" x="3232150" y="1608138"/>
          <p14:tracePt t="11645" x="3187700" y="1616075"/>
          <p14:tracePt t="11703" x="3187700" y="1625600"/>
          <p14:tracePt t="11711" x="3187700" y="1660525"/>
          <p14:tracePt t="11719" x="3187700" y="1670050"/>
          <p14:tracePt t="11735" x="3187700" y="1687513"/>
          <p14:tracePt t="11745" x="3214688" y="1758950"/>
          <p14:tracePt t="11762" x="3214688" y="1884363"/>
          <p14:tracePt t="11779" x="3232150" y="1911350"/>
          <p14:tracePt t="11927" x="3232150" y="1901825"/>
          <p14:tracePt t="12023" x="3251200" y="1893888"/>
          <p14:tracePt t="12031" x="3268663" y="1893888"/>
          <p14:tracePt t="12039" x="3295650" y="1893888"/>
          <p14:tracePt t="12046" x="3303588" y="1901825"/>
          <p14:tracePt t="12062" x="3340100" y="1911350"/>
          <p14:tracePt t="12078" x="3384550" y="1911350"/>
          <p14:tracePt t="12095" x="3455988" y="1928813"/>
          <p14:tracePt t="12112" x="3490913" y="1938338"/>
          <p14:tracePt t="12128" x="3536950" y="1946275"/>
          <p14:tracePt t="12145" x="3581400" y="1973263"/>
          <p14:tracePt t="12162" x="3625850" y="2009775"/>
          <p14:tracePt t="12178" x="3687763" y="2054225"/>
          <p14:tracePt t="12195" x="3741738" y="2071688"/>
          <p14:tracePt t="12212" x="3786188" y="2081213"/>
          <p14:tracePt t="12228" x="3830638" y="2081213"/>
          <p14:tracePt t="12245" x="3884613" y="2081213"/>
          <p14:tracePt t="12262" x="3919538" y="2081213"/>
          <p14:tracePt t="12278" x="3929063" y="2063750"/>
          <p14:tracePt t="12295" x="3938588" y="2063750"/>
          <p14:tracePt t="12312" x="3946525" y="2054225"/>
          <p14:tracePt t="12430" x="3938588" y="2054225"/>
          <p14:tracePt t="12439" x="3929063" y="2054225"/>
          <p14:tracePt t="12448" x="3911600" y="2054225"/>
          <p14:tracePt t="12462" x="3875088" y="2054225"/>
          <p14:tracePt t="12478" x="3848100" y="2054225"/>
          <p14:tracePt t="12495" x="3786188" y="2071688"/>
          <p14:tracePt t="12512" x="3732213" y="2108200"/>
          <p14:tracePt t="12528" x="3670300" y="2170113"/>
          <p14:tracePt t="12545" x="3616325" y="2214563"/>
          <p14:tracePt t="12561" x="3581400" y="2251075"/>
          <p14:tracePt t="12578" x="3527425" y="2303463"/>
          <p14:tracePt t="12595" x="3490913" y="2339975"/>
          <p14:tracePt t="12611" x="3473450" y="2357438"/>
          <p14:tracePt t="12628" x="3455988" y="2366963"/>
          <p14:tracePt t="12645" x="3446463" y="2374900"/>
          <p14:tracePt t="12662" x="3402013" y="2411413"/>
          <p14:tracePt t="12678" x="3384550" y="2438400"/>
          <p14:tracePt t="12695" x="3375025" y="2473325"/>
          <p14:tracePt t="12711" x="3348038" y="2500313"/>
          <p14:tracePt t="12728" x="3340100" y="2517775"/>
          <p14:tracePt t="12761" x="3340100" y="2527300"/>
          <p14:tracePt t="12783" x="3375025" y="2527300"/>
          <p14:tracePt t="12795" x="3419475" y="2527300"/>
          <p14:tracePt t="12811" x="3473450" y="2482850"/>
          <p14:tracePt t="12828" x="3616325" y="2330450"/>
          <p14:tracePt t="12845" x="3768725" y="2197100"/>
          <p14:tracePt t="12861" x="3884613" y="2098675"/>
          <p14:tracePt t="12878" x="3965575" y="2036763"/>
          <p14:tracePt t="12895" x="3983038" y="2017713"/>
          <p14:tracePt t="12911" x="4000500" y="2000250"/>
          <p14:tracePt t="12928" x="4017963" y="1982788"/>
          <p14:tracePt t="12945" x="4027488" y="1965325"/>
          <p14:tracePt t="12961" x="4044950" y="1955800"/>
          <p14:tracePt t="12978" x="4062413" y="1938338"/>
          <p14:tracePt t="12995" x="4098925" y="1938338"/>
          <p14:tracePt t="13011" x="4116388" y="1928813"/>
          <p14:tracePt t="13028" x="4187825" y="1901825"/>
          <p14:tracePt t="13045" x="4224338" y="1901825"/>
          <p14:tracePt t="13061" x="4241800" y="1901825"/>
          <p14:tracePt t="13134" x="4241800" y="1911350"/>
          <p14:tracePt t="13142" x="4259263" y="1911350"/>
          <p14:tracePt t="13151" x="4276725" y="1938338"/>
          <p14:tracePt t="13161" x="4303713" y="1965325"/>
          <p14:tracePt t="13178" x="4384675" y="2044700"/>
          <p14:tracePt t="13194" x="4456113" y="2089150"/>
          <p14:tracePt t="13211" x="4518025" y="2116138"/>
          <p14:tracePt t="13228" x="4581525" y="2135188"/>
          <p14:tracePt t="13244" x="4608513" y="2152650"/>
          <p14:tracePt t="13261" x="4616450" y="2152650"/>
          <p14:tracePt t="13335" x="4625975" y="2152650"/>
          <p14:tracePt t="13359" x="4633913" y="2152650"/>
          <p14:tracePt t="13375" x="4643438" y="2170113"/>
          <p14:tracePt t="13382" x="4652963" y="2170113"/>
          <p14:tracePt t="13390" x="4660900" y="2179638"/>
          <p14:tracePt t="13399" x="4660900" y="2187575"/>
          <p14:tracePt t="13416" x="4679950" y="2197100"/>
          <p14:tracePt t="13431" x="4687888" y="2197100"/>
          <p14:tracePt t="13583" x="4687888" y="2214563"/>
          <p14:tracePt t="13591" x="4670425" y="2241550"/>
          <p14:tracePt t="13599" x="4652963" y="2251075"/>
          <p14:tracePt t="13611" x="4625975" y="2259013"/>
          <p14:tracePt t="13627" x="4589463" y="2286000"/>
          <p14:tracePt t="13644" x="4537075" y="2339975"/>
          <p14:tracePt t="13661" x="4500563" y="2357438"/>
          <p14:tracePt t="13678" x="4438650" y="2393950"/>
          <p14:tracePt t="13694" x="4367213" y="2420938"/>
          <p14:tracePt t="13711" x="4330700" y="2455863"/>
          <p14:tracePt t="13727" x="4295775" y="2492375"/>
          <p14:tracePt t="13744" x="4268788" y="2500313"/>
          <p14:tracePt t="13761" x="4251325" y="2509838"/>
          <p14:tracePt t="13777" x="4224338" y="2517775"/>
          <p14:tracePt t="13794" x="4214813" y="2536825"/>
          <p14:tracePt t="13811" x="4205288" y="2536825"/>
          <p14:tracePt t="13827" x="4197350" y="2536825"/>
          <p14:tracePt t="13844" x="4179888" y="2544763"/>
          <p14:tracePt t="13861" x="4170363" y="2544763"/>
          <p14:tracePt t="13877" x="4152900" y="2544763"/>
          <p14:tracePt t="13894" x="4133850" y="2554288"/>
          <p14:tracePt t="14007" x="4133850" y="2563813"/>
          <p14:tracePt t="14015" x="4143375" y="2563813"/>
          <p14:tracePt t="14023" x="4160838" y="2554288"/>
          <p14:tracePt t="14031" x="4187825" y="2536825"/>
          <p14:tracePt t="14044" x="4224338" y="2517775"/>
          <p14:tracePt t="14061" x="4330700" y="2465388"/>
          <p14:tracePt t="14077" x="4446588" y="2401888"/>
          <p14:tracePt t="14094" x="4589463" y="2312988"/>
          <p14:tracePt t="14110" x="4633913" y="2286000"/>
          <p14:tracePt t="14127" x="4633913" y="2278063"/>
          <p14:tracePt t="14144" x="4670425" y="2259013"/>
          <p14:tracePt t="14161" x="4697413" y="2232025"/>
          <p14:tracePt t="14177" x="4724400" y="2206625"/>
          <p14:tracePt t="14194" x="4786313" y="2170113"/>
          <p14:tracePt t="14210" x="4830763" y="2143125"/>
          <p14:tracePt t="14227" x="4867275" y="2125663"/>
          <p14:tracePt t="14244" x="4894263" y="2116138"/>
          <p14:tracePt t="14260" x="4902200" y="2116138"/>
          <p14:tracePt t="14277" x="4902200" y="2108200"/>
          <p14:tracePt t="14294" x="4921250" y="2108200"/>
          <p14:tracePt t="14310" x="4938713" y="2089150"/>
          <p14:tracePt t="14327" x="4956175" y="2081213"/>
          <p14:tracePt t="14344" x="4983163" y="2071688"/>
          <p14:tracePt t="14377" x="5054600" y="2054225"/>
          <p14:tracePt t="14394" x="5135563" y="2036763"/>
          <p14:tracePt t="14410" x="5187950" y="2009775"/>
          <p14:tracePt t="14427" x="5207000" y="2009775"/>
          <p14:tracePt t="14444" x="5224463" y="2000250"/>
          <p14:tracePt t="14494" x="5214938" y="2017713"/>
          <p14:tracePt t="14503" x="5207000" y="2027238"/>
          <p14:tracePt t="14510" x="5187950" y="2036763"/>
          <p14:tracePt t="14527" x="5143500" y="2081213"/>
          <p14:tracePt t="14544" x="5135563" y="2089150"/>
          <p14:tracePt t="14560" x="5089525" y="2116138"/>
          <p14:tracePt t="14577" x="5000625" y="2170113"/>
          <p14:tracePt t="14594" x="4929188" y="2206625"/>
          <p14:tracePt t="14610" x="4857750" y="2251075"/>
          <p14:tracePt t="14627" x="4759325" y="2286000"/>
          <p14:tracePt t="14644" x="4697413" y="2303463"/>
          <p14:tracePt t="14660" x="4625975" y="2339975"/>
          <p14:tracePt t="14677" x="4598988" y="2339975"/>
          <p14:tracePt t="14694" x="4554538" y="2357438"/>
          <p14:tracePt t="14710" x="4518025" y="2374900"/>
          <p14:tracePt t="14727" x="4500563" y="2384425"/>
          <p14:tracePt t="14744" x="4465638" y="2401888"/>
          <p14:tracePt t="14760" x="4411663" y="2438400"/>
          <p14:tracePt t="14777" x="4357688" y="2473325"/>
          <p14:tracePt t="14793" x="4268788" y="2517775"/>
          <p14:tracePt t="14810" x="4133850" y="2589213"/>
          <p14:tracePt t="14827" x="3946525" y="2643188"/>
          <p14:tracePt t="14843" x="3759200" y="2714625"/>
          <p14:tracePt t="14860" x="3544888" y="2813050"/>
          <p14:tracePt t="14877" x="3367088" y="2894013"/>
          <p14:tracePt t="14894" x="3108325" y="2938463"/>
          <p14:tracePt t="14910" x="2982913" y="2973388"/>
          <p14:tracePt t="14927" x="2919413" y="2982913"/>
          <p14:tracePt t="14943" x="2884488" y="2982913"/>
          <p14:tracePt t="15007" x="2884488" y="2973388"/>
          <p14:tracePt t="15015" x="2901950" y="2965450"/>
          <p14:tracePt t="15023" x="2919413" y="2938463"/>
          <p14:tracePt t="15031" x="2965450" y="2928938"/>
          <p14:tracePt t="15043" x="3027363" y="2894013"/>
          <p14:tracePt t="15060" x="3224213" y="2778125"/>
          <p14:tracePt t="15077" x="3419475" y="2714625"/>
          <p14:tracePt t="15094" x="3616325" y="2643188"/>
          <p14:tracePt t="15110" x="3697288" y="2608263"/>
          <p14:tracePt t="15127" x="3759200" y="2563813"/>
          <p14:tracePt t="15143" x="3894138" y="2500313"/>
          <p14:tracePt t="15160" x="3911600" y="2492375"/>
          <p14:tracePt t="15177" x="3938588" y="2465388"/>
          <p14:tracePt t="15193" x="3956050" y="2420938"/>
          <p14:tracePt t="15210" x="3973513" y="2384425"/>
          <p14:tracePt t="15227" x="3973513" y="2374900"/>
          <p14:tracePt t="15243" x="3973513" y="2349500"/>
          <p14:tracePt t="15260" x="3973513" y="2322513"/>
          <p14:tracePt t="15293" x="3973513" y="2303463"/>
          <p14:tracePt t="15310" x="3965575" y="2278063"/>
          <p14:tracePt t="15327" x="3956050" y="2268538"/>
          <p14:tracePt t="15343" x="3938588" y="2232025"/>
          <p14:tracePt t="15360" x="3929063" y="2232025"/>
          <p14:tracePt t="15376" x="3911600" y="2214563"/>
          <p14:tracePt t="15393" x="3894138" y="2206625"/>
          <p14:tracePt t="15410" x="3875088" y="2206625"/>
          <p14:tracePt t="15426" x="3830638" y="2206625"/>
          <p14:tracePt t="15443" x="3741738" y="2232025"/>
          <p14:tracePt t="15460" x="3652838" y="2278063"/>
          <p14:tracePt t="15476" x="3598863" y="2312988"/>
          <p14:tracePt t="15493" x="3517900" y="2339975"/>
          <p14:tracePt t="15510" x="3438525" y="2366963"/>
          <p14:tracePt t="15526" x="3394075" y="2393950"/>
          <p14:tracePt t="15543" x="3357563" y="2411413"/>
          <p14:tracePt t="15560" x="3295650" y="2428875"/>
          <p14:tracePt t="15576" x="3214688" y="2446338"/>
          <p14:tracePt t="15593" x="3143250" y="2473325"/>
          <p14:tracePt t="15610" x="3071813" y="2492375"/>
          <p14:tracePt t="15626" x="3027363" y="2492375"/>
          <p14:tracePt t="15643" x="2938463" y="2536825"/>
          <p14:tracePt t="15660" x="2901950" y="2571750"/>
          <p14:tracePt t="15676" x="2813050" y="2598738"/>
          <p14:tracePt t="15693" x="2751138" y="2616200"/>
          <p14:tracePt t="15710" x="2625725" y="2660650"/>
          <p14:tracePt t="15726" x="2598738" y="2660650"/>
          <p14:tracePt t="15743" x="2581275" y="2660650"/>
          <p14:tracePt t="15760" x="2554288" y="2660650"/>
          <p14:tracePt t="15846" x="2562225" y="2652713"/>
          <p14:tracePt t="15854" x="2608263" y="2635250"/>
          <p14:tracePt t="15863" x="2633663" y="2616200"/>
          <p14:tracePt t="15876" x="2697163" y="2598738"/>
          <p14:tracePt t="15893" x="2705100" y="2589213"/>
          <p14:tracePt t="15910" x="2741613" y="2571750"/>
          <p14:tracePt t="15926" x="2919413" y="2517775"/>
          <p14:tracePt t="15943" x="3089275" y="2446338"/>
          <p14:tracePt t="15959" x="3232150" y="2393950"/>
          <p14:tracePt t="15976" x="3384550" y="2295525"/>
          <p14:tracePt t="15993" x="3517900" y="2224088"/>
          <p14:tracePt t="16010" x="3660775" y="2152650"/>
          <p14:tracePt t="16026" x="3803650" y="2098675"/>
          <p14:tracePt t="16043" x="3965575" y="2054225"/>
          <p14:tracePt t="16059" x="4071938" y="2036763"/>
          <p14:tracePt t="16076" x="4160838" y="2036763"/>
          <p14:tracePt t="16093" x="4232275" y="2036763"/>
          <p14:tracePt t="16109" x="4241800" y="2036763"/>
          <p14:tracePt t="16126" x="4276725" y="2036763"/>
          <p14:tracePt t="16143" x="4322763" y="2054225"/>
          <p14:tracePt t="16159" x="4330700" y="2071688"/>
          <p14:tracePt t="16176" x="4340225" y="2081213"/>
          <p14:tracePt t="16193" x="4340225" y="2089150"/>
          <p14:tracePt t="16209" x="4340225" y="2116138"/>
          <p14:tracePt t="16226" x="4340225" y="2143125"/>
          <p14:tracePt t="16243" x="4340225" y="2179638"/>
          <p14:tracePt t="16259" x="4295775" y="2232025"/>
          <p14:tracePt t="16276" x="4232275" y="2278063"/>
          <p14:tracePt t="16293" x="4179888" y="2339975"/>
          <p14:tracePt t="16309" x="4098925" y="2401888"/>
          <p14:tracePt t="16326" x="3965575" y="2500313"/>
          <p14:tracePt t="16343" x="3840163" y="2544763"/>
          <p14:tracePt t="16359" x="3697288" y="2589213"/>
          <p14:tracePt t="16376" x="3562350" y="2652713"/>
          <p14:tracePt t="16393" x="3465513" y="2687638"/>
          <p14:tracePt t="16409" x="3419475" y="2687638"/>
          <p14:tracePt t="16426" x="3375025" y="2687638"/>
          <p14:tracePt t="16443" x="3322638" y="2687638"/>
          <p14:tracePt t="16459" x="3286125" y="2687638"/>
          <p14:tracePt t="16476" x="3224213" y="2687638"/>
          <p14:tracePt t="16493" x="3125788" y="2706688"/>
          <p14:tracePt t="16509" x="3081338" y="2706688"/>
          <p14:tracePt t="16526" x="2982913" y="2732088"/>
          <p14:tracePt t="16542" x="2894013" y="2751138"/>
          <p14:tracePt t="16559" x="2847975" y="2751138"/>
          <p14:tracePt t="16576" x="2795588" y="2751138"/>
          <p14:tracePt t="16592" x="2786063" y="2751138"/>
          <p14:tracePt t="16609" x="2776538" y="2751138"/>
          <p14:tracePt t="16626" x="2776538" y="2732088"/>
          <p14:tracePt t="16642" x="2795588" y="2687638"/>
          <p14:tracePt t="16659" x="2822575" y="2652713"/>
          <p14:tracePt t="16676" x="2867025" y="2608263"/>
          <p14:tracePt t="16692" x="2946400" y="2554288"/>
          <p14:tracePt t="16709" x="3062288" y="2500313"/>
          <p14:tracePt t="16710" x="3081338" y="2492375"/>
          <p14:tracePt t="16726" x="3214688" y="2465388"/>
          <p14:tracePt t="16742" x="3330575" y="2420938"/>
          <p14:tracePt t="16759" x="3419475" y="2366963"/>
          <p14:tracePt t="16776" x="3482975" y="2349500"/>
          <p14:tracePt t="16792" x="3517900" y="2349500"/>
          <p14:tracePt t="16809" x="3554413" y="2349500"/>
          <p14:tracePt t="16842" x="3581400" y="2357438"/>
          <p14:tracePt t="16859" x="3598863" y="2393950"/>
          <p14:tracePt t="16876" x="3625850" y="2420938"/>
          <p14:tracePt t="16892" x="3643313" y="2482850"/>
          <p14:tracePt t="16909" x="3643313" y="2536825"/>
          <p14:tracePt t="16926" x="3643313" y="2616200"/>
          <p14:tracePt t="16942" x="3625850" y="2687638"/>
          <p14:tracePt t="16959" x="3554413" y="2768600"/>
          <p14:tracePt t="16976" x="3465513" y="2822575"/>
          <p14:tracePt t="16992" x="3367088" y="2857500"/>
          <p14:tracePt t="17009" x="3251200" y="2901950"/>
          <p14:tracePt t="17026" x="3108325" y="2946400"/>
          <p14:tracePt t="17042" x="3017838" y="2973388"/>
          <p14:tracePt t="17059" x="2955925" y="3000375"/>
          <p14:tracePt t="17075" x="2884488" y="3000375"/>
          <p14:tracePt t="17092" x="2822575" y="3000375"/>
          <p14:tracePt t="17109" x="2795588" y="3000375"/>
          <p14:tracePt t="17125" x="2786063" y="3000375"/>
          <p14:tracePt t="17191" x="2822575" y="3000375"/>
          <p14:tracePt t="17199" x="2874963" y="3000375"/>
          <p14:tracePt t="17209" x="2928938" y="3000375"/>
          <p14:tracePt t="17225" x="3081338" y="3000375"/>
          <p14:tracePt t="17242" x="3259138" y="3009900"/>
          <p14:tracePt t="17259" x="3438525" y="3054350"/>
          <p14:tracePt t="17275" x="3500438" y="3071813"/>
          <p14:tracePt t="17292" x="3544888" y="3116263"/>
          <p14:tracePt t="17309" x="3625850" y="3251200"/>
          <p14:tracePt t="17326" x="3679825" y="3455988"/>
          <p14:tracePt t="17342" x="3679825" y="3544888"/>
          <p14:tracePt t="17359" x="3679825" y="3670300"/>
          <p14:tracePt t="17375" x="3679825" y="3795713"/>
          <p14:tracePt t="17392" x="3679825" y="3876675"/>
          <p14:tracePt t="17409" x="3679825" y="3938588"/>
          <p14:tracePt t="17425" x="3679825" y="3973513"/>
          <p14:tracePt t="17442" x="3679825" y="4000500"/>
          <p14:tracePt t="17503" x="3687763" y="3992563"/>
          <p14:tracePt t="17512" x="3697288" y="3983038"/>
          <p14:tracePt t="17519" x="3714750" y="3965575"/>
          <p14:tracePt t="17526" x="3714750" y="3948113"/>
          <p14:tracePt t="17542" x="3724275" y="3938588"/>
          <p14:tracePt t="17558" x="3724275" y="3929063"/>
          <p14:tracePt t="17575" x="3724275" y="3921125"/>
          <p14:tracePt t="17592" x="3724275" y="3902075"/>
          <p14:tracePt t="17608" x="3705225" y="3876675"/>
          <p14:tracePt t="17625" x="3652838" y="3822700"/>
          <p14:tracePt t="17642" x="3581400" y="3778250"/>
          <p14:tracePt t="17658" x="3490913" y="3724275"/>
          <p14:tracePt t="17675" x="3375025" y="3662363"/>
          <p14:tracePt t="17692" x="3214688" y="3589338"/>
          <p14:tracePt t="17708" x="3160713" y="3563938"/>
          <p14:tracePt t="17710" x="3116263" y="3563938"/>
          <p14:tracePt t="17725" x="3089275" y="3554413"/>
          <p14:tracePt t="17742" x="3071813" y="3554413"/>
          <p14:tracePt t="17758" x="3062288" y="3554413"/>
          <p14:tracePt t="17775" x="3054350" y="3554413"/>
          <p14:tracePt t="17808" x="3044825" y="3554413"/>
          <p14:tracePt t="17825" x="3044825" y="3563938"/>
          <p14:tracePt t="17842" x="3062288" y="3598863"/>
          <p14:tracePt t="17858" x="3116263" y="3625850"/>
          <p14:tracePt t="17875" x="3197225" y="3643313"/>
          <p14:tracePt t="17892" x="3313113" y="3652838"/>
          <p14:tracePt t="17908" x="3419475" y="3662363"/>
          <p14:tracePt t="17925" x="3527425" y="3662363"/>
          <p14:tracePt t="17942" x="3652838" y="3652838"/>
          <p14:tracePt t="17958" x="3687763" y="3635375"/>
          <p14:tracePt t="17975" x="3714750" y="3608388"/>
          <p14:tracePt t="17992" x="3714750" y="3598863"/>
          <p14:tracePt t="18008" x="3724275" y="3571875"/>
          <p14:tracePt t="18025" x="3714750" y="3554413"/>
          <p14:tracePt t="18042" x="3652838" y="3554413"/>
          <p14:tracePt t="18058" x="3571875" y="3536950"/>
          <p14:tracePt t="18075" x="3517900" y="3536950"/>
          <p14:tracePt t="18092" x="3438525" y="3536950"/>
          <p14:tracePt t="18108" x="3419475" y="3544888"/>
          <p14:tracePt t="18125" x="3411538" y="3544888"/>
          <p14:tracePt t="18175" x="3429000" y="3544888"/>
          <p14:tracePt t="18183" x="3446463" y="3544888"/>
          <p14:tracePt t="18191" x="3465513" y="3544888"/>
          <p14:tracePt t="18209" x="3490913" y="3544888"/>
          <p14:tracePt t="18225" x="3544888" y="3544888"/>
          <p14:tracePt t="18241" x="3581400" y="3544888"/>
          <p14:tracePt t="18258" x="3625850" y="3581400"/>
          <p14:tracePt t="18275" x="3625850" y="3616325"/>
          <p14:tracePt t="18291" x="3643313" y="3643313"/>
          <p14:tracePt t="18308" x="3660775" y="3652838"/>
          <p14:tracePt t="18325" x="3670300" y="3662363"/>
          <p14:tracePt t="18391" x="3679825" y="3662363"/>
          <p14:tracePt t="18423" x="3679825" y="3652838"/>
          <p14:tracePt t="18431" x="3687763" y="3635375"/>
          <p14:tracePt t="18447" x="3697288" y="3616325"/>
          <p14:tracePt t="18455" x="3697288" y="3598863"/>
          <p14:tracePt t="18462" x="3697288" y="3589338"/>
          <p14:tracePt t="18475" x="3705225" y="3571875"/>
          <p14:tracePt t="18491" x="3714750" y="3554413"/>
          <p14:tracePt t="18508" x="3732213" y="3536950"/>
          <p14:tracePt t="18525" x="3732213" y="3527425"/>
          <p14:tracePt t="18542" x="3751263" y="3517900"/>
          <p14:tracePt t="18558" x="3751263" y="3500438"/>
          <p14:tracePt t="18575" x="3759200" y="3482975"/>
          <p14:tracePt t="18591" x="3759200" y="3473450"/>
          <p14:tracePt t="18608" x="3768725" y="3438525"/>
          <p14:tracePt t="18641" x="3768725" y="3429000"/>
          <p14:tracePt t="18658" x="3768725" y="3402013"/>
          <p14:tracePt t="18675" x="3768725" y="3375025"/>
          <p14:tracePt t="18691" x="3768725" y="3357563"/>
          <p14:tracePt t="18708" x="3768725" y="3330575"/>
          <p14:tracePt t="18725" x="3768725" y="3303588"/>
          <p14:tracePt t="18741" x="3768725" y="3286125"/>
          <p14:tracePt t="18758" x="3776663" y="3251200"/>
          <p14:tracePt t="18774" x="3776663" y="3232150"/>
          <p14:tracePt t="18791" x="3776663" y="3224213"/>
          <p14:tracePt t="19207" x="3776663" y="3232150"/>
          <p14:tracePt t="19223" x="3776663" y="3259138"/>
          <p14:tracePt t="19239" x="3776663" y="3278188"/>
          <p14:tracePt t="19247" x="3759200" y="3295650"/>
          <p14:tracePt t="19263" x="3751263" y="3313113"/>
          <p14:tracePt t="19279" x="3751263" y="3330575"/>
          <p14:tracePt t="19291" x="3741738" y="3340100"/>
          <p14:tracePt t="19318" x="3724275" y="3357563"/>
          <p14:tracePt t="19335" x="3724275" y="3367088"/>
          <p14:tracePt t="19358" x="3724275" y="3384550"/>
          <p14:tracePt t="19383" x="3714750" y="3411538"/>
          <p14:tracePt t="19391" x="3705225" y="3411538"/>
          <p14:tracePt t="19399" x="3687763" y="3438525"/>
          <p14:tracePt t="19407" x="3687763" y="3446463"/>
          <p14:tracePt t="19424" x="3687763" y="3482975"/>
          <p14:tracePt t="19441" x="3679825" y="3509963"/>
          <p14:tracePt t="19457" x="3679825" y="3527425"/>
          <p14:tracePt t="19935" x="3679825" y="3517900"/>
          <p14:tracePt t="20015" x="3679825" y="3509963"/>
          <p14:tracePt t="20255" x="3679825" y="3500438"/>
          <p14:tracePt t="20270" x="3679825" y="3492500"/>
          <p14:tracePt t="20591" x="3679825" y="3482975"/>
          <p14:tracePt t="20599" x="3679825" y="3465513"/>
          <p14:tracePt t="20695" x="3679825" y="3455988"/>
          <p14:tracePt t="20711" x="3679825" y="3446463"/>
          <p14:tracePt t="20719" x="3679825" y="3438525"/>
          <p14:tracePt t="20734" x="3679825" y="3429000"/>
          <p14:tracePt t="21935" x="3679825" y="3411538"/>
          <p14:tracePt t="21944" x="3679825" y="3402013"/>
          <p14:tracePt t="21950" x="3679825" y="3394075"/>
          <p14:tracePt t="21960" x="3687763" y="3384550"/>
          <p14:tracePt t="21982" x="3687763" y="3367088"/>
          <p14:tracePt t="21990" x="3687763" y="3357563"/>
          <p14:tracePt t="22022" x="3697288" y="3349625"/>
          <p14:tracePt t="22047" x="3697288" y="3340100"/>
          <p14:tracePt t="22062" x="3697288" y="3330575"/>
          <p14:tracePt t="22191" x="3697288" y="3349625"/>
          <p14:tracePt t="22199" x="3697288" y="3367088"/>
          <p14:tracePt t="22214" x="3687763" y="3394075"/>
          <p14:tracePt t="22223" x="3670300" y="3402013"/>
          <p14:tracePt t="22239" x="3670300" y="3429000"/>
          <p14:tracePt t="22256" x="3652838" y="3465513"/>
          <p14:tracePt t="22374" x="3652838" y="3446463"/>
          <p14:tracePt t="22382" x="3660775" y="3429000"/>
          <p14:tracePt t="22390" x="3687763" y="3394075"/>
          <p14:tracePt t="22406" x="3705225" y="3357563"/>
          <p14:tracePt t="22422" x="3732213" y="3313113"/>
          <p14:tracePt t="22630" x="3732213" y="3322638"/>
          <p14:tracePt t="22943" x="3724275" y="3322638"/>
          <p14:tracePt t="22951" x="3724275" y="3330575"/>
          <p14:tracePt t="22959" x="3714750" y="3340100"/>
          <p14:tracePt t="22972" x="3714750" y="3349625"/>
          <p14:tracePt t="23223" x="3697288" y="3357563"/>
          <p14:tracePt t="23231" x="3697288" y="3367088"/>
          <p14:tracePt t="23246" x="3687763" y="3375025"/>
          <p14:tracePt t="23519" x="3697288" y="3367088"/>
          <p14:tracePt t="23527" x="3714750" y="3349625"/>
          <p14:tracePt t="23539" x="3714750" y="3340100"/>
          <p14:tracePt t="23555" x="3732213" y="3313113"/>
          <p14:tracePt t="23572" x="3751263" y="3278188"/>
          <p14:tracePt t="23588" x="3776663" y="3241675"/>
          <p14:tracePt t="23605" x="3795713" y="3206750"/>
          <p14:tracePt t="23622" x="3857625" y="3187700"/>
          <p14:tracePt t="23638" x="3875088" y="3187700"/>
          <p14:tracePt t="23655" x="3894138" y="3179763"/>
          <p14:tracePt t="23672" x="3902075" y="3160713"/>
          <p14:tracePt t="23688" x="3911600" y="3152775"/>
          <p14:tracePt t="23705" x="3919538" y="3143250"/>
          <p14:tracePt t="23722" x="3919538" y="3125788"/>
          <p14:tracePt t="23738" x="3929063" y="3116263"/>
          <p14:tracePt t="23755" x="3938588" y="3081338"/>
          <p14:tracePt t="23788" x="3938588" y="3054350"/>
          <p14:tracePt t="24152" x="3938588" y="3044825"/>
          <p14:tracePt t="24159" x="3938588" y="3027363"/>
          <p14:tracePt t="24167" x="3938588" y="3009900"/>
          <p14:tracePt t="24175" x="3938588" y="2973388"/>
          <p14:tracePt t="24223" x="3938588" y="2955925"/>
          <p14:tracePt t="24230" x="3938588" y="2928938"/>
          <p14:tracePt t="24247" x="3938588" y="2921000"/>
          <p14:tracePt t="24286" x="3938588" y="2911475"/>
          <p14:tracePt t="24311" x="3929063" y="2901950"/>
          <p14:tracePt t="24319" x="3919538" y="2894013"/>
          <p14:tracePt t="24335" x="3919538" y="2874963"/>
          <p14:tracePt t="24343" x="3919538" y="2867025"/>
          <p14:tracePt t="24355" x="3919538" y="2840038"/>
          <p14:tracePt t="24371" x="3919538" y="2803525"/>
          <p14:tracePt t="24388" x="3911600" y="2759075"/>
          <p14:tracePt t="24405" x="3911600" y="2724150"/>
          <p14:tracePt t="24421" x="3902075" y="2679700"/>
          <p14:tracePt t="24438" x="3884613" y="2625725"/>
          <p14:tracePt t="24454" x="3884613" y="2598738"/>
          <p14:tracePt t="24488" x="3875088" y="2589213"/>
          <p14:tracePt t="24505" x="3867150" y="2571750"/>
          <p14:tracePt t="24521" x="3867150" y="2563813"/>
          <p14:tracePt t="24554" x="3857625" y="2554288"/>
          <p14:tracePt t="24599" x="3848100" y="2554288"/>
          <p14:tracePt t="24671" x="3830638" y="2544763"/>
          <p14:tracePt t="24703" x="3813175" y="2544763"/>
          <p14:tracePt t="24719" x="3813175" y="2536825"/>
          <p14:tracePt t="24735" x="3803650" y="2527300"/>
          <p14:tracePt t="24751" x="3795713" y="2517775"/>
          <p14:tracePt t="24759" x="3795713" y="2509838"/>
          <p14:tracePt t="24771" x="3795713" y="2492375"/>
          <p14:tracePt t="24788" x="3786188" y="2492375"/>
          <p14:tracePt t="24804" x="3786188" y="2482850"/>
          <p14:tracePt t="24821" x="3776663" y="2473325"/>
          <p14:tracePt t="24871" x="3768725" y="2465388"/>
          <p14:tracePt t="25295" x="3768725" y="2455863"/>
          <p14:tracePt t="25311" x="3776663" y="2455863"/>
          <p14:tracePt t="25326" x="3786188" y="2455863"/>
          <p14:tracePt t="25335" x="3795713" y="2465388"/>
          <p14:tracePt t="25342" x="3803650" y="2473325"/>
          <p14:tracePt t="25354" x="3813175" y="2482850"/>
          <p14:tracePt t="25371" x="3822700" y="2492375"/>
          <p14:tracePt t="25387" x="3840163" y="2536825"/>
          <p14:tracePt t="25404" x="3848100" y="2544763"/>
          <p14:tracePt t="25421" x="3848100" y="2571750"/>
          <p14:tracePt t="25438" x="3867150" y="2608263"/>
          <p14:tracePt t="25454" x="3867150" y="2643188"/>
          <p14:tracePt t="25471" x="3884613" y="2697163"/>
          <p14:tracePt t="25487" x="3894138" y="2714625"/>
          <p14:tracePt t="25504" x="3894138" y="2751138"/>
          <p14:tracePt t="25521" x="3902075" y="2778125"/>
          <p14:tracePt t="25671" x="3902075" y="2786063"/>
          <p14:tracePt t="25686" x="3894138" y="2803525"/>
          <p14:tracePt t="25703" x="3884613" y="2803525"/>
          <p14:tracePt t="25711" x="3867150" y="2822575"/>
          <p14:tracePt t="25720" x="3848100" y="2840038"/>
          <p14:tracePt t="25737" x="3822700" y="2857500"/>
          <p14:tracePt t="25754" x="3803650" y="2884488"/>
          <p14:tracePt t="25770" x="3776663" y="2901950"/>
          <p14:tracePt t="25787" x="3751263" y="2901950"/>
          <p14:tracePt t="25804" x="3714750" y="2901950"/>
          <p14:tracePt t="25820" x="3670300" y="2901950"/>
          <p14:tracePt t="25837" x="3616325" y="2901950"/>
          <p14:tracePt t="25854" x="3536950" y="2911475"/>
          <p14:tracePt t="25870" x="3509963" y="2911475"/>
          <p14:tracePt t="25887" x="3490913" y="2921000"/>
          <p14:tracePt t="25904" x="3473450" y="2921000"/>
          <p14:tracePt t="25920" x="3465513" y="2921000"/>
          <p14:tracePt t="25937" x="3455988" y="2921000"/>
          <p14:tracePt t="25954" x="3438525" y="2921000"/>
          <p14:tracePt t="25992" x="3429000" y="2921000"/>
          <p14:tracePt t="26004" x="3411538" y="2921000"/>
          <p14:tracePt t="26023" x="3402013" y="2921000"/>
          <p14:tracePt t="26037" x="3394075" y="2921000"/>
          <p14:tracePt t="26054" x="3375025" y="2921000"/>
          <p14:tracePt t="26070" x="3367088" y="2921000"/>
          <p14:tracePt t="26175" x="3348038" y="2921000"/>
          <p14:tracePt t="26183" x="3340100" y="2921000"/>
          <p14:tracePt t="26303" x="3357563" y="2911475"/>
          <p14:tracePt t="26311" x="3367088" y="2901950"/>
          <p14:tracePt t="26320" x="3375025" y="2901950"/>
          <p14:tracePt t="26337" x="3419475" y="2894013"/>
          <p14:tracePt t="26353" x="3455988" y="2894013"/>
          <p14:tracePt t="26370" x="3500438" y="2894013"/>
          <p14:tracePt t="26387" x="3536950" y="2894013"/>
          <p14:tracePt t="26403" x="3598863" y="2894013"/>
          <p14:tracePt t="26420" x="3652838" y="2894013"/>
          <p14:tracePt t="26437" x="3697288" y="2884488"/>
          <p14:tracePt t="26454" x="3795713" y="2840038"/>
          <p14:tracePt t="26470" x="3830638" y="2813050"/>
          <p14:tracePt t="26487" x="3857625" y="2803525"/>
          <p14:tracePt t="26503" x="3884613" y="2778125"/>
          <p14:tracePt t="26520" x="3894138" y="2768600"/>
          <p14:tracePt t="26537" x="3911600" y="2768600"/>
          <p14:tracePt t="26553" x="3919538" y="2768600"/>
          <p14:tracePt t="26570" x="3929063" y="2768600"/>
          <p14:tracePt t="26587" x="3946525" y="2768600"/>
          <p14:tracePt t="26603" x="3965575" y="2768600"/>
          <p14:tracePt t="26637" x="3973513" y="2768600"/>
          <p14:tracePt t="26670" x="3983038" y="2768600"/>
          <p14:tracePt t="26695" x="3990975" y="2768600"/>
          <p14:tracePt t="26711" x="4010025" y="2768600"/>
          <p14:tracePt t="26727" x="4017963" y="2768600"/>
          <p14:tracePt t="26759" x="4027488" y="2768600"/>
          <p14:tracePt t="26815" x="4044950" y="2768600"/>
          <p14:tracePt t="26831" x="4054475" y="2768600"/>
          <p14:tracePt t="26847" x="4062413" y="2768600"/>
          <p14:tracePt t="26854" x="4071938" y="2768600"/>
          <p14:tracePt t="26863" x="4089400" y="2768600"/>
          <p14:tracePt t="26870" x="4098925" y="2768600"/>
          <p14:tracePt t="26887" x="4152900" y="2786063"/>
          <p14:tracePt t="26903" x="4241800" y="2795588"/>
          <p14:tracePt t="26920" x="4348163" y="2803525"/>
          <p14:tracePt t="26936" x="4518025" y="2822575"/>
          <p14:tracePt t="26953" x="4625975" y="2849563"/>
          <p14:tracePt t="26970" x="4795838" y="2874963"/>
          <p14:tracePt t="26986" x="4848225" y="2894013"/>
          <p14:tracePt t="27003" x="4857750" y="2894013"/>
          <p14:tracePt t="27036" x="4867275" y="2894013"/>
          <p14:tracePt t="27053" x="4902200" y="2901950"/>
          <p14:tracePt t="27070" x="4921250" y="2901950"/>
          <p14:tracePt t="27086" x="4946650" y="2901950"/>
          <p14:tracePt t="27103" x="4965700" y="2901950"/>
          <p14:tracePt t="27120" x="4983163" y="2901950"/>
          <p14:tracePt t="27136" x="5010150" y="2901950"/>
          <p14:tracePt t="27153" x="5018088" y="2901950"/>
          <p14:tracePt t="27170" x="5045075" y="2901950"/>
          <p14:tracePt t="27186" x="5072063" y="2901950"/>
          <p14:tracePt t="27203" x="5099050" y="2901950"/>
          <p14:tracePt t="27220" x="5143500" y="2901950"/>
          <p14:tracePt t="27236" x="5160963" y="2901950"/>
          <p14:tracePt t="27253" x="5214938" y="2894013"/>
          <p14:tracePt t="27270" x="5268913" y="2874963"/>
          <p14:tracePt t="27286" x="5322888" y="2849563"/>
          <p14:tracePt t="27303" x="5349875" y="2840038"/>
          <p14:tracePt t="27320" x="5421313" y="2840038"/>
          <p14:tracePt t="27336" x="5492750" y="2840038"/>
          <p14:tracePt t="27353" x="5554663" y="2840038"/>
          <p14:tracePt t="27370" x="5653088" y="2840038"/>
          <p14:tracePt t="27386" x="5741988" y="2840038"/>
          <p14:tracePt t="27403" x="5778500" y="2840038"/>
          <p14:tracePt t="27447" x="5813425" y="2840038"/>
          <p14:tracePt t="27454" x="5867400" y="2840038"/>
          <p14:tracePt t="27470" x="5983288" y="2840038"/>
          <p14:tracePt t="27486" x="6089650" y="2849563"/>
          <p14:tracePt t="27503" x="6170613" y="2849563"/>
          <p14:tracePt t="27519" x="6269038" y="2857500"/>
          <p14:tracePt t="27536" x="6330950" y="2867025"/>
          <p14:tracePt t="27553" x="6402388" y="2874963"/>
          <p14:tracePt t="27569" x="6446838" y="2894013"/>
          <p14:tracePt t="27586" x="6473825" y="2901950"/>
          <p14:tracePt t="27603" x="6492875" y="2901950"/>
          <p14:tracePt t="27727" x="6473825" y="2901950"/>
          <p14:tracePt t="27735" x="6446838" y="2901950"/>
          <p14:tracePt t="27743" x="6421438" y="2901950"/>
          <p14:tracePt t="27753" x="6357938" y="2901950"/>
          <p14:tracePt t="27769" x="6269038" y="2901950"/>
          <p14:tracePt t="27786" x="6143625" y="2911475"/>
          <p14:tracePt t="27803" x="6045200" y="2921000"/>
          <p14:tracePt t="27819" x="5992813" y="2921000"/>
          <p14:tracePt t="27836" x="5946775" y="2921000"/>
          <p14:tracePt t="27853" x="5894388" y="2921000"/>
          <p14:tracePt t="27870" x="5857875" y="2921000"/>
          <p14:tracePt t="27886" x="5813425" y="2921000"/>
          <p14:tracePt t="27919" x="5786438" y="2921000"/>
          <p14:tracePt t="27936" x="5751513" y="2938463"/>
          <p14:tracePt t="27953" x="5724525" y="2946400"/>
          <p14:tracePt t="27969" x="5661025" y="2955925"/>
          <p14:tracePt t="27986" x="5608638" y="2973388"/>
          <p14:tracePt t="28003" x="5500688" y="2982913"/>
          <p14:tracePt t="28019" x="5357813" y="2982913"/>
          <p14:tracePt t="28036" x="5180013" y="2982913"/>
          <p14:tracePt t="28052" x="5045075" y="2982913"/>
          <p14:tracePt t="28069" x="5037138" y="2982913"/>
          <p14:tracePt t="28102" x="4938713" y="2982913"/>
          <p14:tracePt t="28110" x="4759325" y="2982913"/>
          <p14:tracePt t="28119" x="4608513" y="2982913"/>
          <p14:tracePt t="28136" x="4322763" y="2982913"/>
          <p14:tracePt t="28169" x="3990975" y="2955925"/>
          <p14:tracePt t="28186" x="3660775" y="2946400"/>
          <p14:tracePt t="28202" x="3348038" y="2921000"/>
          <p14:tracePt t="28219" x="3054350" y="2911475"/>
          <p14:tracePt t="28236" x="2830513" y="2911475"/>
          <p14:tracePt t="28252" x="2652713" y="2911475"/>
          <p14:tracePt t="28269" x="2527300" y="2911475"/>
          <p14:tracePt t="28286" x="2465388" y="2911475"/>
          <p14:tracePt t="28399" x="2473325" y="2911475"/>
          <p14:tracePt t="28407" x="2500313" y="2901950"/>
          <p14:tracePt t="28415" x="2509838" y="2901950"/>
          <p14:tracePt t="28423" x="2527300" y="2901950"/>
          <p14:tracePt t="28436" x="2562225" y="2901950"/>
          <p14:tracePt t="28452" x="2616200" y="2901950"/>
          <p14:tracePt t="28469" x="2714625" y="2901950"/>
          <p14:tracePt t="28486" x="2901950" y="2901950"/>
          <p14:tracePt t="28502" x="3089275" y="2901950"/>
          <p14:tracePt t="28519" x="3367088" y="2901950"/>
          <p14:tracePt t="28536" x="3679825" y="2901950"/>
          <p14:tracePt t="28552" x="4000500" y="2901950"/>
          <p14:tracePt t="28569" x="4116388" y="2901950"/>
          <p14:tracePt t="28585" x="4518025" y="2946400"/>
          <p14:tracePt t="28602" x="5099050" y="2946400"/>
          <p14:tracePt t="28619" x="5537200" y="3017838"/>
          <p14:tracePt t="28635" x="6018213" y="3081338"/>
          <p14:tracePt t="28652" x="6394450" y="3179763"/>
          <p14:tracePt t="28669" x="6778625" y="3232150"/>
          <p14:tracePt t="28686" x="7232650" y="3313113"/>
          <p14:tracePt t="28702" x="7473950" y="3349625"/>
          <p14:tracePt t="28719" x="7724775" y="3357563"/>
          <p14:tracePt t="28735" x="7939088" y="3367088"/>
          <p14:tracePt t="28752" x="8116888" y="3349625"/>
          <p14:tracePt t="28769" x="8278813" y="3303588"/>
          <p14:tracePt t="28785" x="8375650" y="3268663"/>
          <p14:tracePt t="28802" x="8439150" y="3259138"/>
          <p14:tracePt t="28819" x="8466138" y="3232150"/>
          <p14:tracePt t="28835" x="8474075" y="3232150"/>
          <p14:tracePt t="28951" x="8456613" y="3232150"/>
          <p14:tracePt t="28959" x="8412163" y="3232150"/>
          <p14:tracePt t="28969" x="8358188" y="3224213"/>
          <p14:tracePt t="28985" x="8180388" y="3187700"/>
          <p14:tracePt t="29002" x="8001000" y="3179763"/>
          <p14:tracePt t="29019" x="7786688" y="3160713"/>
          <p14:tracePt t="29035" x="7661275" y="3160713"/>
          <p14:tracePt t="29069" x="7510463" y="3135313"/>
          <p14:tracePt t="29085" x="7286625" y="3135313"/>
          <p14:tracePt t="29102" x="6973888" y="3135313"/>
          <p14:tracePt t="29118" x="6946900" y="3135313"/>
          <p14:tracePt t="29158" x="6902450" y="3143250"/>
          <p14:tracePt t="29168" x="6875463" y="3143250"/>
          <p14:tracePt t="29185" x="6831013" y="3152775"/>
          <p14:tracePt t="29202" x="6786563" y="3152775"/>
          <p14:tracePt t="29218" x="6751638" y="3152775"/>
          <p14:tracePt t="29235" x="6707188" y="3125788"/>
          <p14:tracePt t="29252" x="6653213" y="3108325"/>
          <p14:tracePt t="29268" x="6581775" y="3081338"/>
          <p14:tracePt t="29285" x="6518275" y="3071813"/>
          <p14:tracePt t="29302" x="6411913" y="3054350"/>
          <p14:tracePt t="29318" x="6330950" y="3036888"/>
          <p14:tracePt t="29335" x="6215063" y="3017838"/>
          <p14:tracePt t="29352" x="6143625" y="3000375"/>
          <p14:tracePt t="29368" x="6064250" y="2992438"/>
          <p14:tracePt t="29385" x="5965825" y="2982913"/>
          <p14:tracePt t="29402" x="5857875" y="2938463"/>
          <p14:tracePt t="29418" x="5778500" y="2921000"/>
          <p14:tracePt t="29435" x="5661025" y="2884488"/>
          <p14:tracePt t="29452" x="5545138" y="2840038"/>
          <p14:tracePt t="29468" x="5394325" y="2795588"/>
          <p14:tracePt t="29485" x="5303838" y="2768600"/>
          <p14:tracePt t="29518" x="5251450" y="2768600"/>
          <p14:tracePt t="29535" x="5126038" y="2768600"/>
          <p14:tracePt t="29552" x="5018088" y="2768600"/>
          <p14:tracePt t="29568" x="4956175" y="2768600"/>
          <p14:tracePt t="29585" x="4884738" y="2768600"/>
          <p14:tracePt t="29602" x="4875213" y="2768600"/>
          <p14:tracePt t="29618" x="4830763" y="2768600"/>
          <p14:tracePt t="29635" x="4795838" y="2795588"/>
          <p14:tracePt t="29652" x="4741863" y="2830513"/>
          <p14:tracePt t="29668" x="4705350" y="2857500"/>
          <p14:tracePt t="29685" x="4652963" y="2901950"/>
          <p14:tracePt t="29702" x="4589463" y="2946400"/>
          <p14:tracePt t="29718" x="4545013" y="2965450"/>
          <p14:tracePt t="29735" x="4491038" y="2992438"/>
          <p14:tracePt t="29751" x="4456113" y="2992438"/>
          <p14:tracePt t="29768" x="4411663" y="2992438"/>
          <p14:tracePt t="29785" x="4367213" y="2992438"/>
          <p14:tracePt t="29801" x="4313238" y="2992438"/>
          <p14:tracePt t="29818" x="4286250" y="2992438"/>
          <p14:tracePt t="29835" x="4241800" y="2982913"/>
          <p14:tracePt t="29851" x="4205288" y="2982913"/>
          <p14:tracePt t="29868" x="4187825" y="2973388"/>
          <p14:tracePt t="29885" x="4152900" y="2973388"/>
          <p14:tracePt t="29901" x="4125913" y="2973388"/>
          <p14:tracePt t="29982" x="4170363" y="2973388"/>
          <p14:tracePt t="29991" x="4224338" y="2973388"/>
          <p14:tracePt t="29998" x="4295775" y="2992438"/>
          <p14:tracePt t="30006" x="4357688" y="2992438"/>
          <p14:tracePt t="30018" x="4438650" y="2992438"/>
          <p14:tracePt t="30035" x="4625975" y="3009900"/>
          <p14:tracePt t="30051" x="4776788" y="3017838"/>
          <p14:tracePt t="30068" x="4911725" y="3017838"/>
          <p14:tracePt t="30085" x="5143500" y="3054350"/>
          <p14:tracePt t="30101" x="5421313" y="3081338"/>
          <p14:tracePt t="30118" x="5857875" y="3125788"/>
          <p14:tracePt t="30135" x="6197600" y="3179763"/>
          <p14:tracePt t="30151" x="6564313" y="3251200"/>
          <p14:tracePt t="30168" x="6742113" y="3251200"/>
          <p14:tracePt t="30185" x="6946900" y="3251200"/>
          <p14:tracePt t="30201" x="7215188" y="3251200"/>
          <p14:tracePt t="30218" x="7439025" y="3251200"/>
          <p14:tracePt t="30235" x="7635875" y="3241675"/>
          <p14:tracePt t="30251" x="7643813" y="3241675"/>
          <p14:tracePt t="30268" x="7661275" y="3232150"/>
          <p14:tracePt t="30285" x="7707313" y="3232150"/>
          <p14:tracePt t="30301" x="7742238" y="3206750"/>
          <p14:tracePt t="30318" x="7769225" y="3206750"/>
          <p14:tracePt t="30399" x="7759700" y="3206750"/>
          <p14:tracePt t="30406" x="7724775" y="3206750"/>
          <p14:tracePt t="30415" x="7680325" y="3214688"/>
          <p14:tracePt t="30422" x="7635875" y="3224213"/>
          <p14:tracePt t="30434" x="7572375" y="3224213"/>
          <p14:tracePt t="30451" x="7402513" y="3278188"/>
          <p14:tracePt t="30468" x="7224713" y="3330575"/>
          <p14:tracePt t="30484" x="6983413" y="3375025"/>
          <p14:tracePt t="30501" x="6921500" y="3394075"/>
          <p14:tracePt t="30518" x="6831013" y="3394075"/>
          <p14:tracePt t="30534" x="6608763" y="3357563"/>
          <p14:tracePt t="30551" x="6375400" y="3268663"/>
          <p14:tracePt t="30568" x="6161088" y="3197225"/>
          <p14:tracePt t="30584" x="5857875" y="3081338"/>
          <p14:tracePt t="30601" x="5697538" y="3009900"/>
          <p14:tracePt t="30618" x="5589588" y="2965450"/>
          <p14:tracePt t="30634" x="5349875" y="2894013"/>
          <p14:tracePt t="30651" x="5037138" y="2830513"/>
          <p14:tracePt t="30668" x="4633913" y="2751138"/>
          <p14:tracePt t="30684" x="4303713" y="2679700"/>
          <p14:tracePt t="30701" x="4062413" y="2625725"/>
          <p14:tracePt t="30702" x="3956050" y="2616200"/>
          <p14:tracePt t="30718" x="3768725" y="2581275"/>
          <p14:tracePt t="30734" x="3562350" y="2554288"/>
          <p14:tracePt t="30751" x="3394075" y="2527300"/>
          <p14:tracePt t="30768" x="3286125" y="2509838"/>
          <p14:tracePt t="30784" x="3232150" y="2500313"/>
          <p14:tracePt t="30801" x="3187700" y="2473325"/>
          <p14:tracePt t="30818" x="3133725" y="2465388"/>
          <p14:tracePt t="30834" x="3089275" y="2455863"/>
          <p14:tracePt t="30851" x="3054350" y="2455863"/>
          <p14:tracePt t="30868" x="3027363" y="2455863"/>
          <p14:tracePt t="30884" x="3000375" y="2455863"/>
          <p14:tracePt t="30901" x="2965450" y="2473325"/>
          <p14:tracePt t="30918" x="2938463" y="2492375"/>
          <p14:tracePt t="30934" x="2938463" y="2509838"/>
          <p14:tracePt t="30951" x="2938463" y="2536825"/>
          <p14:tracePt t="30967" x="2938463" y="2554288"/>
          <p14:tracePt t="30984" x="3000375" y="2563813"/>
          <p14:tracePt t="31001" x="3152775" y="2608263"/>
          <p14:tracePt t="31017" x="3367088" y="2652713"/>
          <p14:tracePt t="31034" x="3375025" y="2652713"/>
          <p14:tracePt t="31067" x="3554413" y="2697163"/>
          <p14:tracePt t="31084" x="3840163" y="2759075"/>
          <p14:tracePt t="31101" x="4071938" y="2786063"/>
          <p14:tracePt t="31118" x="4232275" y="2813050"/>
          <p14:tracePt t="31134" x="4438650" y="2840038"/>
          <p14:tracePt t="31151" x="4660900" y="2849563"/>
          <p14:tracePt t="31167" x="4875213" y="2849563"/>
          <p14:tracePt t="31184" x="5081588" y="2849563"/>
          <p14:tracePt t="31201" x="5349875" y="2849563"/>
          <p14:tracePt t="31217" x="5581650" y="2849563"/>
          <p14:tracePt t="31234" x="5778500" y="2849563"/>
          <p14:tracePt t="31251" x="5929313" y="2849563"/>
          <p14:tracePt t="31267" x="6045200" y="2849563"/>
          <p14:tracePt t="31284" x="6116638" y="2849563"/>
          <p14:tracePt t="31318" x="6197600" y="2849563"/>
          <p14:tracePt t="31334" x="6278563" y="2849563"/>
          <p14:tracePt t="31351" x="6357938" y="2849563"/>
          <p14:tracePt t="31367" x="6429375" y="2849563"/>
          <p14:tracePt t="31384" x="6510338" y="2849563"/>
          <p14:tracePt t="31401" x="6581775" y="2830513"/>
          <p14:tracePt t="31417" x="6635750" y="2813050"/>
          <p14:tracePt t="31434" x="6680200" y="2795588"/>
          <p14:tracePt t="31450" x="6715125" y="2786063"/>
          <p14:tracePt t="31467" x="6715125" y="2778125"/>
          <p14:tracePt t="31535" x="6715125" y="2768600"/>
          <p14:tracePt t="31543" x="6697663" y="2759075"/>
          <p14:tracePt t="31551" x="6688138" y="2759075"/>
          <p14:tracePt t="31567" x="6608763" y="2751138"/>
          <p14:tracePt t="31584" x="6492875" y="2741613"/>
          <p14:tracePt t="31600" x="6350000" y="2741613"/>
          <p14:tracePt t="31617" x="6135688" y="2741613"/>
          <p14:tracePt t="31634" x="6000750" y="2741613"/>
          <p14:tracePt t="31650" x="5732463" y="2768600"/>
          <p14:tracePt t="31667" x="5411788" y="2795588"/>
          <p14:tracePt t="31684" x="5143500" y="2795588"/>
          <p14:tracePt t="31717" x="5054600" y="2795588"/>
          <p14:tracePt t="31734" x="4751388" y="2795588"/>
          <p14:tracePt t="31750" x="4572000" y="2795588"/>
          <p14:tracePt t="31767" x="4348163" y="2759075"/>
          <p14:tracePt t="31784" x="4108450" y="2732088"/>
          <p14:tracePt t="31800" x="3875088" y="2670175"/>
          <p14:tracePt t="31817" x="3633788" y="2625725"/>
          <p14:tracePt t="31834" x="3581400" y="2625725"/>
          <p14:tracePt t="31850" x="3465513" y="2616200"/>
          <p14:tracePt t="31867" x="3303588" y="2581275"/>
          <p14:tracePt t="31884" x="3170238" y="2581275"/>
          <p14:tracePt t="31900" x="3017838" y="2571750"/>
          <p14:tracePt t="31917" x="2946400" y="2544763"/>
          <p14:tracePt t="31934" x="2822575" y="2492375"/>
          <p14:tracePt t="31950" x="2768600" y="2473325"/>
          <p14:tracePt t="31984" x="2759075" y="2438400"/>
          <p14:tracePt t="32000" x="2759075" y="2322513"/>
          <p14:tracePt t="32017" x="2786063" y="2187575"/>
          <p14:tracePt t="32033" x="2822575" y="2071688"/>
          <p14:tracePt t="32050" x="2884488" y="1982788"/>
          <p14:tracePt t="32067" x="2990850" y="1946275"/>
          <p14:tracePt t="32083" x="3081338" y="1938338"/>
          <p14:tracePt t="32100" x="3160713" y="1938338"/>
          <p14:tracePt t="32117" x="3313113" y="1946275"/>
          <p14:tracePt t="32134" x="3616325" y="2000250"/>
          <p14:tracePt t="32150" x="3822700" y="2054225"/>
          <p14:tracePt t="32167" x="4017963" y="2116138"/>
          <p14:tracePt t="32183" x="4205288" y="2197100"/>
          <p14:tracePt t="32200" x="4340225" y="2303463"/>
          <p14:tracePt t="32217" x="4456113" y="2411413"/>
          <p14:tracePt t="32233" x="4537075" y="2517775"/>
          <p14:tracePt t="32250" x="4572000" y="2625725"/>
          <p14:tracePt t="32267" x="4572000" y="2706688"/>
          <p14:tracePt t="32283" x="4572000" y="2795588"/>
          <p14:tracePt t="32300" x="4537075" y="2894013"/>
          <p14:tracePt t="32317" x="4473575" y="2955925"/>
          <p14:tracePt t="32333" x="4357688" y="3000375"/>
          <p14:tracePt t="32350" x="4197350" y="3036888"/>
          <p14:tracePt t="32367" x="4081463" y="3036888"/>
          <p14:tracePt t="32383" x="3983038" y="3036888"/>
          <p14:tracePt t="32400" x="3884613" y="3017838"/>
          <p14:tracePt t="32417" x="3795713" y="2955925"/>
          <p14:tracePt t="32433" x="3705225" y="2911475"/>
          <p14:tracePt t="32450" x="3652838" y="2849563"/>
          <p14:tracePt t="32467" x="3616325" y="2795588"/>
          <p14:tracePt t="32483" x="3616325" y="2759075"/>
          <p14:tracePt t="32500" x="3616325" y="2714625"/>
          <p14:tracePt t="32517" x="3643313" y="2635250"/>
          <p14:tracePt t="32534" x="3786188" y="2500313"/>
          <p14:tracePt t="32550" x="3884613" y="2428875"/>
          <p14:tracePt t="32566" x="3990975" y="2366963"/>
          <p14:tracePt t="32583" x="4133850" y="2303463"/>
          <p14:tracePt t="32600" x="4241800" y="2295525"/>
          <p14:tracePt t="32617" x="4340225" y="2295525"/>
          <p14:tracePt t="32633" x="4419600" y="2312988"/>
          <p14:tracePt t="32650" x="4500563" y="2374900"/>
          <p14:tracePt t="32666" x="4581525" y="2500313"/>
          <p14:tracePt t="32683" x="4608513" y="2625725"/>
          <p14:tracePt t="32700" x="4625975" y="2768600"/>
          <p14:tracePt t="32716" x="4625975" y="2946400"/>
          <p14:tracePt t="32733" x="4625975" y="2973388"/>
          <p14:tracePt t="32750" x="4562475" y="3098800"/>
          <p14:tracePt t="32766" x="4456113" y="3206750"/>
          <p14:tracePt t="32783" x="4384675" y="3241675"/>
          <p14:tracePt t="32800" x="4313238" y="3268663"/>
          <p14:tracePt t="32846" x="4286250" y="3251200"/>
          <p14:tracePt t="32854" x="4268788" y="3214688"/>
          <p14:tracePt t="32866" x="4251325" y="3160713"/>
          <p14:tracePt t="32883" x="4214813" y="3017838"/>
          <p14:tracePt t="32900" x="4160838" y="2822575"/>
          <p14:tracePt t="32916" x="4108450" y="2608263"/>
          <p14:tracePt t="32933" x="4098925" y="2411413"/>
          <p14:tracePt t="32950" x="4062413" y="2081213"/>
          <p14:tracePt t="32966" x="4152900" y="1893888"/>
          <p14:tracePt t="32983" x="4259263" y="1758950"/>
          <p14:tracePt t="33000" x="4411663" y="1687513"/>
          <p14:tracePt t="33016" x="4537075" y="1670050"/>
          <p14:tracePt t="33033" x="4633913" y="1670050"/>
          <p14:tracePt t="33050" x="4643438" y="1670050"/>
          <p14:tracePt t="33066" x="4679950" y="1785938"/>
          <p14:tracePt t="33083" x="4705350" y="1911350"/>
          <p14:tracePt t="33100" x="4705350" y="2027238"/>
          <p14:tracePt t="33116" x="4705350" y="2143125"/>
          <p14:tracePt t="33133" x="4660900" y="2232025"/>
          <p14:tracePt t="33150" x="4625975" y="2278063"/>
          <p14:tracePt t="36855" x="4616450" y="2278063"/>
          <p14:tracePt t="36863" x="4572000" y="2278063"/>
          <p14:tracePt t="36871" x="4545013" y="2278063"/>
          <p14:tracePt t="36881" x="4491038" y="2312988"/>
          <p14:tracePt t="36897" x="4375150" y="2349500"/>
          <p14:tracePt t="36914" x="4259263" y="2420938"/>
          <p14:tracePt t="36931" x="4037013" y="2500313"/>
          <p14:tracePt t="36947" x="3776663" y="2598738"/>
          <p14:tracePt t="36964" x="3616325" y="2679700"/>
          <p14:tracePt t="36981" x="3571875" y="2714625"/>
          <p14:tracePt t="37143" x="3571875" y="2724150"/>
          <p14:tracePt t="37151" x="3652838" y="2706688"/>
          <p14:tracePt t="37159" x="3813175" y="2643188"/>
          <p14:tracePt t="37167" x="4125913" y="2509838"/>
          <p14:tracePt t="37181" x="4518025" y="2366963"/>
          <p14:tracePt t="37197" x="4625975" y="2349500"/>
          <p14:tracePt t="37214" x="4633913" y="2349500"/>
          <p14:tracePt t="37231" x="4643438" y="2357438"/>
          <p14:tracePt t="37247" x="4652963" y="2384425"/>
          <p14:tracePt t="37264" x="4652963" y="2411413"/>
          <p14:tracePt t="37280" x="4652963" y="2438400"/>
          <p14:tracePt t="37297" x="4652963" y="2473325"/>
          <p14:tracePt t="37314" x="4643438" y="2509838"/>
          <p14:tracePt t="37330" x="4598988" y="2544763"/>
          <p14:tracePt t="37347" x="4545013" y="2608263"/>
          <p14:tracePt t="37364" x="4491038" y="2670175"/>
          <p14:tracePt t="37380" x="4429125" y="2778125"/>
          <p14:tracePt t="37397" x="4411663" y="2786063"/>
          <p14:tracePt t="37414" x="4394200" y="2822575"/>
          <p14:tracePt t="37430" x="4384675" y="2830513"/>
          <p14:tracePt t="37647" x="4384675" y="2768600"/>
          <p14:tracePt t="37655" x="4330700" y="2670175"/>
          <p14:tracePt t="37664" x="4286250" y="2563813"/>
          <p14:tracePt t="37680" x="4116388" y="2303463"/>
          <p14:tracePt t="37697" x="3973513" y="2108200"/>
          <p14:tracePt t="37714" x="3857625" y="1973263"/>
          <p14:tracePt t="37730" x="3768725" y="1901825"/>
          <p14:tracePt t="37747" x="3687763" y="1839913"/>
          <p14:tracePt t="37764" x="3625850" y="1776413"/>
          <p14:tracePt t="37780" x="3616325" y="1697038"/>
          <p14:tracePt t="37797" x="3616325" y="1679575"/>
          <p14:tracePt t="37814" x="3670300" y="1670050"/>
          <p14:tracePt t="37830" x="3679825" y="1670050"/>
          <p14:tracePt t="37847" x="3714750" y="1670050"/>
          <p14:tracePt t="37863" x="3768725" y="1704975"/>
          <p14:tracePt t="37880" x="3822700" y="1768475"/>
          <p14:tracePt t="37897" x="3840163" y="1795463"/>
          <p14:tracePt t="37930" x="3946525" y="1928813"/>
          <p14:tracePt t="37947" x="4044950" y="2116138"/>
          <p14:tracePt t="37963" x="4089400" y="2278063"/>
          <p14:tracePt t="37980" x="4098925" y="2401888"/>
          <p14:tracePt t="37997" x="4098925" y="2473325"/>
          <p14:tracePt t="38014" x="4054475" y="2544763"/>
          <p14:tracePt t="38030" x="4017963" y="2563813"/>
          <p14:tracePt t="38047" x="4000500" y="2563813"/>
          <p14:tracePt t="38063" x="3990975" y="2554288"/>
          <p14:tracePt t="38080" x="3956050" y="2527300"/>
          <p14:tracePt t="38097" x="3946525" y="2492375"/>
          <p14:tracePt t="38113" x="3919538" y="2455863"/>
          <p14:tracePt t="38130" x="3911600" y="2428875"/>
          <p14:tracePt t="38223" x="3946525" y="2428875"/>
          <p14:tracePt t="38230" x="3983038" y="2420938"/>
          <p14:tracePt t="38239" x="4010025" y="2420938"/>
          <p14:tracePt t="38247" x="4054475" y="2420938"/>
          <p14:tracePt t="38263" x="4152900" y="2420938"/>
          <p14:tracePt t="38280" x="4152900" y="2428875"/>
          <p14:tracePt t="38297" x="4160838" y="2446338"/>
          <p14:tracePt t="38313" x="4160838" y="2473325"/>
          <p14:tracePt t="38330" x="4160838" y="2509838"/>
          <p14:tracePt t="38346" x="4143375" y="2563813"/>
          <p14:tracePt t="38363" x="4089400" y="2598738"/>
          <p14:tracePt t="38380" x="4017963" y="2643188"/>
          <p14:tracePt t="38396" x="3911600" y="2660650"/>
          <p14:tracePt t="38413" x="3803650" y="2660650"/>
          <p14:tracePt t="38430" x="3705225" y="2660650"/>
          <p14:tracePt t="38446" x="3670300" y="2643188"/>
          <p14:tracePt t="38463" x="3660775" y="2589213"/>
          <p14:tracePt t="38480" x="3660775" y="2536825"/>
          <p14:tracePt t="38496" x="3660775" y="2482850"/>
          <p14:tracePt t="38513" x="3670300" y="2438400"/>
          <p14:tracePt t="38530" x="3714750" y="2428875"/>
          <p14:tracePt t="38546" x="3741738" y="2411413"/>
          <p14:tracePt t="38563" x="3786188" y="2411413"/>
          <p14:tracePt t="38580" x="3813175" y="2411413"/>
          <p14:tracePt t="38613" x="3830638" y="2411413"/>
          <p14:tracePt t="38630" x="3830638" y="2420938"/>
          <p14:tracePt t="38646" x="3830638" y="2428875"/>
          <p14:tracePt t="38663" x="3813175" y="2455863"/>
          <p14:tracePt t="38680" x="3759200" y="2482850"/>
          <p14:tracePt t="38696" x="3705225" y="2482850"/>
          <p14:tracePt t="38799" x="3714750" y="2482850"/>
          <p14:tracePt t="38806" x="3732213" y="2482850"/>
          <p14:tracePt t="38822" x="3759200" y="2500313"/>
          <p14:tracePt t="38830" x="3776663" y="2536825"/>
          <p14:tracePt t="38846" x="3795713" y="2589213"/>
          <p14:tracePt t="38863" x="3822700" y="2679700"/>
          <p14:tracePt t="38880" x="3830638" y="2795588"/>
          <p14:tracePt t="38896" x="3848100" y="2911475"/>
          <p14:tracePt t="38913" x="3848100" y="3044825"/>
          <p14:tracePt t="38929" x="3848100" y="3179763"/>
          <p14:tracePt t="38946" x="3813175" y="3367088"/>
          <p14:tracePt t="38963" x="3741738" y="3527425"/>
          <p14:tracePt t="38979" x="3724275" y="3536950"/>
          <p14:tracePt t="38996" x="3705225" y="3571875"/>
          <p14:tracePt t="39013" x="3652838" y="3616325"/>
          <p14:tracePt t="39029" x="3616325" y="3625850"/>
          <p14:tracePt t="39046" x="3598863" y="3625850"/>
          <p14:tracePt t="39063" x="3589338" y="3608388"/>
          <p14:tracePt t="39096" x="3589338" y="3563938"/>
          <p14:tracePt t="39113" x="3608388" y="3563938"/>
          <p14:tracePt t="39129" x="3670300" y="3563938"/>
          <p14:tracePt t="39146" x="3786188" y="3563938"/>
          <p14:tracePt t="39163" x="3938588" y="3563938"/>
          <p14:tracePt t="39179" x="4044950" y="3563938"/>
          <p14:tracePt t="39196" x="4133850" y="3581400"/>
          <p14:tracePt t="39213" x="4187825" y="3598863"/>
          <p14:tracePt t="39215" x="4205288" y="3598863"/>
          <p14:tracePt t="39230" x="4205288" y="3625850"/>
          <p14:tracePt t="39246" x="4205288" y="3670300"/>
          <p14:tracePt t="39263" x="4170363" y="3724275"/>
          <p14:tracePt t="39279" x="4017963" y="3813175"/>
          <p14:tracePt t="39296" x="3830638" y="3884613"/>
          <p14:tracePt t="39313" x="3732213" y="3884613"/>
          <p14:tracePt t="39329" x="3687763" y="3884613"/>
          <p14:tracePt t="39346" x="3679825" y="3884613"/>
          <p14:tracePt t="39363" x="3679825" y="3867150"/>
          <p14:tracePt t="39379" x="3714750" y="3733800"/>
          <p14:tracePt t="39396" x="3813175" y="3598863"/>
          <p14:tracePt t="39412" x="3875088" y="3500438"/>
          <p14:tracePt t="39429" x="3919538" y="3429000"/>
          <p14:tracePt t="39446" x="3929063" y="3411538"/>
          <p14:tracePt t="39486" x="3929063" y="3429000"/>
          <p14:tracePt t="39495" x="3919538" y="3446463"/>
          <p14:tracePt t="39503" x="3902075" y="3455988"/>
          <p14:tracePt t="39513" x="3894138" y="3482975"/>
          <p14:tracePt t="39529" x="3875088" y="3500438"/>
          <p14:tracePt t="39567" x="3875088" y="3509963"/>
          <p14:tracePt t="39583" x="3884613" y="3509963"/>
          <p14:tracePt t="39591" x="3894138" y="3509963"/>
          <p14:tracePt t="39599" x="3902075" y="3509963"/>
          <p14:tracePt t="39679" x="3894138" y="3517900"/>
          <p14:tracePt t="39686" x="3884613" y="3536950"/>
          <p14:tracePt t="39704" x="3875088" y="3536950"/>
          <p14:tracePt t="39791" x="3884613" y="3536950"/>
          <p14:tracePt t="39799" x="3902075" y="3536950"/>
          <p14:tracePt t="39815" x="3911600" y="3536950"/>
          <p14:tracePt t="39822" x="3929063" y="3527425"/>
          <p14:tracePt t="39830" x="3956050" y="3527425"/>
          <p14:tracePt t="39846" x="4010025" y="3517900"/>
          <p14:tracePt t="39862" x="4089400" y="3517900"/>
          <p14:tracePt t="39879" x="4205288" y="3517900"/>
          <p14:tracePt t="39896" x="4232275" y="3517900"/>
          <p14:tracePt t="39912" x="4384675" y="3492500"/>
          <p14:tracePt t="39929" x="4581525" y="3473450"/>
          <p14:tracePt t="39946" x="4776788" y="3473450"/>
          <p14:tracePt t="39962" x="4956175" y="3473450"/>
          <p14:tracePt t="39979" x="5170488" y="3446463"/>
          <p14:tracePt t="39996" x="5375275" y="3446463"/>
          <p14:tracePt t="40012" x="5572125" y="3438525"/>
          <p14:tracePt t="40029" x="5581650" y="3438525"/>
          <p14:tracePt t="40046" x="5670550" y="3429000"/>
          <p14:tracePt t="40062" x="5751513" y="3429000"/>
          <p14:tracePt t="40079" x="5849938" y="3429000"/>
          <p14:tracePt t="40095" x="5929313" y="3429000"/>
          <p14:tracePt t="40112" x="5973763" y="3429000"/>
          <p14:tracePt t="40129" x="6000750" y="3429000"/>
          <p14:tracePt t="40271" x="5983288" y="3429000"/>
          <p14:tracePt t="40279" x="5938838" y="3429000"/>
          <p14:tracePt t="40286" x="5894388" y="3438525"/>
          <p14:tracePt t="40295" x="5813425" y="3473450"/>
          <p14:tracePt t="40312" x="5741988" y="3517900"/>
          <p14:tracePt t="40329" x="5653088" y="3536950"/>
          <p14:tracePt t="40345" x="5564188" y="3544888"/>
          <p14:tracePt t="40362" x="5465763" y="3544888"/>
          <p14:tracePt t="40379" x="5429250" y="3544888"/>
          <p14:tracePt t="40395" x="5411788" y="3544888"/>
          <p14:tracePt t="40429" x="5411788" y="3536950"/>
          <p14:tracePt t="40445" x="5446713" y="3517900"/>
          <p14:tracePt t="40462" x="5545138" y="3492500"/>
          <p14:tracePt t="40479" x="5599113" y="3482975"/>
          <p14:tracePt t="40495" x="5680075" y="3473450"/>
          <p14:tracePt t="40512" x="5803900" y="3465513"/>
          <p14:tracePt t="40529" x="5902325" y="3429000"/>
          <p14:tracePt t="40545" x="6000750" y="3421063"/>
          <p14:tracePt t="40562" x="6054725" y="3402013"/>
          <p14:tracePt t="40579" x="6064250" y="3402013"/>
          <p14:tracePt t="40615" x="6054725" y="3402013"/>
          <p14:tracePt t="40629" x="5992813" y="3402013"/>
          <p14:tracePt t="40646" x="5643563" y="3492500"/>
          <p14:tracePt t="40662" x="5394325" y="3544888"/>
          <p14:tracePt t="40678" x="5170488" y="3571875"/>
          <p14:tracePt t="40695" x="5037138" y="3571875"/>
          <p14:tracePt t="40712" x="4956175" y="3571875"/>
          <p14:tracePt t="40728" x="4911725" y="3554413"/>
          <p14:tracePt t="40745" x="4911725" y="3544888"/>
          <p14:tracePt t="40762" x="4911725" y="3527425"/>
          <p14:tracePt t="40778" x="4946650" y="3500438"/>
          <p14:tracePt t="40795" x="5018088" y="3465513"/>
          <p14:tracePt t="40812" x="5099050" y="3465513"/>
          <p14:tracePt t="40828" x="5187950" y="3465513"/>
          <p14:tracePt t="40845" x="5278438" y="3465513"/>
          <p14:tracePt t="40862" x="5357813" y="3465513"/>
          <p14:tracePt t="40878" x="5375275" y="3465513"/>
          <p14:tracePt t="40926" x="5375275" y="3473450"/>
          <p14:tracePt t="40935" x="5357813" y="3500438"/>
          <p14:tracePt t="40945" x="5340350" y="3509963"/>
          <p14:tracePt t="40962" x="5303838" y="3517900"/>
          <p14:tracePt t="40978" x="5268913" y="3536950"/>
          <p14:tracePt t="40995" x="5224463" y="3554413"/>
          <p14:tracePt t="41012" x="5214938" y="3563938"/>
          <p14:tracePt t="41028" x="5214938" y="3571875"/>
          <p14:tracePt t="41159" x="5207000" y="3571875"/>
          <p14:tracePt t="41174" x="5197475" y="3571875"/>
          <p14:tracePt t="41183" x="5197475" y="3581400"/>
          <p14:tracePt t="41190" x="5160963" y="3581400"/>
          <p14:tracePt t="41199" x="5135563" y="3581400"/>
          <p14:tracePt t="41213" x="5099050" y="3581400"/>
          <p14:tracePt t="41228" x="5010150" y="3581400"/>
          <p14:tracePt t="41245" x="4956175" y="3581400"/>
          <p14:tracePt t="41358" x="4946650" y="3589338"/>
          <p14:tracePt t="41374" x="4946650" y="3598863"/>
          <p14:tracePt t="41383" x="4946650" y="3608388"/>
          <p14:tracePt t="41391" x="4956175" y="3625850"/>
          <p14:tracePt t="41399" x="4956175" y="3635375"/>
          <p14:tracePt t="41411" x="4965700" y="3652838"/>
          <p14:tracePt t="41428" x="4965700" y="3679825"/>
          <p14:tracePt t="41445" x="4973638" y="3697288"/>
          <p14:tracePt t="41462" x="4973638" y="3741738"/>
          <p14:tracePt t="41478" x="4973638" y="3795713"/>
          <p14:tracePt t="41495" x="4929188" y="3830638"/>
          <p14:tracePt t="41511" x="4813300" y="3884613"/>
          <p14:tracePt t="41528" x="4643438" y="3921125"/>
          <p14:tracePt t="41545" x="4491038" y="3948113"/>
          <p14:tracePt t="41561" x="4357688" y="3948113"/>
          <p14:tracePt t="41578" x="4295775" y="3929063"/>
          <p14:tracePt t="41611" x="4286250" y="3759200"/>
          <p14:tracePt t="41628" x="4286250" y="3500438"/>
          <p14:tracePt t="41645" x="4348163" y="3241675"/>
          <p14:tracePt t="41661" x="4473575" y="2946400"/>
          <p14:tracePt t="41678" x="4776788" y="2625725"/>
          <p14:tracePt t="41695" x="4992688" y="2554288"/>
          <p14:tracePt t="41711" x="5160963" y="2527300"/>
          <p14:tracePt t="41728" x="5286375" y="2536825"/>
          <p14:tracePt t="41745" x="5322888" y="2589213"/>
          <p14:tracePt t="41761" x="5286375" y="2679700"/>
          <p14:tracePt t="41778" x="5108575" y="2857500"/>
          <p14:tracePt t="41795" x="4768850" y="3108325"/>
          <p14:tracePt t="41811" x="4402138" y="3286125"/>
          <p14:tracePt t="41828" x="4044950" y="3429000"/>
          <p14:tracePt t="41844" x="3840163" y="3465513"/>
          <p14:tracePt t="41861" x="3786188" y="3465513"/>
          <p14:tracePt t="41878" x="3687763" y="3402013"/>
          <p14:tracePt t="41894" x="3660775" y="3330575"/>
          <p14:tracePt t="41911" x="3660775" y="3322638"/>
          <p14:tracePt t="41975" x="3652838" y="3340100"/>
          <p14:tracePt t="41982" x="3652838" y="3357563"/>
          <p14:tracePt t="41990" x="3652838" y="3394075"/>
          <p14:tracePt t="41999" x="3643313" y="3421063"/>
          <p14:tracePt t="42011" x="3625850" y="3465513"/>
          <p14:tracePt t="42028" x="3616325" y="3500438"/>
          <p14:tracePt t="42044" x="3616325" y="3544888"/>
          <p14:tracePt t="42061" x="3608388" y="3554413"/>
          <p14:tracePt t="42078" x="3598863" y="3571875"/>
          <p14:tracePt t="42094" x="3544888" y="3571875"/>
          <p14:tracePt t="42111" x="3465513" y="3482975"/>
          <p14:tracePt t="42128" x="3429000" y="3394075"/>
          <p14:tracePt t="42161" x="3411538" y="3357563"/>
          <p14:tracePt t="42178" x="3384550" y="3071813"/>
          <p14:tracePt t="42194" x="3348038" y="2778125"/>
          <p14:tracePt t="42211" x="3348038" y="2492375"/>
          <p14:tracePt t="42228" x="3348038" y="2312988"/>
          <p14:tracePt t="42244" x="3357563" y="2224088"/>
          <p14:tracePt t="42261" x="3402013" y="2187575"/>
          <p14:tracePt t="42278" x="3455988" y="2179638"/>
          <p14:tracePt t="42294" x="3500438" y="2179638"/>
          <p14:tracePt t="42311" x="3581400" y="2214563"/>
          <p14:tracePt t="42327" x="3679825" y="2286000"/>
          <p14:tracePt t="42344" x="3724275" y="2349500"/>
          <p14:tracePt t="42361" x="3759200" y="2393950"/>
          <p14:tracePt t="42378" x="3776663" y="2455863"/>
          <p14:tracePt t="42394" x="3776663" y="2492375"/>
          <p14:tracePt t="42411" x="3751263" y="2536825"/>
          <p14:tracePt t="42427" x="3687763" y="2563813"/>
          <p14:tracePt t="42444" x="3616325" y="2589213"/>
          <p14:tracePt t="42461" x="3581400" y="2598738"/>
          <p14:tracePt t="42511" x="3589338" y="2589213"/>
          <p14:tracePt t="42519" x="3616325" y="2581275"/>
          <p14:tracePt t="42527" x="3660775" y="2571750"/>
          <p14:tracePt t="42544" x="3724275" y="2536825"/>
          <p14:tracePt t="42561" x="3759200" y="2527300"/>
          <p14:tracePt t="42622" x="3741738" y="2527300"/>
          <p14:tracePt t="42631" x="3724275" y="2536825"/>
          <p14:tracePt t="42638" x="3705225" y="2544763"/>
          <p14:tracePt t="42679" x="3697288" y="2544763"/>
          <p14:tracePt t="42686" x="3697288" y="2536825"/>
          <p14:tracePt t="42694" x="3705225" y="2517775"/>
          <p14:tracePt t="42711" x="3741738" y="2482850"/>
          <p14:tracePt t="42727" x="3759200" y="2438400"/>
          <p14:tracePt t="42744" x="3768725" y="2428875"/>
          <p14:tracePt t="42807" x="3768725" y="2438400"/>
          <p14:tracePt t="42822" x="3751263" y="2455863"/>
          <p14:tracePt t="42879" x="3759200" y="2465388"/>
          <p14:tracePt t="42887" x="3795713" y="2465388"/>
          <p14:tracePt t="42894" x="3830638" y="2446338"/>
          <p14:tracePt t="42911" x="3956050" y="2411413"/>
          <p14:tracePt t="42927" x="4081463" y="2393950"/>
          <p14:tracePt t="42944" x="4152900" y="2393950"/>
          <p14:tracePt t="42977" x="4295775" y="2357438"/>
          <p14:tracePt t="42994" x="4545013" y="2330450"/>
          <p14:tracePt t="43010" x="4795838" y="2330450"/>
          <p14:tracePt t="43027" x="5099050" y="2303463"/>
          <p14:tracePt t="43044" x="5367338" y="2303463"/>
          <p14:tracePt t="43060" x="5616575" y="2295525"/>
          <p14:tracePt t="43077" x="5813425" y="2295525"/>
          <p14:tracePt t="43094" x="5965825" y="2295525"/>
          <p14:tracePt t="43110" x="6010275" y="2312988"/>
          <p14:tracePt t="43127" x="6018213" y="2330450"/>
          <p14:tracePt t="43144" x="6018213" y="2374900"/>
          <p14:tracePt t="43160" x="5992813" y="2428875"/>
          <p14:tracePt t="43177" x="5902325" y="2473325"/>
          <p14:tracePt t="43194" x="5741988" y="2544763"/>
          <p14:tracePt t="43210" x="5581650" y="2589213"/>
          <p14:tracePt t="43227" x="5429250" y="2687638"/>
          <p14:tracePt t="43244" x="5303838" y="2687638"/>
          <p14:tracePt t="43260" x="5187950" y="2687638"/>
          <p14:tracePt t="43277" x="5143500" y="2687638"/>
          <p14:tracePt t="43294" x="5116513" y="2687638"/>
          <p14:tracePt t="43310" x="5108575" y="2679700"/>
          <p14:tracePt t="43327" x="5135563" y="2652713"/>
          <p14:tracePt t="43344" x="5187950" y="2625725"/>
          <p14:tracePt t="43360" x="5241925" y="2589213"/>
          <p14:tracePt t="43377" x="5268913" y="2571750"/>
          <p14:tracePt t="43431" x="5278438" y="2571750"/>
          <p14:tracePt t="43463" x="5259388" y="2571750"/>
          <p14:tracePt t="43471" x="5241925" y="2571750"/>
          <p14:tracePt t="43478" x="5207000" y="2571750"/>
          <p14:tracePt t="43494" x="5187950" y="2581275"/>
          <p14:tracePt t="43510" x="5153025" y="2581275"/>
          <p14:tracePt t="43705" x="5153025" y="2571750"/>
          <p14:tracePt t="44247" x="5160963" y="2571750"/>
          <p14:tracePt t="44263" x="5160963" y="2581275"/>
          <p14:tracePt t="44279" x="5153025" y="2589213"/>
          <p14:tracePt t="44294" x="5135563" y="2589213"/>
          <p14:tracePt t="44303" x="5116513" y="2589213"/>
          <p14:tracePt t="44310" x="5099050" y="2589213"/>
          <p14:tracePt t="44326" x="5045075" y="2608263"/>
          <p14:tracePt t="44343" x="4992688" y="2616200"/>
          <p14:tracePt t="44360" x="4929188" y="2616200"/>
          <p14:tracePt t="44376" x="4884738" y="2625725"/>
          <p14:tracePt t="44393" x="4840288" y="2625725"/>
          <p14:tracePt t="44410" x="4795838" y="2652713"/>
          <p14:tracePt t="44426" x="4741863" y="2660650"/>
          <p14:tracePt t="44443" x="4687888" y="2687638"/>
          <p14:tracePt t="44460" x="4625975" y="2706688"/>
          <p14:tracePt t="44476" x="4554538" y="2714625"/>
          <p14:tracePt t="44493" x="4500563" y="2732088"/>
          <p14:tracePt t="44510" x="4438650" y="2732088"/>
          <p14:tracePt t="44526" x="4419600" y="2741613"/>
          <p14:tracePt t="44560" x="4402138" y="2741613"/>
          <p14:tracePt t="44576" x="4394200" y="2741613"/>
          <p14:tracePt t="44705" x="4394200" y="2732088"/>
          <p14:tracePt t="44710" x="4394200" y="2724150"/>
          <p14:tracePt t="44726" x="4402138" y="2706688"/>
          <p14:tracePt t="44751" x="4402138" y="2697163"/>
          <p14:tracePt t="44766" x="4402138" y="2687638"/>
          <p14:tracePt t="44782" x="4402138" y="2679700"/>
          <p14:tracePt t="44879" x="4411663" y="2679700"/>
          <p14:tracePt t="45313" x="4402138" y="2670175"/>
          <p14:tracePt t="45319" x="4394200" y="2660650"/>
          <p14:tracePt t="45383" x="4384675" y="2660650"/>
          <p14:tracePt t="45390" x="4367213" y="2660650"/>
          <p14:tracePt t="45399" x="4348163" y="2660650"/>
          <p14:tracePt t="45409" x="4330700" y="2660650"/>
          <p14:tracePt t="45426" x="4251325" y="2724150"/>
          <p14:tracePt t="45442" x="4214813" y="2751138"/>
          <p14:tracePt t="45459" x="4170363" y="2786063"/>
          <p14:tracePt t="45476" x="4108450" y="2803525"/>
          <p14:tracePt t="45492" x="4000500" y="2813050"/>
          <p14:tracePt t="45509" x="3902075" y="2813050"/>
          <p14:tracePt t="45526" x="3652838" y="2741613"/>
          <p14:tracePt t="45542" x="3482975" y="2697163"/>
          <p14:tracePt t="45559" x="3330575" y="2670175"/>
          <p14:tracePt t="45576" x="3205163" y="2643188"/>
          <p14:tracePt t="45592" x="3108325" y="2635250"/>
          <p14:tracePt t="45609" x="3089275" y="2635250"/>
          <p14:tracePt t="45642" x="3081338" y="2635250"/>
          <p14:tracePt t="45694" x="3081338" y="2652713"/>
          <p14:tracePt t="45704" x="3098800" y="2670175"/>
          <p14:tracePt t="45718" x="3133725" y="2670175"/>
          <p14:tracePt t="45726" x="3143250" y="2679700"/>
          <p14:tracePt t="45742" x="3179763" y="2679700"/>
          <p14:tracePt t="45759" x="3214688" y="2679700"/>
          <p14:tracePt t="45775" x="3241675" y="2679700"/>
          <p14:tracePt t="45792" x="3295650" y="2697163"/>
          <p14:tracePt t="45809" x="3330575" y="2732088"/>
          <p14:tracePt t="45825" x="3411538" y="2822575"/>
          <p14:tracePt t="45842" x="3490913" y="2946400"/>
          <p14:tracePt t="45859" x="3571875" y="3116263"/>
          <p14:tracePt t="45875" x="3652838" y="3303588"/>
          <p14:tracePt t="45892" x="3741738" y="3438525"/>
          <p14:tracePt t="45909" x="3840163" y="3544888"/>
          <p14:tracePt t="45926" x="3946525" y="3554413"/>
          <p14:tracePt t="46055" x="3965575" y="3544888"/>
          <p14:tracePt t="46071" x="3973513" y="3517900"/>
          <p14:tracePt t="46079" x="3983038" y="3509963"/>
          <p14:tracePt t="46087" x="3990975" y="3500438"/>
          <p14:tracePt t="46095" x="4000500" y="3492500"/>
          <p14:tracePt t="46109" x="4010025" y="3473450"/>
          <p14:tracePt t="46126" x="4027488" y="3411538"/>
          <p14:tracePt t="46142" x="4054475" y="3340100"/>
          <p14:tracePt t="46159" x="4071938" y="3214688"/>
          <p14:tracePt t="46175" x="4098925" y="3063875"/>
          <p14:tracePt t="46192" x="4108450" y="2982913"/>
          <p14:tracePt t="46225" x="4116388" y="2928938"/>
          <p14:tracePt t="46242" x="4116388" y="2911475"/>
          <p14:tracePt t="46319" x="4116388" y="2901950"/>
          <p14:tracePt t="46326" x="4116388" y="2874963"/>
          <p14:tracePt t="46335" x="4116388" y="2849563"/>
          <p14:tracePt t="46342" x="4116388" y="2822575"/>
          <p14:tracePt t="46358" x="4116388" y="2741613"/>
          <p14:tracePt t="46375" x="4116388" y="2652713"/>
          <p14:tracePt t="46392" x="4116388" y="2589213"/>
          <p14:tracePt t="46408" x="4098925" y="2500313"/>
          <p14:tracePt t="46425" x="4089400" y="2455863"/>
          <p14:tracePt t="46442" x="4071938" y="2438400"/>
          <p14:tracePt t="46458" x="4071938" y="2428875"/>
          <p14:tracePt t="46607" x="4071938" y="2438400"/>
          <p14:tracePt t="46639" x="4062413" y="2473325"/>
          <p14:tracePt t="46646" x="4062413" y="2492375"/>
          <p14:tracePt t="46655" x="4062413" y="2517775"/>
          <p14:tracePt t="46663" x="4062413" y="2544763"/>
          <p14:tracePt t="46675" x="4062413" y="2563813"/>
          <p14:tracePt t="46692" x="4071938" y="2616200"/>
          <p14:tracePt t="46708" x="4071938" y="2635250"/>
          <p14:tracePt t="46710" x="4081463" y="2660650"/>
          <p14:tracePt t="46725" x="4081463" y="2679700"/>
          <p14:tracePt t="46742" x="4116388" y="2751138"/>
          <p14:tracePt t="46758" x="4152900" y="2803525"/>
          <p14:tracePt t="46775" x="4197350" y="2874963"/>
          <p14:tracePt t="46792" x="4251325" y="2955925"/>
          <p14:tracePt t="46808" x="4286250" y="3000375"/>
          <p14:tracePt t="46825" x="4340225" y="3054350"/>
          <p14:tracePt t="46842" x="4375150" y="3116263"/>
          <p14:tracePt t="46858" x="4411663" y="3179763"/>
          <p14:tracePt t="46875" x="4473575" y="3268663"/>
          <p14:tracePt t="46892" x="4518025" y="3349625"/>
          <p14:tracePt t="46908" x="4572000" y="3438525"/>
          <p14:tracePt t="46925" x="4589463" y="3527425"/>
          <p14:tracePt t="46942" x="4625975" y="3608388"/>
          <p14:tracePt t="46958" x="4625975" y="3652838"/>
          <p14:tracePt t="46975" x="4625975" y="3679825"/>
          <p14:tracePt t="46991" x="4625975" y="3687763"/>
          <p14:tracePt t="47008" x="4625975" y="3714750"/>
          <p14:tracePt t="47025" x="4625975" y="3724275"/>
          <p14:tracePt t="47041" x="4625975" y="3733800"/>
          <p14:tracePt t="47174" x="4625975" y="3714750"/>
          <p14:tracePt t="47183" x="4616450" y="3662363"/>
          <p14:tracePt t="47191" x="4608513" y="3616325"/>
          <p14:tracePt t="47208" x="4562475" y="3492500"/>
          <p14:tracePt t="47225" x="4500563" y="3286125"/>
          <p14:tracePt t="47241" x="4446588" y="3098800"/>
          <p14:tracePt t="47258" x="4394200" y="2955925"/>
          <p14:tracePt t="47447" x="4384675" y="2955925"/>
          <p14:tracePt t="47455" x="4357688" y="2965450"/>
          <p14:tracePt t="47463" x="4340225" y="2982913"/>
          <p14:tracePt t="47475" x="4322763" y="3017838"/>
          <p14:tracePt t="47491" x="4276725" y="3089275"/>
          <p14:tracePt t="47508" x="4214813" y="3160713"/>
          <p14:tracePt t="47525" x="4187825" y="3214688"/>
          <p14:tracePt t="47541" x="4152900" y="3232150"/>
          <p14:tracePt t="47558" x="4108450" y="3259138"/>
          <p14:tracePt t="47574" x="4062413" y="3259138"/>
          <p14:tracePt t="47591" x="4044950" y="3259138"/>
          <p14:tracePt t="47608" x="4010025" y="3259138"/>
          <p14:tracePt t="47624" x="3946525" y="3251200"/>
          <p14:tracePt t="47641" x="3902075" y="3241675"/>
          <p14:tracePt t="47658" x="3848100" y="3241675"/>
          <p14:tracePt t="47674" x="3813175" y="3232150"/>
          <p14:tracePt t="47718" x="3803650" y="3232150"/>
          <p14:tracePt t="47726" x="3768725" y="3206750"/>
          <p14:tracePt t="47741" x="3714750" y="3152775"/>
          <p14:tracePt t="47758" x="3527425" y="3081338"/>
          <p14:tracePt t="47774" x="3402013" y="3036888"/>
          <p14:tracePt t="47791" x="3241675" y="2992438"/>
          <p14:tracePt t="47808" x="3125788" y="2982913"/>
          <p14:tracePt t="47824" x="2982913" y="2982913"/>
          <p14:tracePt t="47841" x="2874963" y="2973388"/>
          <p14:tracePt t="47858" x="2768600" y="2973388"/>
          <p14:tracePt t="47874" x="2679700" y="2973388"/>
          <p14:tracePt t="47891" x="2581275" y="2992438"/>
          <p14:tracePt t="47908" x="2509838" y="3000375"/>
          <p14:tracePt t="47924" x="2455863" y="3000375"/>
          <p14:tracePt t="47941" x="2384425" y="3017838"/>
          <p14:tracePt t="47958" x="2339975" y="3036888"/>
          <p14:tracePt t="47974" x="2303463" y="3036888"/>
          <p14:tracePt t="47991" x="2259013" y="3044825"/>
          <p14:tracePt t="48008" x="2224088" y="3044825"/>
          <p14:tracePt t="48024" x="2205038" y="3044825"/>
          <p14:tracePt t="48041" x="2187575" y="3044825"/>
          <p14:tracePt t="48255" x="2205038" y="3044825"/>
          <p14:tracePt t="48263" x="2224088" y="3044825"/>
          <p14:tracePt t="48270" x="2251075" y="3036888"/>
          <p14:tracePt t="48278" x="2276475" y="3036888"/>
          <p14:tracePt t="48291" x="2322513" y="3027363"/>
          <p14:tracePt t="48307" x="2465388" y="3009900"/>
          <p14:tracePt t="48324" x="2598738" y="2982913"/>
          <p14:tracePt t="48341" x="2813050" y="2955925"/>
          <p14:tracePt t="48358" x="3170238" y="2901950"/>
          <p14:tracePt t="48374" x="3473450" y="2884488"/>
          <p14:tracePt t="48391" x="3768725" y="2830513"/>
          <p14:tracePt t="48407" x="3884613" y="2803525"/>
          <p14:tracePt t="48424" x="4187825" y="2786063"/>
          <p14:tracePt t="48441" x="4527550" y="2778125"/>
          <p14:tracePt t="48457" x="4724400" y="2778125"/>
          <p14:tracePt t="48491" x="4965700" y="2759075"/>
          <p14:tracePt t="48507" x="5278438" y="2741613"/>
          <p14:tracePt t="48524" x="5545138" y="2724150"/>
          <p14:tracePt t="48541" x="5813425" y="2714625"/>
          <p14:tracePt t="48557" x="6064250" y="2714625"/>
          <p14:tracePt t="48574" x="6357938" y="2714625"/>
          <p14:tracePt t="48591" x="6510338" y="2714625"/>
          <p14:tracePt t="48607" x="6688138" y="2714625"/>
          <p14:tracePt t="48624" x="6831013" y="2751138"/>
          <p14:tracePt t="48641" x="6973888" y="2759075"/>
          <p14:tracePt t="48657" x="7108825" y="2759075"/>
          <p14:tracePt t="48674" x="7224713" y="2759075"/>
          <p14:tracePt t="48691" x="7367588" y="2759075"/>
          <p14:tracePt t="48707" x="7493000" y="2732088"/>
          <p14:tracePt t="48724" x="7608888" y="2697163"/>
          <p14:tracePt t="48740" x="7616825" y="2697163"/>
          <p14:tracePt t="48758" x="7626350" y="2697163"/>
          <p14:tracePt t="48774" x="7653338" y="2697163"/>
          <p14:tracePt t="48790" x="7670800" y="2687638"/>
          <p14:tracePt t="48807" x="7680325" y="2687638"/>
          <p14:tracePt t="48846" x="7680325" y="2697163"/>
          <p14:tracePt t="48862" x="7661275" y="2706688"/>
          <p14:tracePt t="48874" x="7626350" y="2724150"/>
          <p14:tracePt t="48890" x="7527925" y="2741613"/>
          <p14:tracePt t="48907" x="7350125" y="2795588"/>
          <p14:tracePt t="48924" x="7170738" y="2857500"/>
          <p14:tracePt t="48940" x="6921500" y="2921000"/>
          <p14:tracePt t="48957" x="6661150" y="2992438"/>
          <p14:tracePt t="48974" x="6375400" y="3071813"/>
          <p14:tracePt t="48990" x="6188075" y="3108325"/>
          <p14:tracePt t="49007" x="6037263" y="3135313"/>
          <p14:tracePt t="49024" x="5867400" y="3135313"/>
          <p14:tracePt t="49040" x="5732463" y="3125788"/>
          <p14:tracePt t="49057" x="5608638" y="3089275"/>
          <p14:tracePt t="49074" x="5537200" y="3081338"/>
          <p14:tracePt t="49090" x="5465763" y="3071813"/>
          <p14:tracePt t="49107" x="5384800" y="3071813"/>
          <p14:tracePt t="49124" x="5303838" y="3071813"/>
          <p14:tracePt t="49140" x="5214938" y="3071813"/>
          <p14:tracePt t="49157" x="5126038" y="3071813"/>
          <p14:tracePt t="49174" x="4983163" y="3071813"/>
          <p14:tracePt t="49190" x="4929188" y="3071813"/>
          <p14:tracePt t="49230" x="4911725" y="3071813"/>
          <p14:tracePt t="49240" x="4840288" y="3063875"/>
          <p14:tracePt t="49257" x="4724400" y="3063875"/>
          <p14:tracePt t="49273" x="4581525" y="3063875"/>
          <p14:tracePt t="49290" x="4446588" y="3063875"/>
          <p14:tracePt t="49307" x="4340225" y="3063875"/>
          <p14:tracePt t="49323" x="4232275" y="3063875"/>
          <p14:tracePt t="49340" x="4143375" y="3036888"/>
          <p14:tracePt t="49357" x="4062413" y="3017838"/>
          <p14:tracePt t="49374" x="3938588" y="2992438"/>
          <p14:tracePt t="49390" x="3884613" y="2973388"/>
          <p14:tracePt t="49407" x="3803650" y="2965450"/>
          <p14:tracePt t="49423" x="3705225" y="2965450"/>
          <p14:tracePt t="49440" x="3633788" y="2965450"/>
          <p14:tracePt t="49457" x="3562350" y="2965450"/>
          <p14:tracePt t="49473" x="3509963" y="2965450"/>
          <p14:tracePt t="49490" x="3419475" y="2992438"/>
          <p14:tracePt t="49507" x="3367088" y="2992438"/>
          <p14:tracePt t="49523" x="3303588" y="3000375"/>
          <p14:tracePt t="49540" x="3251200" y="3009900"/>
          <p14:tracePt t="49557" x="3214688" y="3009900"/>
          <p14:tracePt t="49574" x="3160713" y="3009900"/>
          <p14:tracePt t="49590" x="3143250" y="3009900"/>
          <p14:tracePt t="49623" x="3125788" y="3009900"/>
          <p14:tracePt t="49640" x="3071813" y="3009900"/>
          <p14:tracePt t="49656" x="3017838" y="3009900"/>
          <p14:tracePt t="49673" x="2973388" y="3009900"/>
          <p14:tracePt t="49690" x="2955925" y="3009900"/>
          <p14:tracePt t="49707" x="2946400" y="3009900"/>
          <p14:tracePt t="49723" x="2928938" y="3009900"/>
          <p14:tracePt t="49740" x="2919413" y="3017838"/>
          <p14:tracePt t="49757" x="2919413" y="3027363"/>
          <p14:tracePt t="49773" x="2919413" y="3036888"/>
          <p14:tracePt t="49790" x="2919413" y="3054350"/>
          <p14:tracePt t="49807" x="2919413" y="3071813"/>
          <p14:tracePt t="49823" x="2919413" y="3089275"/>
          <p14:tracePt t="49840" x="2919413" y="3098800"/>
          <p14:tracePt t="49856" x="2919413" y="3108325"/>
          <p14:tracePt t="49890" x="2919413" y="3116263"/>
          <p14:tracePt t="49911" x="2928938" y="3125788"/>
          <p14:tracePt t="49923" x="2946400" y="3125788"/>
          <p14:tracePt t="49940" x="3000375" y="3125788"/>
          <p14:tracePt t="49956" x="3071813" y="3125788"/>
          <p14:tracePt t="49973" x="3152775" y="3125788"/>
          <p14:tracePt t="49990" x="3313113" y="3071813"/>
          <p14:tracePt t="50006" x="3429000" y="3036888"/>
          <p14:tracePt t="50023" x="3544888" y="2965450"/>
          <p14:tracePt t="50040" x="3679825" y="2911475"/>
          <p14:tracePt t="50056" x="3803650" y="2857500"/>
          <p14:tracePt t="50073" x="3973513" y="2813050"/>
          <p14:tracePt t="50090" x="4116388" y="2795588"/>
          <p14:tracePt t="50106" x="4268788" y="2778125"/>
          <p14:tracePt t="50123" x="4295775" y="2778125"/>
          <p14:tracePt t="50140" x="4313238" y="2778125"/>
          <p14:tracePt t="50156" x="4394200" y="2778125"/>
          <p14:tracePt t="50173" x="4491038" y="2778125"/>
          <p14:tracePt t="50190" x="4679950" y="2751138"/>
          <p14:tracePt t="50206" x="4714875" y="2751138"/>
          <p14:tracePt t="50223" x="4741863" y="2741613"/>
          <p14:tracePt t="50240" x="4867275" y="2732088"/>
          <p14:tracePt t="50256" x="5064125" y="2697163"/>
          <p14:tracePt t="50273" x="5232400" y="2679700"/>
          <p14:tracePt t="50290" x="5429250" y="2643188"/>
          <p14:tracePt t="50306" x="5626100" y="2616200"/>
          <p14:tracePt t="50323" x="5759450" y="2589213"/>
          <p14:tracePt t="50356" x="5902325" y="2589213"/>
          <p14:tracePt t="50373" x="6126163" y="2589213"/>
          <p14:tracePt t="50390" x="6411913" y="2608263"/>
          <p14:tracePt t="50406" x="6473825" y="2608263"/>
          <p14:tracePt t="50423" x="6483350" y="2608263"/>
          <p14:tracePt t="50439" x="6572250" y="2608263"/>
          <p14:tracePt t="50456" x="6661150" y="2608263"/>
          <p14:tracePt t="50473" x="6742113" y="2635250"/>
          <p14:tracePt t="50489" x="6778625" y="2635250"/>
          <p14:tracePt t="50506" x="6804025" y="2643188"/>
          <p14:tracePt t="50523" x="6813550" y="2652713"/>
          <p14:tracePt t="50539" x="6823075" y="2652713"/>
          <p14:tracePt t="50623" x="6823075" y="2660650"/>
          <p14:tracePt t="50630" x="6813550" y="2670175"/>
          <p14:tracePt t="50639" x="6804025" y="2670175"/>
          <p14:tracePt t="50656" x="6759575" y="2687638"/>
          <p14:tracePt t="50673" x="6680200" y="2714625"/>
          <p14:tracePt t="50689" x="6572250" y="2732088"/>
          <p14:tracePt t="50706" x="6465888" y="2778125"/>
          <p14:tracePt t="50723" x="6296025" y="2813050"/>
          <p14:tracePt t="50739" x="6116638" y="2830513"/>
          <p14:tracePt t="50756" x="5902325" y="2867025"/>
          <p14:tracePt t="50773" x="5884863" y="2867025"/>
          <p14:tracePt t="50790" x="5751513" y="2867025"/>
          <p14:tracePt t="50806" x="5545138" y="2867025"/>
          <p14:tracePt t="50823" x="5286375" y="2884488"/>
          <p14:tracePt t="50839" x="5224463" y="2884488"/>
          <p14:tracePt t="50873" x="5018088" y="2884488"/>
          <p14:tracePt t="50889" x="4857750" y="2884488"/>
          <p14:tracePt t="50906" x="4679950" y="2884488"/>
          <p14:tracePt t="50922" x="4518025" y="2901950"/>
          <p14:tracePt t="50939" x="4384675" y="2938463"/>
          <p14:tracePt t="50956" x="4259263" y="2938463"/>
          <p14:tracePt t="50973" x="4152900" y="2946400"/>
          <p14:tracePt t="50989" x="4062413" y="2946400"/>
          <p14:tracePt t="51006" x="3973513" y="2973388"/>
          <p14:tracePt t="51022" x="3919538" y="2973388"/>
          <p14:tracePt t="51039" x="3884613" y="2982913"/>
          <p14:tracePt t="51056" x="3857625" y="2982913"/>
          <p14:tracePt t="51072" x="3848100" y="2982913"/>
          <p14:tracePt t="51089" x="3822700" y="2982913"/>
          <p14:tracePt t="51106" x="3795713" y="2982913"/>
          <p14:tracePt t="51122" x="3776663" y="2973388"/>
          <p14:tracePt t="51139" x="3759200" y="2973388"/>
          <p14:tracePt t="51156" x="3732213" y="2973388"/>
          <p14:tracePt t="51172" x="3714750" y="2973388"/>
          <p14:tracePt t="51189" x="3697288" y="2973388"/>
          <p14:tracePt t="51206" x="3687763" y="2973388"/>
          <p14:tracePt t="51311" x="3714750" y="2973388"/>
          <p14:tracePt t="51319" x="3724275" y="2973388"/>
          <p14:tracePt t="51327" x="3768725" y="2973388"/>
          <p14:tracePt t="51339" x="3803650" y="2973388"/>
          <p14:tracePt t="51356" x="3911600" y="2973388"/>
          <p14:tracePt t="51372" x="4044950" y="2973388"/>
          <p14:tracePt t="51389" x="4187825" y="2955925"/>
          <p14:tracePt t="51406" x="4394200" y="2946400"/>
          <p14:tracePt t="51422" x="4545013" y="2928938"/>
          <p14:tracePt t="51439" x="4697413" y="2928938"/>
          <p14:tracePt t="51456" x="4867275" y="2928938"/>
          <p14:tracePt t="51472" x="4956175" y="2928938"/>
          <p14:tracePt t="51489" x="5045075" y="2928938"/>
          <p14:tracePt t="51522" x="5126038" y="2928938"/>
          <p14:tracePt t="51539" x="5251450" y="2938463"/>
          <p14:tracePt t="51555" x="5375275" y="2946400"/>
          <p14:tracePt t="51572" x="5456238" y="2946400"/>
          <p14:tracePt t="51589" x="5545138" y="2946400"/>
          <p14:tracePt t="51606" x="5661025" y="2965450"/>
          <p14:tracePt t="51622" x="5715000" y="2965450"/>
          <p14:tracePt t="51639" x="5768975" y="2965450"/>
          <p14:tracePt t="51655" x="5803900" y="2965450"/>
          <p14:tracePt t="51672" x="5822950" y="2965450"/>
          <p14:tracePt t="51903" x="5786438" y="2955925"/>
          <p14:tracePt t="51910" x="5751513" y="2946400"/>
          <p14:tracePt t="51922" x="5724525" y="2921000"/>
          <p14:tracePt t="51939" x="5715000" y="2921000"/>
          <p14:tracePt t="51955" x="5661025" y="2921000"/>
          <p14:tracePt t="51972" x="5626100" y="2911475"/>
          <p14:tracePt t="51989" x="5599113" y="2911475"/>
          <p14:tracePt t="52005" x="5572125" y="2894013"/>
          <p14:tracePt t="52022" x="5554663" y="2894013"/>
          <p14:tracePt t="52127" x="5545138" y="2884488"/>
          <p14:tracePt t="52143" x="5545138" y="2867025"/>
          <p14:tracePt t="52150" x="5545138" y="2849563"/>
          <p14:tracePt t="52159" x="5545138" y="2822575"/>
          <p14:tracePt t="52172" x="5527675" y="2795588"/>
          <p14:tracePt t="52188" x="5518150" y="2732088"/>
          <p14:tracePt t="52205" x="5510213" y="2687638"/>
          <p14:tracePt t="52207" x="5500688" y="2660650"/>
          <p14:tracePt t="52222" x="5492750" y="2625725"/>
          <p14:tracePt t="52238" x="5483225" y="2608263"/>
          <p14:tracePt t="52342" x="5473700" y="2616200"/>
          <p14:tracePt t="52351" x="5473700" y="2625725"/>
          <p14:tracePt t="52359" x="5465763" y="2635250"/>
          <p14:tracePt t="52372" x="5465763" y="2643188"/>
          <p14:tracePt t="52388" x="5465763" y="2660650"/>
          <p14:tracePt t="52686" x="5456238" y="2660650"/>
        </p14:tracePtLst>
      </p14:laserTrace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sz="5400" b="1" i="1" dirty="0"/>
              <a:t>Cathode Ray Oscilloscope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600" dirty="0"/>
              <a:t>   The Cathode Ray Oscilloscope (CRO) is a very useful and versatile laboratory instrument used for display, measurement and analysis of waveform of electrical and electronic circuits.</a:t>
            </a:r>
          </a:p>
        </p:txBody>
      </p:sp>
    </p:spTree>
    <p:extLst>
      <p:ext uri="{BB962C8B-B14F-4D97-AF65-F5344CB8AC3E}">
        <p14:creationId xmlns:p14="http://schemas.microsoft.com/office/powerpoint/2010/main" val="223647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229"/>
    </mc:Choice>
    <mc:Fallback xmlns="">
      <p:transition spd="slow" advTm="51229"/>
    </mc:Fallback>
  </mc:AlternateContent>
  <p:extLst>
    <p:ext uri="{3A86A75C-4F4B-4683-9AE1-C65F6400EC91}">
      <p14:laserTraceLst xmlns:p14="http://schemas.microsoft.com/office/powerpoint/2010/main">
        <p14:tracePtLst>
          <p14:tracePt t="8485" x="8921750" y="4608513"/>
          <p14:tracePt t="8706" x="8929688" y="4608513"/>
          <p14:tracePt t="8771" x="8921750" y="4598988"/>
          <p14:tracePt t="8778" x="8902700" y="4581525"/>
          <p14:tracePt t="8785" x="8885238" y="4554538"/>
          <p14:tracePt t="8795" x="8867775" y="4545013"/>
          <p14:tracePt t="8811" x="8823325" y="4510088"/>
          <p14:tracePt t="8828" x="8732838" y="4448175"/>
          <p14:tracePt t="8845" x="8626475" y="4357688"/>
          <p14:tracePt t="8861" x="8474075" y="4268788"/>
          <p14:tracePt t="8878" x="8350250" y="4135438"/>
          <p14:tracePt t="8895" x="8224838" y="4010025"/>
          <p14:tracePt t="8911" x="8170863" y="3956050"/>
          <p14:tracePt t="8945" x="8089900" y="3759200"/>
          <p14:tracePt t="8961" x="8037513" y="3616325"/>
          <p14:tracePt t="8978" x="8010525" y="3581400"/>
          <p14:tracePt t="8995" x="8010525" y="3571875"/>
          <p14:tracePt t="9011" x="8010525" y="3429000"/>
          <p14:tracePt t="9028" x="7956550" y="3278188"/>
          <p14:tracePt t="9045" x="7912100" y="3170238"/>
          <p14:tracePt t="9061" x="7867650" y="3098800"/>
          <p14:tracePt t="9078" x="7831138" y="3054350"/>
          <p14:tracePt t="9111" x="7831138" y="3036888"/>
          <p14:tracePt t="9128" x="7831138" y="3027363"/>
          <p14:tracePt t="9434" x="7823200" y="3017838"/>
          <p14:tracePt t="9442" x="7813675" y="3017838"/>
          <p14:tracePt t="9450" x="7804150" y="3000375"/>
          <p14:tracePt t="9482" x="7804150" y="2992438"/>
          <p14:tracePt t="9490" x="7804150" y="2982913"/>
          <p14:tracePt t="9498" x="7804150" y="2965450"/>
          <p14:tracePt t="9511" x="7804150" y="2946400"/>
          <p14:tracePt t="9528" x="7796213" y="2921000"/>
          <p14:tracePt t="9545" x="7786688" y="2874963"/>
          <p14:tracePt t="9561" x="7786688" y="2830513"/>
          <p14:tracePt t="9594" x="7786688" y="2822575"/>
          <p14:tracePt t="11282" x="7796213" y="2822575"/>
          <p14:tracePt t="11289" x="7831138" y="2822575"/>
          <p14:tracePt t="11298" x="7840663" y="2822575"/>
          <p14:tracePt t="11310" x="7867650" y="2822575"/>
          <p14:tracePt t="11327" x="7875588" y="2822575"/>
          <p14:tracePt t="11466" x="7885113" y="2822575"/>
          <p14:tracePt t="11473" x="7894638" y="2813050"/>
          <p14:tracePt t="11482" x="7902575" y="2803525"/>
          <p14:tracePt t="11493" x="7921625" y="2803525"/>
          <p14:tracePt t="11510" x="7929563" y="2786063"/>
          <p14:tracePt t="11526" x="7939088" y="2778125"/>
          <p14:tracePt t="11543" x="7966075" y="2778125"/>
          <p14:tracePt t="11560" x="7974013" y="2759075"/>
          <p14:tracePt t="11577" x="8001000" y="2751138"/>
          <p14:tracePt t="11593" x="8010525" y="2751138"/>
          <p14:tracePt t="12018" x="8037513" y="2751138"/>
          <p14:tracePt t="12026" x="8064500" y="2751138"/>
          <p14:tracePt t="12034" x="8072438" y="2751138"/>
          <p14:tracePt t="12074" x="8064500" y="2751138"/>
          <p14:tracePt t="12082" x="8027988" y="2741613"/>
          <p14:tracePt t="12090" x="8001000" y="2741613"/>
          <p14:tracePt t="12098" x="7947025" y="2741613"/>
          <p14:tracePt t="12109" x="7902575" y="2741613"/>
          <p14:tracePt t="12126" x="7796213" y="2741613"/>
          <p14:tracePt t="12143" x="7670800" y="2741613"/>
          <p14:tracePt t="12159" x="7483475" y="2795588"/>
          <p14:tracePt t="12176" x="7466013" y="2813050"/>
          <p14:tracePt t="12193" x="7358063" y="2867025"/>
          <p14:tracePt t="12209" x="7064375" y="2992438"/>
          <p14:tracePt t="12226" x="6786563" y="3135313"/>
          <p14:tracePt t="12243" x="6670675" y="3313113"/>
          <p14:tracePt t="12259" x="6554788" y="3375025"/>
          <p14:tracePt t="12276" x="6323013" y="3544888"/>
          <p14:tracePt t="12293" x="6064250" y="3687763"/>
          <p14:tracePt t="12309" x="5857875" y="3795713"/>
          <p14:tracePt t="12326" x="5732463" y="3876675"/>
          <p14:tracePt t="12343" x="5581650" y="3921125"/>
          <p14:tracePt t="12359" x="5421313" y="3983038"/>
          <p14:tracePt t="12376" x="5278438" y="4044950"/>
          <p14:tracePt t="12393" x="5214938" y="4071938"/>
          <p14:tracePt t="12426" x="5207000" y="4071938"/>
          <p14:tracePt t="12443" x="5197475" y="4081463"/>
          <p14:tracePt t="12459" x="5197475" y="4090988"/>
          <p14:tracePt t="13634" x="5187950" y="4090988"/>
          <p14:tracePt t="13642" x="5089525" y="4090988"/>
          <p14:tracePt t="13649" x="4867275" y="4162425"/>
          <p14:tracePt t="13658" x="4500563" y="4278313"/>
          <p14:tracePt t="13675" x="3616325" y="4456113"/>
          <p14:tracePt t="13692" x="2840038" y="4635500"/>
          <p14:tracePt t="13709" x="2509838" y="4714875"/>
          <p14:tracePt t="13725" x="2268538" y="4768850"/>
          <p14:tracePt t="13742" x="2027238" y="4805363"/>
          <p14:tracePt t="13759" x="1857375" y="4805363"/>
          <p14:tracePt t="13775" x="1724025" y="4805363"/>
          <p14:tracePt t="13792" x="1598613" y="4805363"/>
          <p14:tracePt t="13809" x="1438275" y="4805363"/>
          <p14:tracePt t="13825" x="1374775" y="4795838"/>
          <p14:tracePt t="13842" x="1322388" y="4778375"/>
          <p14:tracePt t="13858" x="1303338" y="4751388"/>
          <p14:tracePt t="13875" x="1268413" y="4724400"/>
          <p14:tracePt t="13892" x="1231900" y="4687888"/>
          <p14:tracePt t="13908" x="1179513" y="4616450"/>
          <p14:tracePt t="13925" x="1133475" y="4537075"/>
          <p14:tracePt t="13942" x="1116013" y="4456113"/>
          <p14:tracePt t="13958" x="1081088" y="4313238"/>
          <p14:tracePt t="13975" x="1071563" y="4241800"/>
          <p14:tracePt t="14009" x="1062038" y="4044950"/>
          <p14:tracePt t="14025" x="1098550" y="3805238"/>
          <p14:tracePt t="14042" x="1143000" y="3643313"/>
          <p14:tracePt t="14058" x="1152525" y="3527425"/>
          <p14:tracePt t="14075" x="1196975" y="3438525"/>
          <p14:tracePt t="14092" x="1231900" y="3357563"/>
          <p14:tracePt t="14108" x="1241425" y="3340100"/>
          <p14:tracePt t="14125" x="1241425" y="3330575"/>
          <p14:tracePt t="14142" x="1250950" y="3322638"/>
          <p14:tracePt t="14186" x="1250950" y="3340100"/>
          <p14:tracePt t="14193" x="1250950" y="3349625"/>
          <p14:tracePt t="14298" x="1241425" y="3357563"/>
          <p14:tracePt t="14346" x="1241425" y="3375025"/>
          <p14:tracePt t="14354" x="1250950" y="3384550"/>
          <p14:tracePt t="14363" x="1330325" y="3384550"/>
          <p14:tracePt t="14375" x="1465263" y="3402013"/>
          <p14:tracePt t="14392" x="1785938" y="3438525"/>
          <p14:tracePt t="14408" x="2000250" y="3509963"/>
          <p14:tracePt t="14425" x="2071688" y="3554413"/>
          <p14:tracePt t="14441" x="2125663" y="3571875"/>
          <p14:tracePt t="14458" x="2197100" y="3598863"/>
          <p14:tracePt t="14475" x="2286000" y="3608388"/>
          <p14:tracePt t="14491" x="2411413" y="3635375"/>
          <p14:tracePt t="14508" x="2419350" y="3635375"/>
          <p14:tracePt t="14541" x="2536825" y="3652838"/>
          <p14:tracePt t="14558" x="2705100" y="3670300"/>
          <p14:tracePt t="14575" x="2874963" y="3706813"/>
          <p14:tracePt t="14591" x="3000375" y="3759200"/>
          <p14:tracePt t="14608" x="3017838" y="3759200"/>
          <p14:tracePt t="14625" x="3170238" y="3778250"/>
          <p14:tracePt t="14641" x="3224213" y="3778250"/>
          <p14:tracePt t="14658" x="3286125" y="3778250"/>
          <p14:tracePt t="14675" x="3348038" y="3778250"/>
          <p14:tracePt t="14691" x="3419475" y="3778250"/>
          <p14:tracePt t="14708" x="3500438" y="3778250"/>
          <p14:tracePt t="14725" x="3562350" y="3778250"/>
          <p14:tracePt t="14741" x="3643313" y="3778250"/>
          <p14:tracePt t="14758" x="3751263" y="3778250"/>
          <p14:tracePt t="14775" x="3776663" y="3778250"/>
          <p14:tracePt t="14791" x="3803650" y="3778250"/>
          <p14:tracePt t="14808" x="3902075" y="3759200"/>
          <p14:tracePt t="14825" x="4062413" y="3733800"/>
          <p14:tracePt t="14841" x="4160838" y="3724275"/>
          <p14:tracePt t="14858" x="4232275" y="3697288"/>
          <p14:tracePt t="14875" x="4268788" y="3687763"/>
          <p14:tracePt t="14891" x="4286250" y="3679825"/>
          <p14:tracePt t="14908" x="4322763" y="3662363"/>
          <p14:tracePt t="14925" x="4357688" y="3652838"/>
          <p14:tracePt t="14941" x="4394200" y="3652838"/>
          <p14:tracePt t="14958" x="4438650" y="3635375"/>
          <p14:tracePt t="14975" x="4491038" y="3635375"/>
          <p14:tracePt t="14991" x="4537075" y="3635375"/>
          <p14:tracePt t="15025" x="4581525" y="3635375"/>
          <p14:tracePt t="15041" x="4687888" y="3643313"/>
          <p14:tracePt t="15058" x="4848225" y="3652838"/>
          <p14:tracePt t="15074" x="5010150" y="3687763"/>
          <p14:tracePt t="15091" x="5170488" y="3697288"/>
          <p14:tracePt t="15108" x="5303838" y="3733800"/>
          <p14:tracePt t="15124" x="5438775" y="3741738"/>
          <p14:tracePt t="15141" x="5537200" y="3741738"/>
          <p14:tracePt t="15158" x="5589588" y="3741738"/>
          <p14:tracePt t="15174" x="5661025" y="3741738"/>
          <p14:tracePt t="15191" x="5732463" y="3741738"/>
          <p14:tracePt t="15208" x="5795963" y="3741738"/>
          <p14:tracePt t="15225" x="5921375" y="3741738"/>
          <p14:tracePt t="15241" x="6000750" y="3741738"/>
          <p14:tracePt t="15258" x="6135688" y="3724275"/>
          <p14:tracePt t="15274" x="6259513" y="3706813"/>
          <p14:tracePt t="15291" x="6402388" y="3687763"/>
          <p14:tracePt t="15308" x="6537325" y="3679825"/>
          <p14:tracePt t="15324" x="6688138" y="3652838"/>
          <p14:tracePt t="15341" x="6867525" y="3652838"/>
          <p14:tracePt t="15358" x="7018338" y="3652838"/>
          <p14:tracePt t="15374" x="7143750" y="3652838"/>
          <p14:tracePt t="15391" x="7259638" y="3652838"/>
          <p14:tracePt t="15408" x="7385050" y="3652838"/>
          <p14:tracePt t="15424" x="7456488" y="3652838"/>
          <p14:tracePt t="15441" x="7473950" y="3652838"/>
          <p14:tracePt t="15457" x="7564438" y="3652838"/>
          <p14:tracePt t="15474" x="7653338" y="3652838"/>
          <p14:tracePt t="15491" x="7732713" y="3625850"/>
          <p14:tracePt t="15508" x="7813675" y="3625850"/>
          <p14:tracePt t="15524" x="7885113" y="3625850"/>
          <p14:tracePt t="15541" x="7956550" y="3625850"/>
          <p14:tracePt t="15558" x="8054975" y="3625850"/>
          <p14:tracePt t="15574" x="8108950" y="3625850"/>
          <p14:tracePt t="15591" x="8188325" y="3625850"/>
          <p14:tracePt t="15608" x="8197850" y="3625850"/>
          <p14:tracePt t="15658" x="8224838" y="3625850"/>
          <p14:tracePt t="15666" x="8242300" y="3625850"/>
          <p14:tracePt t="15674" x="8259763" y="3616325"/>
          <p14:tracePt t="15691" x="8278813" y="3616325"/>
          <p14:tracePt t="15707" x="8296275" y="3616325"/>
          <p14:tracePt t="15724" x="8313738" y="3616325"/>
          <p14:tracePt t="15741" x="8340725" y="3608388"/>
          <p14:tracePt t="15757" x="8385175" y="3598863"/>
          <p14:tracePt t="15882" x="8375650" y="3598863"/>
          <p14:tracePt t="15890" x="8367713" y="3598863"/>
          <p14:tracePt t="15898" x="8286750" y="3608388"/>
          <p14:tracePt t="15907" x="8197850" y="3616325"/>
          <p14:tracePt t="15924" x="7759700" y="3662363"/>
          <p14:tracePt t="15941" x="7116763" y="3679825"/>
          <p14:tracePt t="15957" x="6921500" y="3679825"/>
          <p14:tracePt t="15974" x="6251575" y="3813175"/>
          <p14:tracePt t="15991" x="5367338" y="3956050"/>
          <p14:tracePt t="16007" x="4822825" y="4116388"/>
          <p14:tracePt t="16024" x="4616450" y="4170363"/>
          <p14:tracePt t="16041" x="4205288" y="4330700"/>
          <p14:tracePt t="16057" x="4017963" y="4402138"/>
          <p14:tracePt t="16074" x="3919538" y="4429125"/>
          <p14:tracePt t="16091" x="3875088" y="4465638"/>
          <p14:tracePt t="16107" x="3857625" y="4483100"/>
          <p14:tracePt t="16124" x="3848100" y="4492625"/>
          <p14:tracePt t="16141" x="3813175" y="4527550"/>
          <p14:tracePt t="16157" x="3768725" y="4537075"/>
          <p14:tracePt t="16174" x="3724275" y="4554538"/>
          <p14:tracePt t="16191" x="3509963" y="4581525"/>
          <p14:tracePt t="16207" x="3286125" y="4616450"/>
          <p14:tracePt t="16224" x="3071813" y="4652963"/>
          <p14:tracePt t="16241" x="2751138" y="4733925"/>
          <p14:tracePt t="16257" x="2625725" y="4759325"/>
          <p14:tracePt t="16274" x="2554288" y="4795838"/>
          <p14:tracePt t="16290" x="2536825" y="4805363"/>
          <p14:tracePt t="16307" x="2536825" y="4813300"/>
          <p14:tracePt t="16324" x="2536825" y="4822825"/>
          <p14:tracePt t="16340" x="2536825" y="4830763"/>
          <p14:tracePt t="16374" x="2527300" y="4840288"/>
          <p14:tracePt t="16390" x="2509838" y="4857750"/>
          <p14:tracePt t="16407" x="2500313" y="4857750"/>
          <p14:tracePt t="20698" x="2490788" y="4857750"/>
          <p14:tracePt t="20714" x="2473325" y="4849813"/>
          <p14:tracePt t="20746" x="2473325" y="4840288"/>
          <p14:tracePt t="20754" x="2473325" y="4822825"/>
          <p14:tracePt t="20762" x="2482850" y="4805363"/>
          <p14:tracePt t="20771" x="2500313" y="4778375"/>
          <p14:tracePt t="20788" x="2509838" y="4687888"/>
          <p14:tracePt t="20804" x="2527300" y="4591050"/>
          <p14:tracePt t="20821" x="2554288" y="4465638"/>
          <p14:tracePt t="20838" x="2571750" y="4340225"/>
          <p14:tracePt t="20854" x="2571750" y="4206875"/>
          <p14:tracePt t="20871" x="2562225" y="4064000"/>
          <p14:tracePt t="20888" x="2509838" y="3929063"/>
          <p14:tracePt t="20905" x="2455863" y="3822700"/>
          <p14:tracePt t="20993" x="2455863" y="3840163"/>
          <p14:tracePt t="21002" x="2455863" y="3849688"/>
          <p14:tracePt t="21122" x="2473325" y="3857625"/>
          <p14:tracePt t="21129" x="2490788" y="3867150"/>
          <p14:tracePt t="21138" x="2517775" y="3876675"/>
          <p14:tracePt t="21154" x="2544763" y="3884613"/>
          <p14:tracePt t="21171" x="2554288" y="3884613"/>
          <p14:tracePt t="21204" x="2571750" y="3884613"/>
          <p14:tracePt t="21221" x="2598738" y="3857625"/>
          <p14:tracePt t="21238" x="2625725" y="3849688"/>
          <p14:tracePt t="21254" x="2687638" y="3813175"/>
          <p14:tracePt t="21271" x="2741613" y="3778250"/>
          <p14:tracePt t="21288" x="2795588" y="3759200"/>
          <p14:tracePt t="21304" x="2813050" y="3751263"/>
          <p14:tracePt t="21321" x="2840038" y="3733800"/>
          <p14:tracePt t="21337" x="2847975" y="3733800"/>
          <p14:tracePt t="21354" x="2867025" y="3724275"/>
          <p14:tracePt t="21371" x="2894013" y="3724275"/>
          <p14:tracePt t="21387" x="2946400" y="3724275"/>
          <p14:tracePt t="21404" x="2990850" y="3724275"/>
          <p14:tracePt t="21421" x="3036888" y="3751263"/>
          <p14:tracePt t="21437" x="3054350" y="3759200"/>
          <p14:tracePt t="21454" x="3062288" y="3768725"/>
          <p14:tracePt t="21471" x="3071813" y="3778250"/>
          <p14:tracePt t="21505" x="3081338" y="3778250"/>
          <p14:tracePt t="21521" x="3089275" y="3768725"/>
          <p14:tracePt t="21530" x="3108325" y="3751263"/>
          <p14:tracePt t="21537" x="3116263" y="3733800"/>
          <p14:tracePt t="21554" x="3152775" y="3670300"/>
          <p14:tracePt t="21571" x="3205163" y="3571875"/>
          <p14:tracePt t="21587" x="3259138" y="3492500"/>
          <p14:tracePt t="21604" x="3303588" y="3394075"/>
          <p14:tracePt t="21621" x="3384550" y="3286125"/>
          <p14:tracePt t="21637" x="3446463" y="3179763"/>
          <p14:tracePt t="21654" x="3527425" y="3089275"/>
          <p14:tracePt t="21671" x="3625850" y="2992438"/>
          <p14:tracePt t="21687" x="3714750" y="2921000"/>
          <p14:tracePt t="21704" x="3803650" y="2867025"/>
          <p14:tracePt t="21721" x="3894138" y="2813050"/>
          <p14:tracePt t="21737" x="3983038" y="2786063"/>
          <p14:tracePt t="21754" x="4089400" y="2786063"/>
          <p14:tracePt t="21771" x="4179888" y="2786063"/>
          <p14:tracePt t="21787" x="4340225" y="2786063"/>
          <p14:tracePt t="21804" x="4483100" y="2813050"/>
          <p14:tracePt t="21821" x="4687888" y="2867025"/>
          <p14:tracePt t="21837" x="4813300" y="2911475"/>
          <p14:tracePt t="21854" x="4938713" y="2973388"/>
          <p14:tracePt t="21871" x="5027613" y="3000375"/>
          <p14:tracePt t="21887" x="5054600" y="3009900"/>
          <p14:tracePt t="21904" x="5064125" y="3017838"/>
          <p14:tracePt t="21921" x="5251450" y="3135313"/>
          <p14:tracePt t="21937" x="5349875" y="3197225"/>
          <p14:tracePt t="21954" x="5473700" y="3268663"/>
          <p14:tracePt t="21970" x="5537200" y="3303588"/>
          <p14:tracePt t="21987" x="5599113" y="3349625"/>
          <p14:tracePt t="22004" x="5635625" y="3375025"/>
          <p14:tracePt t="22020" x="5661025" y="3411538"/>
          <p14:tracePt t="22037" x="5661025" y="3438525"/>
          <p14:tracePt t="22054" x="5661025" y="3465513"/>
          <p14:tracePt t="22070" x="5643563" y="3492500"/>
          <p14:tracePt t="22087" x="5589588" y="3536950"/>
          <p14:tracePt t="22104" x="5527675" y="3544888"/>
          <p14:tracePt t="22121" x="5357813" y="3581400"/>
          <p14:tracePt t="22137" x="5259388" y="3589338"/>
          <p14:tracePt t="22154" x="5187950" y="3608388"/>
          <p14:tracePt t="22170" x="5153025" y="3608388"/>
          <p14:tracePt t="22187" x="5135563" y="3608388"/>
          <p14:tracePt t="22204" x="5135563" y="3598863"/>
          <p14:tracePt t="22220" x="5135563" y="3581400"/>
          <p14:tracePt t="22237" x="5135563" y="3571875"/>
          <p14:tracePt t="22254" x="5135563" y="3536950"/>
          <p14:tracePt t="22270" x="5135563" y="3473450"/>
          <p14:tracePt t="22287" x="5135563" y="3455988"/>
          <p14:tracePt t="22304" x="5135563" y="3421063"/>
          <p14:tracePt t="22320" x="5135563" y="3384550"/>
          <p14:tracePt t="22362" x="5135563" y="3375025"/>
          <p14:tracePt t="22370" x="5170488" y="3375025"/>
          <p14:tracePt t="22387" x="5207000" y="3375025"/>
          <p14:tracePt t="22404" x="5241925" y="3375025"/>
          <p14:tracePt t="22420" x="5268913" y="3375025"/>
          <p14:tracePt t="22437" x="5286375" y="3402013"/>
          <p14:tracePt t="22454" x="5295900" y="3438525"/>
          <p14:tracePt t="22470" x="5303838" y="3473450"/>
          <p14:tracePt t="22487" x="5303838" y="3517900"/>
          <p14:tracePt t="22504" x="5286375" y="3563938"/>
          <p14:tracePt t="22520" x="5207000" y="3635375"/>
          <p14:tracePt t="22537" x="5089525" y="3662363"/>
          <p14:tracePt t="22553" x="4973638" y="3679825"/>
          <p14:tracePt t="22570" x="4902200" y="3679825"/>
          <p14:tracePt t="22587" x="4857750" y="3679825"/>
          <p14:tracePt t="22603" x="4848225" y="3679825"/>
          <p14:tracePt t="22620" x="4822825" y="3670300"/>
          <p14:tracePt t="22637" x="4830763" y="3643313"/>
          <p14:tracePt t="22653" x="4867275" y="3589338"/>
          <p14:tracePt t="22670" x="4902200" y="3554413"/>
          <p14:tracePt t="22687" x="4946650" y="3517900"/>
          <p14:tracePt t="22720" x="4992688" y="3509963"/>
          <p14:tracePt t="22737" x="5064125" y="3500438"/>
          <p14:tracePt t="22753" x="5116513" y="3500438"/>
          <p14:tracePt t="22770" x="5170488" y="3500438"/>
          <p14:tracePt t="22787" x="5214938" y="3517900"/>
          <p14:tracePt t="22803" x="5251450" y="3536950"/>
          <p14:tracePt t="22820" x="5259388" y="3563938"/>
          <p14:tracePt t="22970" x="5259388" y="3571875"/>
          <p14:tracePt t="25113" x="5278438" y="3571875"/>
          <p14:tracePt t="25122" x="5295900" y="3581400"/>
          <p14:tracePt t="25129" x="5303838" y="3598863"/>
          <p14:tracePt t="25146" x="5313363" y="3598863"/>
          <p14:tracePt t="25153" x="5322888" y="3598863"/>
          <p14:tracePt t="25178" x="5322888" y="3616325"/>
          <p14:tracePt t="25218" x="5322888" y="3625850"/>
          <p14:tracePt t="25242" x="5322888" y="3643313"/>
          <p14:tracePt t="25249" x="5322888" y="3652838"/>
          <p14:tracePt t="25257" x="5313363" y="3679825"/>
          <p14:tracePt t="25269" x="5303838" y="3697288"/>
          <p14:tracePt t="25285" x="5295900" y="3724275"/>
          <p14:tracePt t="25302" x="5286375" y="3759200"/>
          <p14:tracePt t="25319" x="5286375" y="3805238"/>
          <p14:tracePt t="25335" x="5286375" y="3830638"/>
          <p14:tracePt t="25352" x="5286375" y="3857625"/>
          <p14:tracePt t="25369" x="5286375" y="3902075"/>
          <p14:tracePt t="25385" x="5286375" y="3929063"/>
          <p14:tracePt t="25402" x="5303838" y="3965575"/>
          <p14:tracePt t="25419" x="5313363" y="3992563"/>
          <p14:tracePt t="25435" x="5313363" y="4010025"/>
          <p14:tracePt t="25452" x="5313363" y="4019550"/>
          <p14:tracePt t="25468" x="5313363" y="4027488"/>
          <p14:tracePt t="25485" x="5232400" y="4037013"/>
          <p14:tracePt t="25502" x="4973638" y="4027488"/>
          <p14:tracePt t="25518" x="4803775" y="4010025"/>
          <p14:tracePt t="25535" x="4608513" y="3973513"/>
          <p14:tracePt t="25552" x="4411663" y="3965575"/>
          <p14:tracePt t="25569" x="4125913" y="3948113"/>
          <p14:tracePt t="25585" x="4017963" y="3938588"/>
          <p14:tracePt t="25602" x="4000500" y="3938588"/>
          <p14:tracePt t="25738" x="4044950" y="3938588"/>
          <p14:tracePt t="25745" x="4125913" y="3938588"/>
          <p14:tracePt t="25753" x="4286250" y="3938588"/>
          <p14:tracePt t="25769" x="4554538" y="3938588"/>
          <p14:tracePt t="25785" x="5027613" y="3948113"/>
          <p14:tracePt t="25802" x="5572125" y="3948113"/>
          <p14:tracePt t="25818" x="6296025" y="3983038"/>
          <p14:tracePt t="25835" x="6823075" y="4064000"/>
          <p14:tracePt t="25852" x="7313613" y="4143375"/>
          <p14:tracePt t="25868" x="7616825" y="4187825"/>
          <p14:tracePt t="25885" x="7804150" y="4224338"/>
          <p14:tracePt t="25902" x="7902575" y="4241800"/>
          <p14:tracePt t="25918" x="7947025" y="4241800"/>
          <p14:tracePt t="25935" x="7993063" y="4241800"/>
          <p14:tracePt t="25951" x="8037513" y="4241800"/>
          <p14:tracePt t="25968" x="8099425" y="4241800"/>
          <p14:tracePt t="25970" x="8153400" y="4241800"/>
          <p14:tracePt t="25985" x="8278813" y="4241800"/>
          <p14:tracePt t="26001" x="8429625" y="4241800"/>
          <p14:tracePt t="26018" x="8609013" y="4241800"/>
          <p14:tracePt t="26035" x="8813800" y="4241800"/>
          <p14:tracePt t="26051" x="9037638" y="4241800"/>
          <p14:tracePt t="26137" x="9099550" y="4357688"/>
          <p14:tracePt t="26146" x="9001125" y="4367213"/>
          <p14:tracePt t="26153" x="8850313" y="4384675"/>
          <p14:tracePt t="26168" x="8697913" y="4402138"/>
          <p14:tracePt t="26185" x="7751763" y="4456113"/>
          <p14:tracePt t="26201" x="7429500" y="4473575"/>
          <p14:tracePt t="26218" x="6599238" y="4598988"/>
          <p14:tracePt t="26235" x="5803900" y="4714875"/>
          <p14:tracePt t="26251" x="5000625" y="4911725"/>
          <p14:tracePt t="26268" x="4251325" y="5187950"/>
          <p14:tracePt t="26285" x="3822700" y="5411788"/>
          <p14:tracePt t="26301" x="3625850" y="5537200"/>
          <p14:tracePt t="26335" x="3581400" y="5591175"/>
          <p14:tracePt t="26351" x="3490913" y="5680075"/>
          <p14:tracePt t="26368" x="3419475" y="5778500"/>
          <p14:tracePt t="26385" x="3330575" y="5884863"/>
          <p14:tracePt t="26401" x="3268663" y="5929313"/>
          <p14:tracePt t="26418" x="3160713" y="6010275"/>
          <p14:tracePt t="26435" x="3017838" y="6072188"/>
          <p14:tracePt t="26451" x="2847975" y="6143625"/>
          <p14:tracePt t="26468" x="2705100" y="6180138"/>
          <p14:tracePt t="26485" x="2598738" y="6224588"/>
          <p14:tracePt t="26501" x="2428875" y="6261100"/>
          <p14:tracePt t="26518" x="2232025" y="6286500"/>
          <p14:tracePt t="26535" x="1982788" y="6286500"/>
          <p14:tracePt t="26551" x="1758950" y="6286500"/>
          <p14:tracePt t="26568" x="1608138" y="6286500"/>
          <p14:tracePt t="26585" x="1544638" y="6261100"/>
          <p14:tracePt t="26601" x="1536700" y="6234113"/>
          <p14:tracePt t="26618" x="1536700" y="6170613"/>
          <p14:tracePt t="26634" x="1562100" y="6072188"/>
          <p14:tracePt t="26651" x="1660525" y="5894388"/>
          <p14:tracePt t="26668" x="1768475" y="5715000"/>
          <p14:tracePt t="26684" x="1893888" y="5510213"/>
          <p14:tracePt t="26701" x="2009775" y="5376863"/>
          <p14:tracePt t="26718" x="2108200" y="5241925"/>
          <p14:tracePt t="26734" x="2170113" y="5143500"/>
          <p14:tracePt t="26751" x="2224088" y="5072063"/>
          <p14:tracePt t="26768" x="2224088" y="5064125"/>
          <p14:tracePt t="26785" x="2259013" y="5037138"/>
          <p14:tracePt t="26801" x="2303463" y="5027613"/>
          <p14:tracePt t="26818" x="2330450" y="5010150"/>
          <p14:tracePt t="26835" x="2473325" y="5010150"/>
          <p14:tracePt t="26851" x="2652713" y="5010150"/>
          <p14:tracePt t="26868" x="2822575" y="5010150"/>
          <p14:tracePt t="26884" x="2965450" y="5010150"/>
          <p14:tracePt t="26901" x="3108325" y="5010150"/>
          <p14:tracePt t="26918" x="3224213" y="5010150"/>
          <p14:tracePt t="26934" x="3357563" y="5010150"/>
          <p14:tracePt t="26951" x="3500438" y="5010150"/>
          <p14:tracePt t="26968" x="3660775" y="5010150"/>
          <p14:tracePt t="26970" x="3679825" y="5010150"/>
          <p14:tracePt t="26984" x="3705225" y="5010150"/>
          <p14:tracePt t="27001" x="3894138" y="5010150"/>
          <p14:tracePt t="27018" x="3990975" y="5010150"/>
          <p14:tracePt t="27034" x="4116388" y="5010150"/>
          <p14:tracePt t="27051" x="4241800" y="5010150"/>
          <p14:tracePt t="27068" x="4348163" y="4992688"/>
          <p14:tracePt t="27084" x="4491038" y="4965700"/>
          <p14:tracePt t="27101" x="4562475" y="4948238"/>
          <p14:tracePt t="27118" x="4643438" y="4929188"/>
          <p14:tracePt t="27134" x="4714875" y="4902200"/>
          <p14:tracePt t="27151" x="4840288" y="4884738"/>
          <p14:tracePt t="27168" x="4921250" y="4867275"/>
          <p14:tracePt t="27184" x="4992688" y="4857750"/>
          <p14:tracePt t="27218" x="5018088" y="4857750"/>
          <p14:tracePt t="27234" x="5126038" y="4849813"/>
          <p14:tracePt t="27251" x="5232400" y="4849813"/>
          <p14:tracePt t="27267" x="5384800" y="4849813"/>
          <p14:tracePt t="27284" x="5537200" y="4840288"/>
          <p14:tracePt t="27301" x="5661025" y="4822825"/>
          <p14:tracePt t="27317" x="5813425" y="4805363"/>
          <p14:tracePt t="27334" x="5973763" y="4795838"/>
          <p14:tracePt t="27351" x="6161088" y="4759325"/>
          <p14:tracePt t="27367" x="6330950" y="4741863"/>
          <p14:tracePt t="27384" x="6554788" y="4724400"/>
          <p14:tracePt t="27401" x="6823075" y="4706938"/>
          <p14:tracePt t="27417" x="7064375" y="4706938"/>
          <p14:tracePt t="27434" x="7331075" y="4706938"/>
          <p14:tracePt t="27451" x="7564438" y="4706938"/>
          <p14:tracePt t="27467" x="7759700" y="4706938"/>
          <p14:tracePt t="27484" x="7894638" y="4706938"/>
          <p14:tracePt t="27501" x="8037513" y="4724400"/>
          <p14:tracePt t="27517" x="8089900" y="4724400"/>
          <p14:tracePt t="27534" x="8135938" y="4751388"/>
          <p14:tracePt t="27551" x="8143875" y="4768850"/>
          <p14:tracePt t="27567" x="8135938" y="4822825"/>
          <p14:tracePt t="27584" x="8081963" y="4876800"/>
          <p14:tracePt t="27601" x="7912100" y="4948238"/>
          <p14:tracePt t="27617" x="7751763" y="5019675"/>
          <p14:tracePt t="27634" x="7581900" y="5099050"/>
          <p14:tracePt t="27651" x="7421563" y="5143500"/>
          <p14:tracePt t="27667" x="7296150" y="5162550"/>
          <p14:tracePt t="27684" x="7215188" y="5170488"/>
          <p14:tracePt t="27700" x="7045325" y="5214938"/>
          <p14:tracePt t="27717" x="6813550" y="5278438"/>
          <p14:tracePt t="27734" x="6527800" y="5340350"/>
          <p14:tracePt t="27750" x="6089650" y="5394325"/>
          <p14:tracePt t="27767" x="5384800" y="5527675"/>
          <p14:tracePt t="27784" x="4687888" y="5618163"/>
          <p14:tracePt t="27801" x="4330700" y="5724525"/>
          <p14:tracePt t="27817" x="4027488" y="5805488"/>
          <p14:tracePt t="27834" x="3670300" y="5911850"/>
          <p14:tracePt t="27850" x="3348038" y="5983288"/>
          <p14:tracePt t="27867" x="3251200" y="6000750"/>
          <p14:tracePt t="27900" x="3160713" y="6037263"/>
          <p14:tracePt t="27917" x="3027363" y="6081713"/>
          <p14:tracePt t="27934" x="2894013" y="6099175"/>
          <p14:tracePt t="27950" x="2732088" y="6162675"/>
          <p14:tracePt t="27967" x="2571750" y="6207125"/>
          <p14:tracePt t="27969" x="2482850" y="6242050"/>
          <p14:tracePt t="27984" x="2446338" y="6242050"/>
          <p14:tracePt t="28001" x="2357438" y="6269038"/>
          <p14:tracePt t="28017" x="2259013" y="6305550"/>
          <p14:tracePt t="28034" x="2197100" y="6350000"/>
          <p14:tracePt t="28050" x="2152650" y="6384925"/>
          <p14:tracePt t="28067" x="2143125" y="6403975"/>
          <p14:tracePt t="28084" x="2143125" y="6421438"/>
          <p14:tracePt t="28117" x="2133600" y="6429375"/>
        </p14:tracePtLst>
      </p14:laserTrace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 anchor="ctr"/>
          <a:lstStyle/>
          <a:p>
            <a:pPr algn="ctr"/>
            <a:r>
              <a:rPr lang="en-US" dirty="0"/>
              <a:t>CRO 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dirty="0"/>
              <a:t>The heart of the Oscilloscope is the </a:t>
            </a:r>
            <a:r>
              <a:rPr lang="en-US" sz="3200" b="1" dirty="0">
                <a:solidFill>
                  <a:srgbClr val="FF0000"/>
                </a:solidFill>
              </a:rPr>
              <a:t>Cathode Ray Tube </a:t>
            </a:r>
            <a:r>
              <a:rPr lang="en-US" sz="3200" dirty="0"/>
              <a:t>which it consists of  </a:t>
            </a:r>
            <a:r>
              <a:rPr lang="en-US" sz="3200" b="1" dirty="0">
                <a:solidFill>
                  <a:srgbClr val="FF0000"/>
                </a:solidFill>
              </a:rPr>
              <a:t>four</a:t>
            </a:r>
            <a:r>
              <a:rPr lang="en-US" sz="3200" b="1" dirty="0"/>
              <a:t> </a:t>
            </a:r>
            <a:r>
              <a:rPr lang="en-US" sz="3200" dirty="0"/>
              <a:t>main parts: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3200" dirty="0"/>
              <a:t>Electron Gun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3200" dirty="0"/>
              <a:t>Deflection part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3200" dirty="0"/>
              <a:t>Post deflection Acceleration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3200" dirty="0"/>
              <a:t>Screen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57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616"/>
    </mc:Choice>
    <mc:Fallback xmlns="">
      <p:transition spd="slow" advTm="99616"/>
    </mc:Fallback>
  </mc:AlternateContent>
  <p:extLst>
    <p:ext uri="{3A86A75C-4F4B-4683-9AE1-C65F6400EC91}">
      <p14:laserTraceLst xmlns:p14="http://schemas.microsoft.com/office/powerpoint/2010/main">
        <p14:tracePtLst>
          <p14:tracePt t="36952" x="2170113" y="6091238"/>
          <p14:tracePt t="36969" x="2803525" y="5581650"/>
          <p14:tracePt t="36986" x="2965450" y="5330825"/>
          <p14:tracePt t="37002" x="3394075" y="4367213"/>
          <p14:tracePt t="37019" x="3705225" y="2938463"/>
          <p14:tracePt t="37035" x="3652838" y="2135188"/>
          <p14:tracePt t="37052" x="3571875" y="1893888"/>
          <p14:tracePt t="37069" x="3214688" y="1241425"/>
          <p14:tracePt t="37085" x="2759075" y="642938"/>
          <p14:tracePt t="37102" x="2276475" y="312738"/>
          <p14:tracePt t="37119" x="1776413" y="36513"/>
          <p14:tracePt t="37135" x="1428750" y="0"/>
          <p14:tracePt t="37152" x="1223963" y="0"/>
          <p14:tracePt t="37169" x="1204913" y="0"/>
          <p14:tracePt t="37185" x="1179513" y="9525"/>
          <p14:tracePt t="37202" x="1179513" y="26988"/>
          <p14:tracePt t="37219" x="1196975" y="71438"/>
          <p14:tracePt t="37235" x="1231900" y="115888"/>
          <p14:tracePt t="37252" x="1268413" y="187325"/>
          <p14:tracePt t="37269" x="1312863" y="303213"/>
          <p14:tracePt t="37285" x="1357313" y="473075"/>
          <p14:tracePt t="37302" x="1419225" y="642938"/>
          <p14:tracePt t="37319" x="1455738" y="884238"/>
          <p14:tracePt t="37335" x="1490663" y="1125538"/>
          <p14:tracePt t="37352" x="1536700" y="1357313"/>
          <p14:tracePt t="37369" x="1536700" y="1411288"/>
          <p14:tracePt t="37385" x="1562100" y="1517650"/>
          <p14:tracePt t="37402" x="1633538" y="1724025"/>
          <p14:tracePt t="37419" x="1714500" y="1901825"/>
          <p14:tracePt t="37435" x="1724025" y="1955800"/>
          <p14:tracePt t="37452" x="1724025" y="1982788"/>
          <p14:tracePt t="37469" x="1724025" y="2009775"/>
          <p14:tracePt t="37502" x="1724025" y="2027238"/>
          <p14:tracePt t="37519" x="1704975" y="2089150"/>
          <p14:tracePt t="37535" x="1697038" y="2143125"/>
          <p14:tracePt t="37552" x="1625600" y="2374900"/>
          <p14:tracePt t="37569" x="1562100" y="2581275"/>
          <p14:tracePt t="37585" x="1527175" y="2687638"/>
          <p14:tracePt t="37602" x="1500188" y="2867025"/>
          <p14:tracePt t="37619" x="1500188" y="3063875"/>
          <p14:tracePt t="37635" x="1500188" y="3135313"/>
          <p14:tracePt t="37652" x="1500188" y="3187700"/>
          <p14:tracePt t="37668" x="1500188" y="3278188"/>
          <p14:tracePt t="37685" x="1500188" y="3357563"/>
          <p14:tracePt t="37702" x="1500188" y="3421063"/>
          <p14:tracePt t="37718" x="1500188" y="3473450"/>
          <p14:tracePt t="37735" x="1500188" y="3527425"/>
          <p14:tracePt t="37752" x="1500188" y="3571875"/>
          <p14:tracePt t="37768" x="1517650" y="3589338"/>
          <p14:tracePt t="37812" x="1527175" y="3589338"/>
          <p14:tracePt t="37973" x="1517650" y="3589338"/>
          <p14:tracePt t="37988" x="1500188" y="3589338"/>
          <p14:tracePt t="37996" x="1490663" y="3589338"/>
          <p14:tracePt t="38044" x="1482725" y="3589338"/>
          <p14:tracePt t="38060" x="1473200" y="3589338"/>
          <p14:tracePt t="38180" x="1465263" y="3589338"/>
          <p14:tracePt t="38189" x="1455738" y="3589338"/>
          <p14:tracePt t="38196" x="1446213" y="3589338"/>
          <p14:tracePt t="38212" x="1438275" y="3589338"/>
          <p14:tracePt t="38235" x="1428750" y="3589338"/>
          <p14:tracePt t="38364" x="1419225" y="3589338"/>
          <p14:tracePt t="38436" x="1482725" y="3571875"/>
          <p14:tracePt t="38444" x="1500188" y="3571875"/>
          <p14:tracePt t="38451" x="1571625" y="3563938"/>
          <p14:tracePt t="38468" x="1660525" y="3554413"/>
          <p14:tracePt t="38485" x="1758950" y="3544888"/>
          <p14:tracePt t="38501" x="1874838" y="3544888"/>
          <p14:tracePt t="38518" x="2000250" y="3544888"/>
          <p14:tracePt t="38535" x="2089150" y="3544888"/>
          <p14:tracePt t="38551" x="2179638" y="3544888"/>
          <p14:tracePt t="38568" x="2259013" y="3544888"/>
          <p14:tracePt t="38585" x="2322513" y="3544888"/>
          <p14:tracePt t="38601" x="2384425" y="3544888"/>
          <p14:tracePt t="38618" x="2428875" y="3544888"/>
          <p14:tracePt t="38635" x="2554288" y="3544888"/>
          <p14:tracePt t="38651" x="2660650" y="3544888"/>
          <p14:tracePt t="38668" x="2759075" y="3544888"/>
          <p14:tracePt t="38685" x="2857500" y="3544888"/>
          <p14:tracePt t="38701" x="2874963" y="3544888"/>
          <p14:tracePt t="38734" x="2911475" y="3544888"/>
          <p14:tracePt t="38751" x="3000375" y="3544888"/>
          <p14:tracePt t="38768" x="3089275" y="3544888"/>
          <p14:tracePt t="38784" x="3160713" y="3544888"/>
          <p14:tracePt t="38801" x="3179763" y="3527425"/>
          <p14:tracePt t="38818" x="3187700" y="3527425"/>
          <p14:tracePt t="38835" x="3205163" y="3527425"/>
          <p14:tracePt t="38851" x="3214688" y="3527425"/>
          <p14:tracePt t="38868" x="3224213" y="3527425"/>
          <p14:tracePt t="38884" x="3232150" y="3527425"/>
          <p14:tracePt t="39028" x="3241675" y="3527425"/>
          <p14:tracePt t="39035" x="3251200" y="3527425"/>
          <p14:tracePt t="39051" x="3259138" y="3527425"/>
          <p14:tracePt t="39083" x="3268663" y="3527425"/>
          <p14:tracePt t="39092" x="3286125" y="3527425"/>
          <p14:tracePt t="39101" x="3295650" y="3527425"/>
          <p14:tracePt t="39118" x="3330575" y="3527425"/>
          <p14:tracePt t="39134" x="3340100" y="3527425"/>
          <p14:tracePt t="39151" x="3348038" y="3527425"/>
          <p14:tracePt t="39916" x="3187700" y="3527425"/>
          <p14:tracePt t="39924" x="2965450" y="3517900"/>
          <p14:tracePt t="39934" x="2768600" y="3492500"/>
          <p14:tracePt t="39950" x="2544763" y="3492500"/>
          <p14:tracePt t="40020" x="2536825" y="3492500"/>
          <p14:tracePt t="40044" x="2509838" y="3492500"/>
          <p14:tracePt t="40051" x="2500313" y="3492500"/>
          <p14:tracePt t="40060" x="2473325" y="3492500"/>
          <p14:tracePt t="40067" x="2455863" y="3492500"/>
          <p14:tracePt t="40084" x="2428875" y="3492500"/>
          <p14:tracePt t="40100" x="2411413" y="3492500"/>
          <p14:tracePt t="40117" x="2393950" y="3492500"/>
          <p14:tracePt t="40134" x="2357438" y="3500438"/>
          <p14:tracePt t="40150" x="2322513" y="3500438"/>
          <p14:tracePt t="40167" x="2259013" y="3509963"/>
          <p14:tracePt t="40184" x="2170113" y="3517900"/>
          <p14:tracePt t="40200" x="2044700" y="3527425"/>
          <p14:tracePt t="40217" x="1919288" y="3571875"/>
          <p14:tracePt t="40234" x="1803400" y="3581400"/>
          <p14:tracePt t="40235" x="1768475" y="3598863"/>
          <p14:tracePt t="40250" x="1687513" y="3608388"/>
          <p14:tracePt t="40292" x="1679575" y="3608388"/>
          <p14:tracePt t="40300" x="1660525" y="3608388"/>
          <p14:tracePt t="40317" x="1643063" y="3608388"/>
          <p14:tracePt t="40334" x="1581150" y="3608388"/>
          <p14:tracePt t="40350" x="1527175" y="3625850"/>
          <p14:tracePt t="40367" x="1490663" y="3625850"/>
          <p14:tracePt t="40383" x="1446213" y="3643313"/>
          <p14:tracePt t="40400" x="1411288" y="3652838"/>
          <p14:tracePt t="40417" x="1401763" y="3652838"/>
          <p14:tracePt t="40434" x="1393825" y="3652838"/>
          <p14:tracePt t="40467" x="1384300" y="3652838"/>
          <p14:tracePt t="40620" x="1401763" y="3652838"/>
          <p14:tracePt t="40628" x="1411288" y="3652838"/>
          <p14:tracePt t="40644" x="1419225" y="3652838"/>
          <p14:tracePt t="40651" x="1473200" y="3652838"/>
          <p14:tracePt t="40667" x="1616075" y="3625850"/>
          <p14:tracePt t="40683" x="1857375" y="3589338"/>
          <p14:tracePt t="40700" x="2027238" y="3581400"/>
          <p14:tracePt t="40717" x="2116138" y="3571875"/>
          <p14:tracePt t="40733" x="2205038" y="3571875"/>
          <p14:tracePt t="40750" x="2251075" y="3571875"/>
          <p14:tracePt t="40767" x="2268538" y="3571875"/>
          <p14:tracePt t="40800" x="2276475" y="3571875"/>
          <p14:tracePt t="40817" x="2286000" y="3571875"/>
          <p14:tracePt t="40833" x="2303463" y="3571875"/>
          <p14:tracePt t="40850" x="2312988" y="3571875"/>
          <p14:tracePt t="40867" x="2374900" y="3571875"/>
          <p14:tracePt t="40883" x="2438400" y="3571875"/>
          <p14:tracePt t="40900" x="2473325" y="3571875"/>
          <p14:tracePt t="40917" x="2500313" y="3571875"/>
          <p14:tracePt t="40933" x="2536825" y="3571875"/>
          <p14:tracePt t="40950" x="2562225" y="3571875"/>
          <p14:tracePt t="40967" x="2571750" y="3571875"/>
          <p14:tracePt t="40983" x="2581275" y="3571875"/>
          <p14:tracePt t="41044" x="2589213" y="3571875"/>
          <p14:tracePt t="41060" x="2598738" y="3571875"/>
          <p14:tracePt t="41067" x="2608263" y="3571875"/>
          <p14:tracePt t="41164" x="2616200" y="3571875"/>
          <p14:tracePt t="41748" x="2608263" y="3571875"/>
          <p14:tracePt t="41764" x="2598738" y="3571875"/>
          <p14:tracePt t="46252" x="2598738" y="3581400"/>
          <p14:tracePt t="46260" x="2608263" y="3598863"/>
          <p14:tracePt t="46300" x="2608263" y="3608388"/>
          <p14:tracePt t="46331" x="2608263" y="3616325"/>
          <p14:tracePt t="46939" x="2608263" y="3625850"/>
          <p14:tracePt t="46947" x="2581275" y="3625850"/>
          <p14:tracePt t="46972" x="2562225" y="3625850"/>
          <p14:tracePt t="46980" x="2527300" y="3625850"/>
          <p14:tracePt t="46987" x="2490788" y="3625850"/>
          <p14:tracePt t="46996" x="2473325" y="3625850"/>
          <p14:tracePt t="47013" x="2401888" y="3625850"/>
          <p14:tracePt t="47030" x="2322513" y="3625850"/>
          <p14:tracePt t="47046" x="2286000" y="3625850"/>
          <p14:tracePt t="47063" x="2259013" y="3625850"/>
          <p14:tracePt t="47080" x="2251075" y="3625850"/>
          <p14:tracePt t="47096" x="2241550" y="3625850"/>
          <p14:tracePt t="47140" x="2232025" y="3625850"/>
          <p14:tracePt t="47147" x="2214563" y="3625850"/>
          <p14:tracePt t="47163" x="2187575" y="3625850"/>
          <p14:tracePt t="47180" x="2108200" y="3625850"/>
          <p14:tracePt t="47196" x="2054225" y="3625850"/>
          <p14:tracePt t="47213" x="1965325" y="3625850"/>
          <p14:tracePt t="47230" x="1884363" y="3625850"/>
          <p14:tracePt t="47246" x="1847850" y="3625850"/>
          <p14:tracePt t="47263" x="1795463" y="3635375"/>
          <p14:tracePt t="47280" x="1776413" y="3635375"/>
          <p14:tracePt t="47313" x="1768475" y="3635375"/>
          <p14:tracePt t="47329" x="1758950" y="3652838"/>
          <p14:tracePt t="47347" x="1751013" y="3662363"/>
          <p14:tracePt t="48780" x="1768475" y="3662363"/>
          <p14:tracePt t="48788" x="1822450" y="3635375"/>
          <p14:tracePt t="48795" x="1928813" y="3616325"/>
          <p14:tracePt t="48812" x="2187575" y="3544888"/>
          <p14:tracePt t="48829" x="2330450" y="3544888"/>
          <p14:tracePt t="48845" x="2419350" y="3527425"/>
          <p14:tracePt t="48862" x="2527300" y="3527425"/>
          <p14:tracePt t="48879" x="2633663" y="3527425"/>
          <p14:tracePt t="48895" x="2714625" y="3527425"/>
          <p14:tracePt t="48912" x="2724150" y="3527425"/>
          <p14:tracePt t="48929" x="2803525" y="3527425"/>
          <p14:tracePt t="48945" x="2911475" y="3517900"/>
          <p14:tracePt t="48962" x="3009900" y="3517900"/>
          <p14:tracePt t="48979" x="3071813" y="3517900"/>
          <p14:tracePt t="48995" x="3081338" y="3517900"/>
          <p14:tracePt t="49012" x="3098800" y="3517900"/>
          <p14:tracePt t="49100" x="3098800" y="3509963"/>
          <p14:tracePt t="49116" x="3071813" y="3509963"/>
          <p14:tracePt t="49123" x="3017838" y="3509963"/>
          <p14:tracePt t="49132" x="2990850" y="3509963"/>
          <p14:tracePt t="49145" x="2982913" y="3509963"/>
          <p14:tracePt t="49162" x="2894013" y="3509963"/>
          <p14:tracePt t="49179" x="2517775" y="3509963"/>
          <p14:tracePt t="49195" x="2259013" y="3509963"/>
          <p14:tracePt t="49212" x="2000250" y="3500438"/>
          <p14:tracePt t="49228" x="1839913" y="3500438"/>
          <p14:tracePt t="49245" x="1768475" y="3500438"/>
          <p14:tracePt t="49262" x="1714500" y="3500438"/>
          <p14:tracePt t="49278" x="1697038" y="3500438"/>
          <p14:tracePt t="49295" x="1687513" y="3500438"/>
          <p14:tracePt t="49328" x="1714500" y="3527425"/>
          <p14:tracePt t="49345" x="1822450" y="3563938"/>
          <p14:tracePt t="49362" x="1973263" y="3608388"/>
          <p14:tracePt t="49378" x="2179638" y="3662363"/>
          <p14:tracePt t="49395" x="2347913" y="3697288"/>
          <p14:tracePt t="49412" x="2473325" y="3768725"/>
          <p14:tracePt t="49428" x="2571750" y="3822700"/>
          <p14:tracePt t="49445" x="2616200" y="3830638"/>
          <p14:tracePt t="49478" x="2625725" y="3830638"/>
          <p14:tracePt t="49531" x="2608263" y="3830638"/>
          <p14:tracePt t="49539" x="2562225" y="3822700"/>
          <p14:tracePt t="49549" x="2517775" y="3813175"/>
          <p14:tracePt t="49562" x="2465388" y="3778250"/>
          <p14:tracePt t="49578" x="2312988" y="3724275"/>
          <p14:tracePt t="49595" x="2116138" y="3706813"/>
          <p14:tracePt t="49611" x="1973263" y="3652838"/>
          <p14:tracePt t="49628" x="1946275" y="3635375"/>
          <p14:tracePt t="49645" x="1919288" y="3635375"/>
          <p14:tracePt t="49661" x="1919288" y="3625850"/>
          <p14:tracePt t="49695" x="1946275" y="3616325"/>
          <p14:tracePt t="49711" x="2017713" y="3616325"/>
          <p14:tracePt t="49728" x="2143125" y="3616325"/>
          <p14:tracePt t="49745" x="2303463" y="3616325"/>
          <p14:tracePt t="49761" x="2517775" y="3616325"/>
          <p14:tracePt t="49778" x="2705100" y="3616325"/>
          <p14:tracePt t="49795" x="2857500" y="3616325"/>
          <p14:tracePt t="49811" x="2938463" y="3616325"/>
          <p14:tracePt t="49828" x="2955925" y="3616325"/>
          <p14:tracePt t="49875" x="2938463" y="3616325"/>
          <p14:tracePt t="49883" x="2894013" y="3616325"/>
          <p14:tracePt t="49895" x="2840038" y="3616325"/>
          <p14:tracePt t="49911" x="2705100" y="3616325"/>
          <p14:tracePt t="49928" x="2598738" y="3616325"/>
          <p14:tracePt t="49945" x="2490788" y="3616325"/>
          <p14:tracePt t="49961" x="2401888" y="3608388"/>
          <p14:tracePt t="49995" x="2393950" y="3598863"/>
          <p14:tracePt t="50011" x="2482850" y="3581400"/>
          <p14:tracePt t="50028" x="2679700" y="3571875"/>
          <p14:tracePt t="50045" x="2776538" y="3571875"/>
          <p14:tracePt t="50078" x="2795588" y="3571875"/>
          <p14:tracePt t="50095" x="2857500" y="3571875"/>
          <p14:tracePt t="50111" x="2867025" y="3571875"/>
          <p14:tracePt t="50145" x="2822575" y="3598863"/>
          <p14:tracePt t="50161" x="2813050" y="3598863"/>
          <p14:tracePt t="50178" x="2679700" y="3608388"/>
          <p14:tracePt t="50195" x="2544763" y="3635375"/>
          <p14:tracePt t="50211" x="2465388" y="3635375"/>
          <p14:tracePt t="50228" x="2438400" y="3635375"/>
          <p14:tracePt t="50244" x="2428875" y="3635375"/>
          <p14:tracePt t="50261" x="2465388" y="3635375"/>
          <p14:tracePt t="50278" x="2581275" y="3625850"/>
          <p14:tracePt t="50294" x="2732088" y="3625850"/>
          <p14:tracePt t="50311" x="2751138" y="3625850"/>
          <p14:tracePt t="50328" x="2768600" y="3625850"/>
          <p14:tracePt t="50344" x="2786063" y="3625850"/>
          <p14:tracePt t="50395" x="2776538" y="3635375"/>
          <p14:tracePt t="50403" x="2732088" y="3635375"/>
          <p14:tracePt t="50411" x="2697163" y="3635375"/>
          <p14:tracePt t="50428" x="2633663" y="3635375"/>
          <p14:tracePt t="50444" x="2581275" y="3635375"/>
          <p14:tracePt t="50461" x="2562225" y="3625850"/>
          <p14:tracePt t="50516" x="2571750" y="3625850"/>
          <p14:tracePt t="50523" x="2616200" y="3625850"/>
          <p14:tracePt t="50532" x="2625725" y="3625850"/>
          <p14:tracePt t="50588" x="2625725" y="3635375"/>
          <p14:tracePt t="50612" x="2608263" y="3643313"/>
          <p14:tracePt t="50620" x="2598738" y="3643313"/>
          <p14:tracePt t="50627" x="2571750" y="3652838"/>
          <p14:tracePt t="50644" x="2527300" y="3652838"/>
          <p14:tracePt t="50661" x="2428875" y="3652838"/>
          <p14:tracePt t="50678" x="2384425" y="3635375"/>
          <p14:tracePt t="50694" x="2366963" y="3616325"/>
          <p14:tracePt t="50711" x="2357438" y="3616325"/>
          <p14:tracePt t="51196" x="2357438" y="3608388"/>
          <p14:tracePt t="51211" x="2347913" y="3652838"/>
          <p14:tracePt t="51219" x="2303463" y="3706813"/>
          <p14:tracePt t="51227" x="2276475" y="3751263"/>
          <p14:tracePt t="51245" x="2214563" y="3857625"/>
          <p14:tracePt t="51261" x="2160588" y="3911600"/>
          <p14:tracePt t="51277" x="2143125" y="3948113"/>
          <p14:tracePt t="51294" x="2143125" y="3956050"/>
          <p14:tracePt t="51364" x="2143125" y="3965575"/>
          <p14:tracePt t="51371" x="2133600" y="3965575"/>
          <p14:tracePt t="51380" x="2125663" y="3965575"/>
          <p14:tracePt t="51394" x="2125663" y="3983038"/>
          <p14:tracePt t="51411" x="2036763" y="4090988"/>
          <p14:tracePt t="51427" x="1938338" y="4206875"/>
          <p14:tracePt t="51444" x="1919288" y="4224338"/>
          <p14:tracePt t="51460" x="1857375" y="4295775"/>
          <p14:tracePt t="51477" x="1839913" y="4305300"/>
          <p14:tracePt t="51494" x="1776413" y="4402138"/>
          <p14:tracePt t="51510" x="1731963" y="4456113"/>
          <p14:tracePt t="51527" x="1670050" y="4537075"/>
          <p14:tracePt t="51544" x="1625600" y="4581525"/>
          <p14:tracePt t="51560" x="1608138" y="4591050"/>
          <p14:tracePt t="51684" x="1598613" y="4591050"/>
          <p14:tracePt t="51811" x="1589088" y="4581525"/>
          <p14:tracePt t="51820" x="1571625" y="4572000"/>
          <p14:tracePt t="51827" x="1571625" y="4564063"/>
          <p14:tracePt t="51844" x="1544638" y="4545013"/>
          <p14:tracePt t="51860" x="1527175" y="4537075"/>
          <p14:tracePt t="51877" x="1446213" y="4527550"/>
          <p14:tracePt t="51894" x="1401763" y="4500563"/>
          <p14:tracePt t="51910" x="1322388" y="4492625"/>
          <p14:tracePt t="51927" x="1285875" y="4492625"/>
          <p14:tracePt t="51944" x="1223963" y="4473575"/>
          <p14:tracePt t="51960" x="1196975" y="4465638"/>
          <p14:tracePt t="51977" x="1169988" y="4465638"/>
          <p14:tracePt t="51993" x="1133475" y="4456113"/>
          <p14:tracePt t="52010" x="1108075" y="4456113"/>
          <p14:tracePt t="52027" x="1081088" y="4456113"/>
          <p14:tracePt t="52043" x="1071563" y="4438650"/>
          <p14:tracePt t="52060" x="1062038" y="4438650"/>
          <p14:tracePt t="52077" x="1054100" y="4429125"/>
          <p14:tracePt t="52251" x="1062038" y="4429125"/>
          <p14:tracePt t="52259" x="1071563" y="4429125"/>
          <p14:tracePt t="52268" x="1089025" y="4429125"/>
          <p14:tracePt t="52276" x="1098550" y="4429125"/>
          <p14:tracePt t="52293" x="1125538" y="4421188"/>
          <p14:tracePt t="52310" x="1152525" y="4394200"/>
          <p14:tracePt t="52327" x="1169988" y="4394200"/>
          <p14:tracePt t="52343" x="1204913" y="4384675"/>
          <p14:tracePt t="52360" x="1241425" y="4367213"/>
          <p14:tracePt t="52377" x="1285875" y="4367213"/>
          <p14:tracePt t="52393" x="1330325" y="4357688"/>
          <p14:tracePt t="52410" x="1366838" y="4349750"/>
          <p14:tracePt t="52427" x="1419225" y="4349750"/>
          <p14:tracePt t="52443" x="1446213" y="4340225"/>
          <p14:tracePt t="52460" x="1482725" y="4330700"/>
          <p14:tracePt t="52477" x="1509713" y="4322763"/>
          <p14:tracePt t="52493" x="1544638" y="4313238"/>
          <p14:tracePt t="52510" x="1598613" y="4305300"/>
          <p14:tracePt t="52527" x="1652588" y="4286250"/>
          <p14:tracePt t="52543" x="1670050" y="4286250"/>
          <p14:tracePt t="52560" x="1714500" y="4286250"/>
          <p14:tracePt t="52576" x="1776413" y="4286250"/>
          <p14:tracePt t="52593" x="1830388" y="4286250"/>
          <p14:tracePt t="52610" x="1911350" y="4286250"/>
          <p14:tracePt t="52626" x="2017713" y="4286250"/>
          <p14:tracePt t="52643" x="2098675" y="4295775"/>
          <p14:tracePt t="52660" x="2232025" y="4305300"/>
          <p14:tracePt t="52676" x="2330450" y="4330700"/>
          <p14:tracePt t="52693" x="2339975" y="4330700"/>
          <p14:tracePt t="52726" x="2347913" y="4330700"/>
          <p14:tracePt t="52744" x="2366963" y="4340225"/>
          <p14:tracePt t="52760" x="2401888" y="4340225"/>
          <p14:tracePt t="52776" x="2465388" y="4340225"/>
          <p14:tracePt t="52793" x="2527300" y="4340225"/>
          <p14:tracePt t="52810" x="2589213" y="4340225"/>
          <p14:tracePt t="52826" x="2697163" y="4340225"/>
          <p14:tracePt t="52843" x="2768600" y="4340225"/>
          <p14:tracePt t="52860" x="2840038" y="4340225"/>
          <p14:tracePt t="52876" x="2901950" y="4340225"/>
          <p14:tracePt t="52893" x="2911475" y="4340225"/>
          <p14:tracePt t="52910" x="2955925" y="4349750"/>
          <p14:tracePt t="52926" x="2990850" y="4349750"/>
          <p14:tracePt t="52943" x="3017838" y="4349750"/>
          <p14:tracePt t="52960" x="3036888" y="4349750"/>
          <p14:tracePt t="52976" x="3054350" y="4349750"/>
          <p14:tracePt t="52993" x="3071813" y="4349750"/>
          <p14:tracePt t="53010" x="3098800" y="4349750"/>
          <p14:tracePt t="53026" x="3170238" y="4357688"/>
          <p14:tracePt t="53043" x="3187700" y="4367213"/>
          <p14:tracePt t="53060" x="3205163" y="4367213"/>
          <p14:tracePt t="53076" x="3214688" y="4367213"/>
        </p14:tracePtLst>
      </p14:laserTrace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LFARAH\Dropbox\New Doc 2017-10-20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69099"/>
            <a:ext cx="8610600" cy="611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83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883"/>
    </mc:Choice>
    <mc:Fallback xmlns="">
      <p:transition spd="slow" advTm="64883"/>
    </mc:Fallback>
  </mc:AlternateContent>
  <p:extLst>
    <p:ext uri="{3A86A75C-4F4B-4683-9AE1-C65F6400EC91}">
      <p14:laserTraceLst xmlns:p14="http://schemas.microsoft.com/office/powerpoint/2010/main">
        <p14:tracePtLst>
          <p14:tracePt t="9297" x="1687513" y="2527300"/>
          <p14:tracePt t="9305" x="1687513" y="2563813"/>
          <p14:tracePt t="9313" x="1687513" y="2625725"/>
          <p14:tracePt t="9322" x="1687513" y="2687638"/>
          <p14:tracePt t="9339" x="1687513" y="2822575"/>
          <p14:tracePt t="9355" x="1687513" y="2874963"/>
          <p14:tracePt t="9372" x="1670050" y="2992438"/>
          <p14:tracePt t="9389" x="1660525" y="3071813"/>
          <p14:tracePt t="9405" x="1643063" y="3170238"/>
          <p14:tracePt t="9422" x="1633538" y="3232150"/>
          <p14:tracePt t="9439" x="1633538" y="3313113"/>
          <p14:tracePt t="9455" x="1633538" y="3349625"/>
          <p14:tracePt t="9472" x="1625600" y="3411538"/>
          <p14:tracePt t="9488" x="1625600" y="3438525"/>
          <p14:tracePt t="9505" x="1625600" y="3446463"/>
          <p14:tracePt t="9522" x="1616075" y="3455988"/>
          <p14:tracePt t="10176" x="1616075" y="3473450"/>
          <p14:tracePt t="10185" x="1731963" y="3492500"/>
          <p14:tracePt t="10192" x="2089150" y="3492500"/>
          <p14:tracePt t="10205" x="2509838" y="3492500"/>
          <p14:tracePt t="10221" x="2562225" y="3500438"/>
          <p14:tracePt t="10257" x="2571750" y="3500438"/>
          <p14:tracePt t="10265" x="2581275" y="3500438"/>
          <p14:tracePt t="10272" x="2581275" y="3492500"/>
          <p14:tracePt t="10288" x="2571750" y="3473450"/>
          <p14:tracePt t="10305" x="2554288" y="3473450"/>
          <p14:tracePt t="10321" x="2536825" y="3455988"/>
          <p14:tracePt t="10338" x="2517775" y="3438525"/>
          <p14:tracePt t="10355" x="2509838" y="3421063"/>
          <p14:tracePt t="10371" x="2490788" y="3375025"/>
          <p14:tracePt t="10388" x="2473325" y="3303588"/>
          <p14:tracePt t="10405" x="2455863" y="3241675"/>
          <p14:tracePt t="10421" x="2428875" y="3160713"/>
          <p14:tracePt t="10438" x="2419350" y="3071813"/>
          <p14:tracePt t="10455" x="2411413" y="3009900"/>
          <p14:tracePt t="10472" x="2384425" y="2894013"/>
          <p14:tracePt t="10488" x="2384425" y="2867025"/>
          <p14:tracePt t="10521" x="2384425" y="2849563"/>
          <p14:tracePt t="10538" x="2384425" y="2803525"/>
          <p14:tracePt t="10555" x="2384425" y="2778125"/>
          <p14:tracePt t="10571" x="2384425" y="2732088"/>
          <p14:tracePt t="10588" x="2384425" y="2706688"/>
          <p14:tracePt t="10605" x="2384425" y="2652713"/>
          <p14:tracePt t="10621" x="2384425" y="2616200"/>
          <p14:tracePt t="10638" x="2384425" y="2571750"/>
          <p14:tracePt t="10654" x="2384425" y="2563813"/>
          <p14:tracePt t="10671" x="2366963" y="2465388"/>
          <p14:tracePt t="10673" x="2339975" y="2393950"/>
          <p14:tracePt t="10688" x="2303463" y="2259013"/>
          <p14:tracePt t="10704" x="2259013" y="2098675"/>
          <p14:tracePt t="10721" x="2224088" y="2000250"/>
          <p14:tracePt t="10738" x="2205038" y="1920875"/>
          <p14:tracePt t="10754" x="2179638" y="1830388"/>
          <p14:tracePt t="10771" x="2133600" y="1731963"/>
          <p14:tracePt t="10788" x="2108200" y="1679575"/>
          <p14:tracePt t="10804" x="2081213" y="1616075"/>
          <p14:tracePt t="10821" x="2062163" y="1562100"/>
          <p14:tracePt t="10838" x="2027238" y="1473200"/>
          <p14:tracePt t="10854" x="2000250" y="1411288"/>
          <p14:tracePt t="10871" x="1990725" y="1366838"/>
          <p14:tracePt t="10888" x="1982788" y="1366838"/>
          <p14:tracePt t="10904" x="1946275" y="1322388"/>
          <p14:tracePt t="10921" x="1928813" y="1303338"/>
          <p14:tracePt t="10954" x="1919288" y="1295400"/>
          <p14:tracePt t="10985" x="1911350" y="1285875"/>
          <p14:tracePt t="10993" x="1901825" y="1285875"/>
          <p14:tracePt t="11088" x="1901825" y="1276350"/>
          <p14:tracePt t="11121" x="1901825" y="1268413"/>
          <p14:tracePt t="11129" x="1901825" y="1250950"/>
          <p14:tracePt t="11137" x="1928813" y="1231900"/>
          <p14:tracePt t="11154" x="2044700" y="1214438"/>
          <p14:tracePt t="11171" x="2133600" y="1204913"/>
          <p14:tracePt t="11188" x="2214563" y="1187450"/>
          <p14:tracePt t="11204" x="2251075" y="1169988"/>
          <p14:tracePt t="11221" x="2303463" y="1160463"/>
          <p14:tracePt t="11238" x="2339975" y="1133475"/>
          <p14:tracePt t="11254" x="2393950" y="1125538"/>
          <p14:tracePt t="11271" x="2438400" y="1108075"/>
          <p14:tracePt t="11287" x="2473325" y="1108075"/>
          <p14:tracePt t="11304" x="2490788" y="1108075"/>
          <p14:tracePt t="11321" x="2536825" y="1108075"/>
          <p14:tracePt t="11337" x="2571750" y="1108075"/>
          <p14:tracePt t="11354" x="2625725" y="1108075"/>
          <p14:tracePt t="11371" x="2670175" y="1108075"/>
          <p14:tracePt t="11387" x="2741613" y="1108075"/>
          <p14:tracePt t="11404" x="2776538" y="1108075"/>
          <p14:tracePt t="11421" x="2803525" y="1098550"/>
          <p14:tracePt t="11437" x="2830513" y="1089025"/>
          <p14:tracePt t="11454" x="2857500" y="1081088"/>
          <p14:tracePt t="11471" x="2867025" y="1081088"/>
          <p14:tracePt t="11593" x="2847975" y="1081088"/>
          <p14:tracePt t="11600" x="2822575" y="1081088"/>
          <p14:tracePt t="11608" x="2786063" y="1081088"/>
          <p14:tracePt t="11621" x="2759075" y="1081088"/>
          <p14:tracePt t="11637" x="2697163" y="1081088"/>
          <p14:tracePt t="11654" x="2616200" y="1081088"/>
          <p14:tracePt t="11671" x="2544763" y="1081088"/>
          <p14:tracePt t="11673" x="2509838" y="1081088"/>
          <p14:tracePt t="11688" x="2438400" y="1081088"/>
          <p14:tracePt t="11704" x="2384425" y="1081088"/>
          <p14:tracePt t="11721" x="2347913" y="1081088"/>
          <p14:tracePt t="11737" x="2286000" y="1081088"/>
          <p14:tracePt t="11754" x="2205038" y="1081088"/>
          <p14:tracePt t="11770" x="2089150" y="1081088"/>
          <p14:tracePt t="11787" x="1990725" y="1081088"/>
          <p14:tracePt t="11804" x="1911350" y="1081088"/>
          <p14:tracePt t="11820" x="1847850" y="1108075"/>
          <p14:tracePt t="11837" x="1768475" y="1143000"/>
          <p14:tracePt t="11854" x="1724025" y="1152525"/>
          <p14:tracePt t="11870" x="1714500" y="1152525"/>
          <p14:tracePt t="11887" x="1697038" y="1160463"/>
          <p14:tracePt t="11904" x="1679575" y="1160463"/>
          <p14:tracePt t="11920" x="1679575" y="1169988"/>
          <p14:tracePt t="11954" x="1660525" y="1169988"/>
          <p14:tracePt t="11970" x="1652588" y="1169988"/>
          <p14:tracePt t="12041" x="1652588" y="1179513"/>
          <p14:tracePt t="12048" x="1652588" y="1196975"/>
          <p14:tracePt t="12057" x="1687513" y="1196975"/>
          <p14:tracePt t="12070" x="1731963" y="1204913"/>
          <p14:tracePt t="12087" x="1822450" y="1204913"/>
          <p14:tracePt t="12104" x="1955800" y="1204913"/>
          <p14:tracePt t="12120" x="2027238" y="1204913"/>
          <p14:tracePt t="12137" x="2089150" y="1204913"/>
          <p14:tracePt t="12154" x="2160588" y="1204913"/>
          <p14:tracePt t="12170" x="2214563" y="1204913"/>
          <p14:tracePt t="12187" x="2286000" y="1204913"/>
          <p14:tracePt t="12204" x="2322513" y="1204913"/>
          <p14:tracePt t="12220" x="2339975" y="1204913"/>
          <p14:tracePt t="12237" x="2366963" y="1204913"/>
          <p14:tracePt t="12254" x="2374900" y="1204913"/>
          <p14:tracePt t="12270" x="2401888" y="1204913"/>
          <p14:tracePt t="12287" x="2411413" y="1204913"/>
          <p14:tracePt t="12337" x="2419350" y="1204913"/>
          <p14:tracePt t="12425" x="2401888" y="1204913"/>
          <p14:tracePt t="12441" x="2393950" y="1204913"/>
          <p14:tracePt t="12449" x="2366963" y="1204913"/>
          <p14:tracePt t="12457" x="2330450" y="1204913"/>
          <p14:tracePt t="12470" x="2295525" y="1204913"/>
          <p14:tracePt t="12487" x="2160588" y="1179513"/>
          <p14:tracePt t="12503" x="2125663" y="1179513"/>
          <p14:tracePt t="12528" x="2098675" y="1179513"/>
          <p14:tracePt t="12537" x="2054225" y="1187450"/>
          <p14:tracePt t="12553" x="1990725" y="1231900"/>
          <p14:tracePt t="12570" x="1938338" y="1276350"/>
          <p14:tracePt t="12587" x="1901825" y="1312863"/>
          <p14:tracePt t="12603" x="1884363" y="1330325"/>
          <p14:tracePt t="12620" x="1874838" y="1339850"/>
          <p14:tracePt t="12653" x="1866900" y="1357313"/>
          <p14:tracePt t="12670" x="1839913" y="1374775"/>
          <p14:tracePt t="12673" x="1830388" y="1384300"/>
          <p14:tracePt t="12687" x="1830388" y="1401763"/>
          <p14:tracePt t="12704" x="1768475" y="1482725"/>
          <p14:tracePt t="12720" x="1724025" y="1554163"/>
          <p14:tracePt t="12737" x="1670050" y="1670050"/>
          <p14:tracePt t="12753" x="1608138" y="1812925"/>
          <p14:tracePt t="12770" x="1581150" y="1973263"/>
          <p14:tracePt t="12787" x="1581150" y="1992313"/>
          <p14:tracePt t="12803" x="1544638" y="2071688"/>
          <p14:tracePt t="12820" x="1490663" y="2125663"/>
          <p14:tracePt t="12836" x="1446213" y="2160588"/>
          <p14:tracePt t="12853" x="1428750" y="2170113"/>
          <p14:tracePt t="12870" x="1419225" y="2179638"/>
          <p14:tracePt t="12887" x="1419225" y="2187575"/>
          <p14:tracePt t="12952" x="1411288" y="2197100"/>
          <p14:tracePt t="12993" x="1401763" y="2206625"/>
          <p14:tracePt t="13009" x="1393825" y="2206625"/>
          <p14:tracePt t="13033" x="1384300" y="2206625"/>
          <p14:tracePt t="13041" x="1366838" y="2206625"/>
          <p14:tracePt t="13089" x="1357313" y="2206625"/>
          <p14:tracePt t="13097" x="1347788" y="2197100"/>
          <p14:tracePt t="13120" x="1347788" y="2187575"/>
          <p14:tracePt t="13129" x="1347788" y="2170113"/>
          <p14:tracePt t="13137" x="1347788" y="2160588"/>
          <p14:tracePt t="13153" x="1330325" y="2143125"/>
          <p14:tracePt t="13171" x="1330325" y="2135188"/>
          <p14:tracePt t="13186" x="1330325" y="2125663"/>
          <p14:tracePt t="13209" x="1330325" y="2116138"/>
          <p14:tracePt t="13225" x="1330325" y="2098675"/>
          <p14:tracePt t="13248" x="1330325" y="2089150"/>
          <p14:tracePt t="13257" x="1330325" y="2081213"/>
          <p14:tracePt t="13270" x="1322388" y="2063750"/>
          <p14:tracePt t="13286" x="1303338" y="2044700"/>
          <p14:tracePt t="13303" x="1285875" y="2044700"/>
          <p14:tracePt t="13320" x="1268413" y="2044700"/>
          <p14:tracePt t="13336" x="1250950" y="2027238"/>
          <p14:tracePt t="13353" x="1241425" y="2027238"/>
          <p14:tracePt t="13370" x="1214438" y="2017713"/>
          <p14:tracePt t="13386" x="1187450" y="2009775"/>
          <p14:tracePt t="13403" x="1152525" y="2000250"/>
          <p14:tracePt t="13420" x="1116013" y="1992313"/>
          <p14:tracePt t="13436" x="1071563" y="1992313"/>
          <p14:tracePt t="13453" x="1000125" y="1982788"/>
          <p14:tracePt t="13470" x="938213" y="1973263"/>
          <p14:tracePt t="13486" x="901700" y="1965325"/>
          <p14:tracePt t="13503" x="884238" y="1965325"/>
          <p14:tracePt t="13665" x="884238" y="1955800"/>
          <p14:tracePt t="13761" x="901700" y="1955800"/>
          <p14:tracePt t="13769" x="938213" y="1955800"/>
          <p14:tracePt t="13777" x="955675" y="1955800"/>
          <p14:tracePt t="13786" x="1000125" y="1955800"/>
          <p14:tracePt t="13803" x="1125538" y="1955800"/>
          <p14:tracePt t="13819" x="1268413" y="1965325"/>
          <p14:tracePt t="13836" x="1438275" y="2000250"/>
          <p14:tracePt t="13853" x="1589088" y="2009775"/>
          <p14:tracePt t="13869" x="1751013" y="2036763"/>
          <p14:tracePt t="13886" x="1893888" y="2081213"/>
          <p14:tracePt t="13903" x="2062163" y="2125663"/>
          <p14:tracePt t="13920" x="2295525" y="2143125"/>
          <p14:tracePt t="13936" x="2312988" y="2143125"/>
          <p14:tracePt t="13969" x="2393950" y="2160588"/>
          <p14:tracePt t="13986" x="2465388" y="2170113"/>
          <p14:tracePt t="14003" x="2527300" y="2179638"/>
          <p14:tracePt t="14019" x="2589213" y="2187575"/>
          <p14:tracePt t="14036" x="2714625" y="2187575"/>
          <p14:tracePt t="14052" x="2847975" y="2187575"/>
          <p14:tracePt t="14069" x="2938463" y="2187575"/>
          <p14:tracePt t="14086" x="3000375" y="2187575"/>
          <p14:tracePt t="14102" x="3054350" y="2187575"/>
          <p14:tracePt t="14119" x="3081338" y="2187575"/>
          <p14:tracePt t="14136" x="3098800" y="2187575"/>
          <p14:tracePt t="14152" x="3108325" y="2187575"/>
          <p14:tracePt t="14169" x="3108325" y="2179638"/>
          <p14:tracePt t="14186" x="3152775" y="2152650"/>
          <p14:tracePt t="14219" x="3170238" y="2135188"/>
          <p14:tracePt t="14236" x="3179763" y="2125663"/>
          <p14:tracePt t="14252" x="3224213" y="2108200"/>
          <p14:tracePt t="14269" x="3251200" y="2081213"/>
          <p14:tracePt t="14286" x="3268663" y="2063750"/>
          <p14:tracePt t="14302" x="3295650" y="2044700"/>
          <p14:tracePt t="14319" x="3303588" y="2036763"/>
          <p14:tracePt t="14593" x="3303588" y="2027238"/>
          <p14:tracePt t="14657" x="3303588" y="2017713"/>
          <p14:tracePt t="14673" x="3295650" y="2017713"/>
          <p14:tracePt t="14680" x="3286125" y="2017713"/>
          <p14:tracePt t="14697" x="3276600" y="2017713"/>
          <p14:tracePt t="14705" x="3259138" y="2017713"/>
          <p14:tracePt t="14719" x="3251200" y="2036763"/>
          <p14:tracePt t="14736" x="3232150" y="2108200"/>
          <p14:tracePt t="14752" x="3205163" y="2206625"/>
          <p14:tracePt t="14769" x="3179763" y="2295525"/>
          <p14:tracePt t="14785" x="3179763" y="2420938"/>
          <p14:tracePt t="14802" x="3152775" y="2571750"/>
          <p14:tracePt t="14819" x="3152775" y="2724150"/>
          <p14:tracePt t="14835" x="3152775" y="2849563"/>
          <p14:tracePt t="14852" x="3152775" y="2992438"/>
          <p14:tracePt t="14869" x="3152775" y="3135313"/>
          <p14:tracePt t="14885" x="3170238" y="3241675"/>
          <p14:tracePt t="14902" x="3205163" y="3375025"/>
          <p14:tracePt t="14919" x="3214688" y="3465513"/>
          <p14:tracePt t="14936" x="3214688" y="3536950"/>
          <p14:tracePt t="14952" x="3224213" y="3571875"/>
          <p14:tracePt t="14969" x="3224213" y="3635375"/>
          <p14:tracePt t="14985" x="3224213" y="3697288"/>
          <p14:tracePt t="15002" x="3224213" y="3759200"/>
          <p14:tracePt t="15019" x="3224213" y="3805238"/>
          <p14:tracePt t="15035" x="3224213" y="3857625"/>
          <p14:tracePt t="15052" x="3224213" y="3894138"/>
          <p14:tracePt t="15069" x="3224213" y="3911600"/>
          <p14:tracePt t="15085" x="3241675" y="3965575"/>
          <p14:tracePt t="15102" x="3241675" y="3973513"/>
          <p14:tracePt t="15119" x="3251200" y="4000500"/>
          <p14:tracePt t="15135" x="3259138" y="4037013"/>
          <p14:tracePt t="15152" x="3268663" y="4064000"/>
          <p14:tracePt t="15176" x="3268663" y="4071938"/>
          <p14:tracePt t="15185" x="3268663" y="4081463"/>
          <p14:tracePt t="15208" x="3268663" y="4090988"/>
          <p14:tracePt t="15353" x="3268663" y="4081463"/>
          <p14:tracePt t="15361" x="3268663" y="4071938"/>
          <p14:tracePt t="15369" x="3268663" y="4044950"/>
          <p14:tracePt t="15385" x="3259138" y="4019550"/>
          <p14:tracePt t="15402" x="3205163" y="3992563"/>
          <p14:tracePt t="15418" x="3160713" y="3983038"/>
          <p14:tracePt t="15435" x="3054350" y="3973513"/>
          <p14:tracePt t="15452" x="2911475" y="3956050"/>
          <p14:tracePt t="15468" x="2751138" y="3956050"/>
          <p14:tracePt t="15485" x="2598738" y="3956050"/>
          <p14:tracePt t="15502" x="2473325" y="3956050"/>
          <p14:tracePt t="15518" x="2419350" y="3956050"/>
          <p14:tracePt t="15535" x="2347913" y="3956050"/>
          <p14:tracePt t="15552" x="2276475" y="3956050"/>
          <p14:tracePt t="15568" x="2205038" y="3956050"/>
          <p14:tracePt t="15585" x="2133600" y="3956050"/>
          <p14:tracePt t="15602" x="2054225" y="3956050"/>
          <p14:tracePt t="15618" x="1946275" y="3956050"/>
          <p14:tracePt t="15635" x="1866900" y="3956050"/>
          <p14:tracePt t="15652" x="1785938" y="3956050"/>
          <p14:tracePt t="15668" x="1670050" y="3956050"/>
          <p14:tracePt t="15685" x="1517650" y="3938588"/>
          <p14:tracePt t="15702" x="1285875" y="3911600"/>
          <p14:tracePt t="15718" x="1125538" y="3894138"/>
          <p14:tracePt t="15735" x="1000125" y="3867150"/>
          <p14:tracePt t="15752" x="919163" y="3849688"/>
          <p14:tracePt t="15768" x="911225" y="3830638"/>
          <p14:tracePt t="15785" x="911225" y="3805238"/>
          <p14:tracePt t="15818" x="911225" y="3778250"/>
          <p14:tracePt t="15835" x="893763" y="3778250"/>
          <p14:tracePt t="15851" x="893763" y="3768725"/>
          <p14:tracePt t="15868" x="884238" y="3741738"/>
          <p14:tracePt t="15885" x="857250" y="3679825"/>
          <p14:tracePt t="15901" x="839788" y="3635375"/>
          <p14:tracePt t="15918" x="803275" y="3571875"/>
          <p14:tracePt t="15935" x="803275" y="3527425"/>
          <p14:tracePt t="15952" x="803275" y="3455988"/>
          <p14:tracePt t="15968" x="803275" y="3411538"/>
          <p14:tracePt t="15985" x="822325" y="3367088"/>
          <p14:tracePt t="16001" x="893763" y="3349625"/>
          <p14:tracePt t="16018" x="990600" y="3322638"/>
          <p14:tracePt t="16035" x="1133475" y="3313113"/>
          <p14:tracePt t="16051" x="1268413" y="3295650"/>
          <p14:tracePt t="16068" x="1446213" y="3295650"/>
          <p14:tracePt t="16085" x="1598613" y="3295650"/>
          <p14:tracePt t="16101" x="1714500" y="3295650"/>
          <p14:tracePt t="16118" x="1724025" y="3295650"/>
          <p14:tracePt t="16151" x="1822450" y="3340100"/>
          <p14:tracePt t="16168" x="1919288" y="3402013"/>
          <p14:tracePt t="16185" x="2027238" y="3473450"/>
          <p14:tracePt t="16201" x="2089150" y="3509963"/>
          <p14:tracePt t="16218" x="2108200" y="3517900"/>
          <p14:tracePt t="16235" x="2143125" y="3544888"/>
          <p14:tracePt t="16251" x="2197100" y="3571875"/>
          <p14:tracePt t="16268" x="2214563" y="3581400"/>
          <p14:tracePt t="16285" x="2232025" y="3589338"/>
          <p14:tracePt t="16301" x="2241550" y="3589338"/>
          <p14:tracePt t="16318" x="2259013" y="3598863"/>
          <p14:tracePt t="16335" x="2286000" y="3635375"/>
          <p14:tracePt t="16351" x="2322513" y="3679825"/>
          <p14:tracePt t="16368" x="2357438" y="3741738"/>
          <p14:tracePt t="16385" x="2393950" y="3795713"/>
          <p14:tracePt t="16401" x="2401888" y="3830638"/>
          <p14:tracePt t="16418" x="2401888" y="3876675"/>
          <p14:tracePt t="16434" x="2401888" y="3902075"/>
          <p14:tracePt t="16451" x="2401888" y="3965575"/>
          <p14:tracePt t="16468" x="2401888" y="3992563"/>
          <p14:tracePt t="16484" x="2374900" y="4027488"/>
          <p14:tracePt t="16501" x="2366963" y="4064000"/>
          <p14:tracePt t="16518" x="2322513" y="4098925"/>
          <p14:tracePt t="16534" x="2286000" y="4152900"/>
          <p14:tracePt t="16551" x="2241550" y="4179888"/>
          <p14:tracePt t="16568" x="2133600" y="4224338"/>
          <p14:tracePt t="16584" x="2071688" y="4251325"/>
          <p14:tracePt t="16601" x="2027238" y="4268788"/>
          <p14:tracePt t="16618" x="2009775" y="4268788"/>
          <p14:tracePt t="16651" x="2000250" y="4268788"/>
          <p14:tracePt t="16668" x="1990725" y="4268788"/>
          <p14:tracePt t="16684" x="1965325" y="4268788"/>
          <p14:tracePt t="16701" x="1928813" y="4214813"/>
          <p14:tracePt t="16718" x="1884363" y="4197350"/>
          <p14:tracePt t="16734" x="1839913" y="4170363"/>
          <p14:tracePt t="16751" x="1812925" y="4143375"/>
          <p14:tracePt t="16768" x="1776413" y="4081463"/>
          <p14:tracePt t="16784" x="1758950" y="4037013"/>
          <p14:tracePt t="16801" x="1731963" y="3965575"/>
          <p14:tracePt t="16818" x="1643063" y="3911600"/>
          <p14:tracePt t="16834" x="1795463" y="3759200"/>
          <p14:tracePt t="16851" x="1803400" y="3714750"/>
          <p14:tracePt t="16868" x="1803400" y="3697288"/>
          <p14:tracePt t="16884" x="1785938" y="3670300"/>
          <p14:tracePt t="16901" x="1785938" y="3643313"/>
          <p14:tracePt t="16918" x="1768475" y="3616325"/>
          <p14:tracePt t="16934" x="1768475" y="3598863"/>
          <p14:tracePt t="16951" x="1768475" y="3581400"/>
          <p14:tracePt t="16968" x="1768475" y="3554413"/>
          <p14:tracePt t="16984" x="1768475" y="3527425"/>
          <p14:tracePt t="17001" x="1768475" y="3500438"/>
          <p14:tracePt t="17017" x="1785938" y="3465513"/>
          <p14:tracePt t="17034" x="1812925" y="3438525"/>
          <p14:tracePt t="17051" x="1839913" y="3402013"/>
          <p14:tracePt t="17067" x="1874838" y="3394075"/>
          <p14:tracePt t="17084" x="1928813" y="3367088"/>
          <p14:tracePt t="17101" x="1982788" y="3357563"/>
          <p14:tracePt t="17117" x="2009775" y="3349625"/>
          <p14:tracePt t="17134" x="2054225" y="3349625"/>
          <p14:tracePt t="17151" x="2098675" y="3349625"/>
          <p14:tracePt t="17168" x="2152650" y="3349625"/>
          <p14:tracePt t="17184" x="2160588" y="3349625"/>
          <p14:tracePt t="17201" x="2224088" y="3367088"/>
          <p14:tracePt t="17217" x="2268538" y="3402013"/>
          <p14:tracePt t="17234" x="2322513" y="3455988"/>
          <p14:tracePt t="17251" x="2366963" y="3509963"/>
          <p14:tracePt t="17267" x="2384425" y="3544888"/>
          <p14:tracePt t="17284" x="2401888" y="3598863"/>
          <p14:tracePt t="17301" x="2428875" y="3662363"/>
          <p14:tracePt t="17317" x="2465388" y="3724275"/>
          <p14:tracePt t="17334" x="2473325" y="3751263"/>
          <p14:tracePt t="17367" x="2490788" y="3805238"/>
          <p14:tracePt t="17384" x="2500313" y="3849688"/>
          <p14:tracePt t="17401" x="2500313" y="3902075"/>
          <p14:tracePt t="17417" x="2500313" y="3938588"/>
          <p14:tracePt t="17434" x="2500313" y="3983038"/>
          <p14:tracePt t="17451" x="2500313" y="4019550"/>
          <p14:tracePt t="17467" x="2500313" y="4054475"/>
          <p14:tracePt t="17484" x="2500313" y="4081463"/>
          <p14:tracePt t="17500" x="2446338" y="4116388"/>
          <p14:tracePt t="17517" x="2401888" y="4135438"/>
          <p14:tracePt t="17534" x="2347913" y="4152900"/>
          <p14:tracePt t="17550" x="2286000" y="4152900"/>
          <p14:tracePt t="17567" x="2232025" y="4152900"/>
          <p14:tracePt t="17584" x="2160588" y="4152900"/>
          <p14:tracePt t="17600" x="2116138" y="4152900"/>
          <p14:tracePt t="17617" x="2054225" y="4143375"/>
          <p14:tracePt t="17634" x="2000250" y="4125913"/>
          <p14:tracePt t="17650" x="1990725" y="4125913"/>
          <p14:tracePt t="17684" x="1965325" y="4116388"/>
          <p14:tracePt t="17700" x="1955800" y="4090988"/>
          <p14:tracePt t="17717" x="1938338" y="4064000"/>
          <p14:tracePt t="17734" x="1919288" y="4044950"/>
          <p14:tracePt t="17750" x="1866900" y="4000500"/>
          <p14:tracePt t="17767" x="1812925" y="3965575"/>
          <p14:tracePt t="17784" x="1751013" y="3902075"/>
          <p14:tracePt t="17800" x="1741488" y="3884613"/>
          <p14:tracePt t="17817" x="1731963" y="3867150"/>
          <p14:tracePt t="17834" x="1731963" y="3840163"/>
          <p14:tracePt t="17850" x="1724025" y="3813175"/>
          <p14:tracePt t="17867" x="1724025" y="3786188"/>
          <p14:tracePt t="17884" x="1724025" y="3759200"/>
          <p14:tracePt t="17900" x="1724025" y="3724275"/>
          <p14:tracePt t="17917" x="1724025" y="3687763"/>
          <p14:tracePt t="17934" x="1724025" y="3635375"/>
          <p14:tracePt t="17950" x="1724025" y="3589338"/>
          <p14:tracePt t="17967" x="1724025" y="3563938"/>
          <p14:tracePt t="17984" x="1731963" y="3517900"/>
          <p14:tracePt t="18000" x="1751013" y="3482975"/>
          <p14:tracePt t="18017" x="1768475" y="3455988"/>
          <p14:tracePt t="18034" x="1803400" y="3411538"/>
          <p14:tracePt t="18050" x="1857375" y="3384550"/>
          <p14:tracePt t="18067" x="1928813" y="3357563"/>
          <p14:tracePt t="18084" x="1982788" y="3349625"/>
          <p14:tracePt t="18100" x="2062163" y="3349625"/>
          <p14:tracePt t="18117" x="2108200" y="3322638"/>
          <p14:tracePt t="18133" x="2170113" y="3322638"/>
          <p14:tracePt t="18150" x="2214563" y="3322638"/>
          <p14:tracePt t="18167" x="2251075" y="3322638"/>
          <p14:tracePt t="18168" x="2268538" y="3322638"/>
          <p14:tracePt t="18193" x="2303463" y="3330575"/>
          <p14:tracePt t="18200" x="2330450" y="3340100"/>
          <p14:tracePt t="18217" x="2374900" y="3367088"/>
          <p14:tracePt t="18233" x="2428875" y="3421063"/>
          <p14:tracePt t="18250" x="2473325" y="3446463"/>
          <p14:tracePt t="18267" x="2482850" y="3473450"/>
          <p14:tracePt t="18283" x="2509838" y="3509963"/>
          <p14:tracePt t="18300" x="2527300" y="3527425"/>
          <p14:tracePt t="18317" x="2536825" y="3563938"/>
          <p14:tracePt t="18333" x="2554288" y="3598863"/>
          <p14:tracePt t="18350" x="2562225" y="3643313"/>
          <p14:tracePt t="18367" x="2589213" y="3687763"/>
          <p14:tracePt t="18384" x="2589213" y="3697288"/>
          <p14:tracePt t="18400" x="2589213" y="3733800"/>
          <p14:tracePt t="18417" x="2589213" y="3768725"/>
          <p14:tracePt t="18433" x="2589213" y="3805238"/>
          <p14:tracePt t="18450" x="2562225" y="3849688"/>
          <p14:tracePt t="18467" x="2536825" y="3894138"/>
          <p14:tracePt t="18483" x="2500313" y="3921125"/>
          <p14:tracePt t="18500" x="2446338" y="3948113"/>
          <p14:tracePt t="18517" x="2374900" y="3983038"/>
          <p14:tracePt t="18533" x="2312988" y="4019550"/>
          <p14:tracePt t="18550" x="2214563" y="4054475"/>
          <p14:tracePt t="18567" x="2143125" y="4081463"/>
          <p14:tracePt t="18583" x="2044700" y="4125913"/>
          <p14:tracePt t="18600" x="1955800" y="4162425"/>
          <p14:tracePt t="18616" x="1919288" y="4179888"/>
          <p14:tracePt t="18633" x="1866900" y="4197350"/>
          <p14:tracePt t="18650" x="1946275" y="4108450"/>
          <p14:tracePt t="18667" x="1973263" y="4071938"/>
          <p14:tracePt t="18683" x="1884363" y="4027488"/>
          <p14:tracePt t="18700" x="1812925" y="4019550"/>
          <p14:tracePt t="18716" x="1768475" y="4010025"/>
          <p14:tracePt t="18733" x="1670050" y="3983038"/>
          <p14:tracePt t="18750" x="1581150" y="3965575"/>
          <p14:tracePt t="18766" x="1554163" y="3938588"/>
          <p14:tracePt t="18783" x="1536700" y="3929063"/>
          <p14:tracePt t="18800" x="1473200" y="3867150"/>
          <p14:tracePt t="18816" x="1455738" y="3830638"/>
          <p14:tracePt t="18833" x="1438275" y="3786188"/>
          <p14:tracePt t="18850" x="1401763" y="3714750"/>
          <p14:tracePt t="18866" x="1384300" y="3670300"/>
          <p14:tracePt t="18883" x="1330325" y="3563938"/>
          <p14:tracePt t="18900" x="1295400" y="3482975"/>
          <p14:tracePt t="18916" x="1241425" y="3421063"/>
          <p14:tracePt t="18933" x="1223963" y="3402013"/>
          <p14:tracePt t="18950" x="1214438" y="3349625"/>
          <p14:tracePt t="18966" x="1214438" y="3322638"/>
          <p14:tracePt t="18983" x="1214438" y="3295650"/>
          <p14:tracePt t="19000" x="1214438" y="3259138"/>
          <p14:tracePt t="19016" x="1214438" y="3241675"/>
          <p14:tracePt t="19072" x="1214438" y="3232150"/>
          <p14:tracePt t="19080" x="1223963" y="3224213"/>
          <p14:tracePt t="19104" x="1223963" y="3214688"/>
          <p14:tracePt t="19121" x="1223963" y="3206750"/>
          <p14:tracePt t="19384" x="1204913" y="3206750"/>
          <p14:tracePt t="19392" x="1179513" y="3232150"/>
          <p14:tracePt t="19400" x="1116013" y="3278188"/>
          <p14:tracePt t="19416" x="1062038" y="3322638"/>
          <p14:tracePt t="19433" x="1017588" y="3367088"/>
          <p14:tracePt t="19449" x="965200" y="3411538"/>
          <p14:tracePt t="19466" x="919163" y="3446463"/>
          <p14:tracePt t="19483" x="839788" y="3492500"/>
          <p14:tracePt t="19499" x="776288" y="3500438"/>
          <p14:tracePt t="19516" x="758825" y="3500438"/>
          <p14:tracePt t="19576" x="750888" y="3500438"/>
          <p14:tracePt t="19664" x="750888" y="3492500"/>
          <p14:tracePt t="19673" x="750888" y="3455988"/>
          <p14:tracePt t="19683" x="750888" y="3429000"/>
          <p14:tracePt t="19699" x="750888" y="3375025"/>
          <p14:tracePt t="19716" x="750888" y="3322638"/>
          <p14:tracePt t="19733" x="785813" y="3241675"/>
          <p14:tracePt t="19749" x="803275" y="3187700"/>
          <p14:tracePt t="19766" x="830263" y="3125788"/>
          <p14:tracePt t="19783" x="884238" y="3009900"/>
          <p14:tracePt t="19799" x="911225" y="2955925"/>
          <p14:tracePt t="19816" x="919163" y="2938463"/>
          <p14:tracePt t="19832" x="938213" y="2894013"/>
          <p14:tracePt t="19960" x="938213" y="2884488"/>
          <p14:tracePt t="20017" x="938213" y="2867025"/>
          <p14:tracePt t="20048" x="938213" y="2857500"/>
          <p14:tracePt t="20072" x="938213" y="2849563"/>
          <p14:tracePt t="20088" x="938213" y="2840038"/>
          <p14:tracePt t="20145" x="938213" y="2830513"/>
          <p14:tracePt t="20233" x="946150" y="2830513"/>
          <p14:tracePt t="20241" x="955675" y="2840038"/>
          <p14:tracePt t="20249" x="973138" y="2857500"/>
          <p14:tracePt t="20266" x="1000125" y="2894013"/>
          <p14:tracePt t="20282" x="1017588" y="2921000"/>
          <p14:tracePt t="20299" x="1054100" y="2955925"/>
          <p14:tracePt t="20316" x="1071563" y="2973388"/>
          <p14:tracePt t="20332" x="1081088" y="2982913"/>
          <p14:tracePt t="20349" x="1081088" y="3000375"/>
          <p14:tracePt t="20365" x="1108075" y="3017838"/>
          <p14:tracePt t="20382" x="1125538" y="3054350"/>
          <p14:tracePt t="20399" x="1133475" y="3063875"/>
          <p14:tracePt t="20415" x="1143000" y="3063875"/>
          <p14:tracePt t="20440" x="1143000" y="3071813"/>
          <p14:tracePt t="20464" x="1160463" y="3071813"/>
          <p14:tracePt t="20472" x="1179513" y="3081338"/>
          <p14:tracePt t="20488" x="1179513" y="3089275"/>
          <p14:tracePt t="20499" x="1204913" y="3098800"/>
          <p14:tracePt t="20515" x="1223963" y="3108325"/>
          <p14:tracePt t="20532" x="1231900" y="3116263"/>
          <p14:tracePt t="20565" x="1241425" y="3116263"/>
          <p14:tracePt t="20585" x="1250950" y="3116263"/>
          <p14:tracePt t="20600" x="1258888" y="3116263"/>
          <p14:tracePt t="20615" x="1268413" y="3116263"/>
          <p14:tracePt t="20632" x="1276350" y="3116263"/>
          <p14:tracePt t="20649" x="1285875" y="3116263"/>
          <p14:tracePt t="20672" x="1295400" y="3116263"/>
          <p14:tracePt t="20729" x="1303338" y="3116263"/>
          <p14:tracePt t="20744" x="1312863" y="3116263"/>
          <p14:tracePt t="20793" x="1330325" y="3125788"/>
          <p14:tracePt t="20800" x="1339850" y="3135313"/>
          <p14:tracePt t="20816" x="1347788" y="3135313"/>
          <p14:tracePt t="20824" x="1357313" y="3143250"/>
          <p14:tracePt t="20832" x="1357313" y="3152775"/>
          <p14:tracePt t="20849" x="1366838" y="3160713"/>
          <p14:tracePt t="20865" x="1384300" y="3179763"/>
          <p14:tracePt t="20882" x="1384300" y="3187700"/>
          <p14:tracePt t="20921" x="1401763" y="3197225"/>
          <p14:tracePt t="20960" x="1411288" y="3206750"/>
          <p14:tracePt t="20977" x="1411288" y="3214688"/>
          <p14:tracePt t="21000" x="1419225" y="3214688"/>
          <p14:tracePt t="21024" x="1419225" y="3224213"/>
          <p14:tracePt t="21032" x="1438275" y="3241675"/>
          <p14:tracePt t="21057" x="1446213" y="3259138"/>
          <p14:tracePt t="21073" x="1455738" y="3268663"/>
          <p14:tracePt t="21088" x="1473200" y="3286125"/>
          <p14:tracePt t="21096" x="1473200" y="3295650"/>
          <p14:tracePt t="21104" x="1482725" y="3295650"/>
          <p14:tracePt t="21115" x="1482725" y="3303588"/>
          <p14:tracePt t="21132" x="1490663" y="3313113"/>
          <p14:tracePt t="21148" x="1500188" y="3322638"/>
          <p14:tracePt t="21165" x="1509713" y="3330575"/>
          <p14:tracePt t="21182" x="1527175" y="3349625"/>
          <p14:tracePt t="21198" x="1536700" y="3357563"/>
          <p14:tracePt t="21248" x="1544638" y="3367088"/>
          <p14:tracePt t="21280" x="1554163" y="3367088"/>
          <p14:tracePt t="21320" x="1571625" y="3384550"/>
          <p14:tracePt t="21352" x="1571625" y="3394075"/>
          <p14:tracePt t="21400" x="1581150" y="3394075"/>
          <p14:tracePt t="21424" x="1589088" y="3402013"/>
          <p14:tracePt t="21473" x="1598613" y="3421063"/>
          <p14:tracePt t="21584" x="1608138" y="3421063"/>
          <p14:tracePt t="21641" x="1608138" y="3411538"/>
          <p14:tracePt t="21664" x="1616075" y="3411538"/>
          <p14:tracePt t="21696" x="1625600" y="3402013"/>
          <p14:tracePt t="21785" x="1643063" y="3402013"/>
          <p14:tracePt t="21841" x="1660525" y="3402013"/>
          <p14:tracePt t="21856" x="1679575" y="3411538"/>
          <p14:tracePt t="21880" x="1687513" y="3421063"/>
          <p14:tracePt t="21896" x="1687513" y="3438525"/>
          <p14:tracePt t="21912" x="1704975" y="3465513"/>
          <p14:tracePt t="21928" x="1714500" y="3482975"/>
          <p14:tracePt t="21944" x="1724025" y="3492500"/>
          <p14:tracePt t="21952" x="1741488" y="3517900"/>
          <p14:tracePt t="21965" x="1741488" y="3527425"/>
          <p14:tracePt t="21981" x="1768475" y="3563938"/>
          <p14:tracePt t="21998" x="1803400" y="3598863"/>
          <p14:tracePt t="22015" x="1822450" y="3616325"/>
          <p14:tracePt t="22032" x="1830388" y="3643313"/>
          <p14:tracePt t="22048" x="1830388" y="3652838"/>
          <p14:tracePt t="22065" x="1839913" y="3670300"/>
          <p14:tracePt t="22081" x="1847850" y="3679825"/>
          <p14:tracePt t="22098" x="1857375" y="3697288"/>
          <p14:tracePt t="22114" x="1866900" y="3714750"/>
          <p14:tracePt t="22131" x="1874838" y="3714750"/>
          <p14:tracePt t="22148" x="1874838" y="3733800"/>
          <p14:tracePt t="22164" x="1893888" y="3751263"/>
          <p14:tracePt t="22181" x="1901825" y="3768725"/>
          <p14:tracePt t="22198" x="1919288" y="3786188"/>
          <p14:tracePt t="22214" x="1919288" y="3795713"/>
          <p14:tracePt t="22231" x="1928813" y="3813175"/>
          <p14:tracePt t="22248" x="1928813" y="3822700"/>
          <p14:tracePt t="22264" x="1928813" y="3840163"/>
          <p14:tracePt t="22305" x="1928813" y="3849688"/>
          <p14:tracePt t="22328" x="1938338" y="3849688"/>
          <p14:tracePt t="22345" x="1938338" y="3857625"/>
          <p14:tracePt t="22369" x="1946275" y="3857625"/>
          <p14:tracePt t="22408" x="1955800" y="3867150"/>
          <p14:tracePt t="22441" x="1965325" y="3867150"/>
          <p14:tracePt t="22448" x="1965325" y="3876675"/>
          <p14:tracePt t="23065" x="2036763" y="3867150"/>
          <p14:tracePt t="23072" x="2143125" y="3857625"/>
          <p14:tracePt t="23081" x="2295525" y="3822700"/>
          <p14:tracePt t="23097" x="2500313" y="3822700"/>
          <p14:tracePt t="23114" x="2527300" y="3822700"/>
          <p14:tracePt t="23131" x="2562225" y="3822700"/>
          <p14:tracePt t="23147" x="2589213" y="3822700"/>
          <p14:tracePt t="23216" x="2598738" y="3822700"/>
          <p14:tracePt t="23241" x="2616200" y="3822700"/>
          <p14:tracePt t="23272" x="2625725" y="3813175"/>
          <p14:tracePt t="23385" x="2633663" y="3813175"/>
          <p14:tracePt t="23432" x="2643188" y="3813175"/>
          <p14:tracePt t="23448" x="2660650" y="3813175"/>
          <p14:tracePt t="23473" x="2670175" y="3813175"/>
          <p14:tracePt t="23489" x="2679700" y="3813175"/>
          <p14:tracePt t="23496" x="2687638" y="3813175"/>
          <p14:tracePt t="23504" x="2697163" y="3813175"/>
          <p14:tracePt t="23528" x="2714625" y="3813175"/>
          <p14:tracePt t="23544" x="2724150" y="3813175"/>
          <p14:tracePt t="23560" x="2724150" y="3805238"/>
          <p14:tracePt t="23657" x="2732088" y="3805238"/>
          <p14:tracePt t="23680" x="2751138" y="3805238"/>
          <p14:tracePt t="23696" x="2751138" y="3795713"/>
          <p14:tracePt t="23720" x="2759075" y="3795713"/>
          <p14:tracePt t="26976" x="2768600" y="3795713"/>
          <p14:tracePt t="26984" x="2768600" y="3813175"/>
          <p14:tracePt t="26992" x="2768600" y="3822700"/>
          <p14:tracePt t="27000" x="2751138" y="3876675"/>
          <p14:tracePt t="27012" x="2741613" y="3876675"/>
          <p14:tracePt t="27028" x="2705100" y="3911600"/>
          <p14:tracePt t="27045" x="2633663" y="3938588"/>
          <p14:tracePt t="27062" x="2581275" y="3965575"/>
          <p14:tracePt t="27078" x="2544763" y="3965575"/>
          <p14:tracePt t="27713" x="2562225" y="3965575"/>
          <p14:tracePt t="27721" x="2589213" y="3965575"/>
          <p14:tracePt t="27728" x="2625725" y="3965575"/>
          <p14:tracePt t="27745" x="2687638" y="3965575"/>
          <p14:tracePt t="27761" x="2751138" y="3948113"/>
          <p14:tracePt t="27778" x="2867025" y="3902075"/>
          <p14:tracePt t="27795" x="2894013" y="3894138"/>
          <p14:tracePt t="27811" x="2955925" y="3849688"/>
          <p14:tracePt t="27828" x="3017838" y="3830638"/>
          <p14:tracePt t="27845" x="3054350" y="3805238"/>
          <p14:tracePt t="27861" x="3089275" y="3759200"/>
          <p14:tracePt t="27878" x="3133725" y="3714750"/>
          <p14:tracePt t="27894" x="3179763" y="3643313"/>
          <p14:tracePt t="27912" x="3224213" y="3581400"/>
          <p14:tracePt t="27928" x="3268663" y="3536950"/>
          <p14:tracePt t="27944" x="3303588" y="3482975"/>
          <p14:tracePt t="27961" x="3357563" y="3421063"/>
          <p14:tracePt t="27978" x="3375025" y="3394075"/>
          <p14:tracePt t="27994" x="3384550" y="3375025"/>
          <p14:tracePt t="28011" x="3402013" y="3340100"/>
          <p14:tracePt t="28044" x="3402013" y="3330575"/>
          <p14:tracePt t="28061" x="3402013" y="3322638"/>
          <p14:tracePt t="28113" x="3402013" y="3313113"/>
          <p14:tracePt t="28161" x="3394075" y="3303588"/>
          <p14:tracePt t="28176" x="3384550" y="3303588"/>
          <p14:tracePt t="28184" x="3357563" y="3286125"/>
          <p14:tracePt t="28194" x="3340100" y="3286125"/>
          <p14:tracePt t="28211" x="3303588" y="3278188"/>
          <p14:tracePt t="28228" x="3286125" y="3278188"/>
          <p14:tracePt t="28244" x="3251200" y="3278188"/>
          <p14:tracePt t="28261" x="3214688" y="3278188"/>
          <p14:tracePt t="28278" x="3179763" y="3278188"/>
          <p14:tracePt t="28294" x="3143250" y="3278188"/>
          <p14:tracePt t="28352" x="3133725" y="3278188"/>
          <p14:tracePt t="28360" x="3125788" y="3286125"/>
          <p14:tracePt t="28368" x="3125788" y="3303588"/>
          <p14:tracePt t="28377" x="3098800" y="3330575"/>
          <p14:tracePt t="28394" x="3071813" y="3357563"/>
          <p14:tracePt t="28411" x="3054350" y="3394075"/>
          <p14:tracePt t="28428" x="3017838" y="3429000"/>
          <p14:tracePt t="28444" x="3009900" y="3465513"/>
          <p14:tracePt t="28461" x="2990850" y="3492500"/>
          <p14:tracePt t="28478" x="2973388" y="3517900"/>
          <p14:tracePt t="28494" x="2938463" y="3544888"/>
          <p14:tracePt t="28511" x="2938463" y="3554413"/>
          <p14:tracePt t="28528" x="2911475" y="3571875"/>
          <p14:tracePt t="28544" x="2911475" y="3598863"/>
          <p14:tracePt t="28561" x="2911475" y="3625850"/>
          <p14:tracePt t="28577" x="2901950" y="3652838"/>
          <p14:tracePt t="28594" x="2901950" y="3687763"/>
          <p14:tracePt t="28611" x="2894013" y="3741738"/>
          <p14:tracePt t="28627" x="2894013" y="3778250"/>
          <p14:tracePt t="28644" x="2894013" y="3813175"/>
          <p14:tracePt t="28661" x="2894013" y="3849688"/>
          <p14:tracePt t="28677" x="2894013" y="3902075"/>
          <p14:tracePt t="28680" x="2894013" y="3938588"/>
          <p14:tracePt t="28694" x="2919413" y="3956050"/>
          <p14:tracePt t="28711" x="2938463" y="3983038"/>
          <p14:tracePt t="28728" x="2955925" y="3992563"/>
          <p14:tracePt t="28744" x="2955925" y="4000500"/>
          <p14:tracePt t="28761" x="2973388" y="4000500"/>
          <p14:tracePt t="28777" x="3009900" y="3992563"/>
          <p14:tracePt t="28794" x="3036888" y="3948113"/>
          <p14:tracePt t="28811" x="3062288" y="3876675"/>
          <p14:tracePt t="28827" x="3062288" y="3840163"/>
          <p14:tracePt t="28844" x="3062288" y="3822700"/>
          <p14:tracePt t="28861" x="3036888" y="3724275"/>
          <p14:tracePt t="28877" x="2990850" y="3635375"/>
          <p14:tracePt t="28894" x="2946400" y="3563938"/>
          <p14:tracePt t="28911" x="2901950" y="3492500"/>
          <p14:tracePt t="28928" x="2830513" y="3411538"/>
          <p14:tracePt t="28944" x="2776538" y="3349625"/>
          <p14:tracePt t="28961" x="2741613" y="3322638"/>
          <p14:tracePt t="28977" x="2724150" y="3286125"/>
          <p14:tracePt t="28994" x="2697163" y="3278188"/>
          <p14:tracePt t="29011" x="2633663" y="3259138"/>
          <p14:tracePt t="29027" x="2581275" y="3251200"/>
          <p14:tracePt t="29044" x="2490788" y="3251200"/>
          <p14:tracePt t="29060" x="2455863" y="3251200"/>
          <p14:tracePt t="29077" x="2446338" y="3251200"/>
          <p14:tracePt t="29094" x="2446338" y="3286125"/>
          <p14:tracePt t="29110" x="2428875" y="3349625"/>
          <p14:tracePt t="29128" x="2401888" y="3446463"/>
          <p14:tracePt t="29144" x="2312988" y="3500438"/>
          <p14:tracePt t="29160" x="2179638" y="3554413"/>
          <p14:tracePt t="29177" x="2081213" y="3598863"/>
          <p14:tracePt t="29194" x="2009775" y="3643313"/>
          <p14:tracePt t="29210" x="1928813" y="3724275"/>
          <p14:tracePt t="29227" x="1874838" y="3778250"/>
          <p14:tracePt t="29244" x="1857375" y="3805238"/>
          <p14:tracePt t="29260" x="1830388" y="3857625"/>
          <p14:tracePt t="29277" x="1822450" y="3911600"/>
          <p14:tracePt t="29294" x="1822450" y="3965575"/>
          <p14:tracePt t="29310" x="1822450" y="3992563"/>
          <p14:tracePt t="29327" x="1822450" y="4037013"/>
          <p14:tracePt t="29344" x="1911350" y="4098925"/>
          <p14:tracePt t="29360" x="1973263" y="4143375"/>
          <p14:tracePt t="29377" x="2027238" y="4179888"/>
          <p14:tracePt t="29394" x="2098675" y="4214813"/>
          <p14:tracePt t="29410" x="2160588" y="4241800"/>
          <p14:tracePt t="29427" x="2214563" y="4268788"/>
          <p14:tracePt t="29444" x="2241550" y="4268788"/>
          <p14:tracePt t="29460" x="2276475" y="4268788"/>
          <p14:tracePt t="29477" x="2312988" y="4268788"/>
          <p14:tracePt t="29494" x="2347913" y="4259263"/>
          <p14:tracePt t="29510" x="2357438" y="4251325"/>
          <p14:tracePt t="29527" x="2374900" y="4233863"/>
          <p14:tracePt t="29544" x="2419350" y="4179888"/>
          <p14:tracePt t="29560" x="2455863" y="4108450"/>
          <p14:tracePt t="29577" x="2500313" y="4054475"/>
          <p14:tracePt t="29593" x="2509838" y="4037013"/>
          <p14:tracePt t="29610" x="2536825" y="4010025"/>
          <p14:tracePt t="29627" x="2544763" y="3929063"/>
          <p14:tracePt t="29643" x="2544763" y="3902075"/>
          <p14:tracePt t="29677" x="2544763" y="3857625"/>
          <p14:tracePt t="29693" x="2536825" y="3795713"/>
          <p14:tracePt t="29710" x="2490788" y="3733800"/>
          <p14:tracePt t="29727" x="2438400" y="3670300"/>
          <p14:tracePt t="29743" x="2347913" y="3625850"/>
          <p14:tracePt t="29760" x="2276475" y="3589338"/>
          <p14:tracePt t="29777" x="2179638" y="3571875"/>
          <p14:tracePt t="29793" x="2081213" y="3544888"/>
          <p14:tracePt t="29810" x="2098675" y="3500438"/>
          <p14:tracePt t="29827" x="2116138" y="3482975"/>
          <p14:tracePt t="29843" x="2054225" y="3482975"/>
          <p14:tracePt t="29860" x="1990725" y="3509963"/>
          <p14:tracePt t="29877" x="1955800" y="3536950"/>
          <p14:tracePt t="29893" x="1911350" y="3581400"/>
          <p14:tracePt t="29910" x="1866900" y="3643313"/>
          <p14:tracePt t="29927" x="1822450" y="3706813"/>
          <p14:tracePt t="29943" x="1785938" y="3778250"/>
          <p14:tracePt t="29992" x="1785938" y="3786188"/>
          <p14:tracePt t="30056" x="1795463" y="3786188"/>
          <p14:tracePt t="30064" x="1803400" y="3786188"/>
          <p14:tracePt t="30072" x="1812925" y="3786188"/>
          <p14:tracePt t="30081" x="1822450" y="3786188"/>
          <p14:tracePt t="30097" x="1839913" y="3786188"/>
          <p14:tracePt t="30113" x="1847850" y="3786188"/>
          <p14:tracePt t="30305" x="1857375" y="3786188"/>
          <p14:tracePt t="33345" x="1847850" y="3795713"/>
          <p14:tracePt t="33353" x="1830388" y="3813175"/>
          <p14:tracePt t="33361" x="1812925" y="3830638"/>
          <p14:tracePt t="33375" x="1785938" y="3857625"/>
          <p14:tracePt t="33392" x="1704975" y="3929063"/>
          <p14:tracePt t="33408" x="1670050" y="3956050"/>
          <p14:tracePt t="33425" x="1589088" y="3973513"/>
          <p14:tracePt t="33441" x="1509713" y="3973513"/>
          <p14:tracePt t="33458" x="1401763" y="3973513"/>
          <p14:tracePt t="33475" x="1295400" y="3973513"/>
          <p14:tracePt t="33491" x="1169988" y="3956050"/>
          <p14:tracePt t="33508" x="1036638" y="3948113"/>
          <p14:tracePt t="33525" x="866775" y="3948113"/>
          <p14:tracePt t="33541" x="704850" y="3948113"/>
          <p14:tracePt t="33558" x="696913" y="3948113"/>
          <p14:tracePt t="33574" x="615950" y="3948113"/>
          <p14:tracePt t="33591" x="446088" y="3948113"/>
          <p14:tracePt t="33608" x="374650" y="3948113"/>
          <p14:tracePt t="33624" x="295275" y="3921125"/>
          <p14:tracePt t="33641" x="285750" y="3911600"/>
          <p14:tracePt t="33658" x="258763" y="3876675"/>
          <p14:tracePt t="33674" x="258763" y="3849688"/>
          <p14:tracePt t="33691" x="258763" y="3822700"/>
          <p14:tracePt t="33708" x="258763" y="3795713"/>
          <p14:tracePt t="33724" x="276225" y="3751263"/>
          <p14:tracePt t="33741" x="322263" y="3724275"/>
          <p14:tracePt t="33758" x="384175" y="3687763"/>
          <p14:tracePt t="33774" x="438150" y="3652838"/>
          <p14:tracePt t="33791" x="490538" y="3616325"/>
          <p14:tracePt t="33808" x="554038" y="3571875"/>
          <p14:tracePt t="33824" x="615950" y="3517900"/>
          <p14:tracePt t="33841" x="652463" y="3482975"/>
          <p14:tracePt t="33858" x="660400" y="3473450"/>
          <p14:tracePt t="33874" x="660400" y="3438525"/>
          <p14:tracePt t="33891" x="679450" y="3411538"/>
          <p14:tracePt t="33924" x="679450" y="3384550"/>
          <p14:tracePt t="33941" x="669925" y="3357563"/>
          <p14:tracePt t="33958" x="642938" y="3330575"/>
          <p14:tracePt t="33974" x="625475" y="3303588"/>
          <p14:tracePt t="33991" x="608013" y="3303588"/>
          <p14:tracePt t="34008" x="588963" y="3295650"/>
          <p14:tracePt t="34024" x="581025" y="3295650"/>
          <p14:tracePt t="34041" x="571500" y="3286125"/>
          <p14:tracePt t="34074" x="571500" y="3278188"/>
          <p14:tracePt t="34091" x="561975" y="3278188"/>
          <p14:tracePt t="34108" x="561975" y="3251200"/>
          <p14:tracePt t="34124" x="561975" y="3224213"/>
          <p14:tracePt t="34141" x="561975" y="3197225"/>
          <p14:tracePt t="34158" x="561975" y="3160713"/>
          <p14:tracePt t="34174" x="561975" y="3125788"/>
          <p14:tracePt t="34176" x="561975" y="3116263"/>
          <p14:tracePt t="34191" x="561975" y="3098800"/>
          <p14:tracePt t="34207" x="581025" y="3089275"/>
          <p14:tracePt t="34224" x="588963" y="3071813"/>
          <p14:tracePt t="34241" x="598488" y="3071813"/>
          <p14:tracePt t="34258" x="608013" y="3071813"/>
          <p14:tracePt t="34274" x="642938" y="3071813"/>
          <p14:tracePt t="34291" x="679450" y="3071813"/>
          <p14:tracePt t="34307" x="704850" y="3071813"/>
          <p14:tracePt t="34324" x="714375" y="3071813"/>
          <p14:tracePt t="34341" x="731838" y="3071813"/>
          <p14:tracePt t="34357" x="741363" y="3071813"/>
          <p14:tracePt t="34374" x="750888" y="3071813"/>
          <p14:tracePt t="34391" x="758825" y="3071813"/>
          <p14:tracePt t="34408" x="795338" y="3071813"/>
          <p14:tracePt t="34424" x="803275" y="3071813"/>
          <p14:tracePt t="34457" x="812800" y="3071813"/>
          <p14:tracePt t="34474" x="822325" y="3071813"/>
          <p14:tracePt t="34491" x="839788" y="3071813"/>
          <p14:tracePt t="34507" x="847725" y="3071813"/>
          <p14:tracePt t="34524" x="857250" y="3071813"/>
          <p14:tracePt t="34540" x="874713" y="3071813"/>
          <p14:tracePt t="34574" x="884238" y="3071813"/>
          <p14:tracePt t="34591" x="901700" y="3071813"/>
          <p14:tracePt t="34607" x="928688" y="3071813"/>
          <p14:tracePt t="34624" x="955675" y="3098800"/>
          <p14:tracePt t="34641" x="982663" y="3116263"/>
          <p14:tracePt t="34657" x="982663" y="3125788"/>
          <p14:tracePt t="34691" x="990600" y="3125788"/>
          <p14:tracePt t="34707" x="990600" y="3135313"/>
          <p14:tracePt t="34724" x="1017588" y="3152775"/>
          <p14:tracePt t="34741" x="1017588" y="3160713"/>
          <p14:tracePt t="34757" x="1017588" y="3170238"/>
          <p14:tracePt t="34774" x="1044575" y="3170238"/>
          <p14:tracePt t="34790" x="1054100" y="3206750"/>
          <p14:tracePt t="34808" x="1089025" y="3232150"/>
          <p14:tracePt t="34824" x="1108075" y="3251200"/>
          <p14:tracePt t="34840" x="1125538" y="3268663"/>
          <p14:tracePt t="34857" x="1143000" y="3286125"/>
          <p14:tracePt t="34874" x="1160463" y="3303588"/>
          <p14:tracePt t="34890" x="1169988" y="3303588"/>
          <p14:tracePt t="34907" x="1196975" y="3349625"/>
          <p14:tracePt t="34924" x="1214438" y="3367088"/>
          <p14:tracePt t="34940" x="1223963" y="3375025"/>
          <p14:tracePt t="34957" x="1250950" y="3394075"/>
          <p14:tracePt t="34974" x="1276350" y="3411538"/>
          <p14:tracePt t="35007" x="1295400" y="3411538"/>
          <p14:tracePt t="35024" x="1322388" y="3421063"/>
          <p14:tracePt t="35040" x="1330325" y="3421063"/>
          <p14:tracePt t="35057" x="1366838" y="3421063"/>
          <p14:tracePt t="35074" x="1384300" y="3429000"/>
          <p14:tracePt t="35090" x="1401763" y="3438525"/>
          <p14:tracePt t="35107" x="1401763" y="3446463"/>
          <p14:tracePt t="35124" x="1411288" y="3455988"/>
          <p14:tracePt t="35140" x="1438275" y="3492500"/>
          <p14:tracePt t="35157" x="1438275" y="3527425"/>
          <p14:tracePt t="35174" x="1446213" y="3571875"/>
          <p14:tracePt t="35190" x="1473200" y="3625850"/>
          <p14:tracePt t="35207" x="1473200" y="3643313"/>
          <p14:tracePt t="35224" x="1473200" y="3662363"/>
          <p14:tracePt t="35257" x="1473200" y="3670300"/>
          <p14:tracePt t="35529" x="1490663" y="3687763"/>
          <p14:tracePt t="35537" x="1527175" y="3714750"/>
          <p14:tracePt t="35545" x="1527175" y="3724275"/>
          <p14:tracePt t="35557" x="1527175" y="3733800"/>
          <p14:tracePt t="35573" x="1554163" y="3751263"/>
          <p14:tracePt t="35590" x="1581150" y="3759200"/>
          <p14:tracePt t="35607" x="1625600" y="3795713"/>
          <p14:tracePt t="35623" x="1679575" y="3830638"/>
          <p14:tracePt t="35640" x="1697038" y="3830638"/>
          <p14:tracePt t="35657" x="1714500" y="3830638"/>
          <p14:tracePt t="35673" x="1731963" y="3830638"/>
          <p14:tracePt t="35690" x="1741488" y="3830638"/>
          <p14:tracePt t="35707" x="1768475" y="3830638"/>
          <p14:tracePt t="35723" x="1785938" y="3830638"/>
          <p14:tracePt t="35740" x="1803400" y="3830638"/>
          <p14:tracePt t="35757" x="1822450" y="3830638"/>
          <p14:tracePt t="35773" x="1839913" y="3830638"/>
          <p14:tracePt t="35790" x="1847850" y="3830638"/>
          <p14:tracePt t="35807" x="1874838" y="3830638"/>
          <p14:tracePt t="35823" x="1893888" y="3830638"/>
          <p14:tracePt t="35840" x="1911350" y="3830638"/>
          <p14:tracePt t="35856" x="1938338" y="3840163"/>
          <p14:tracePt t="35873" x="1955800" y="3840163"/>
          <p14:tracePt t="35890" x="1965325" y="3840163"/>
          <p14:tracePt t="35906" x="1973263" y="3840163"/>
          <p14:tracePt t="35923" x="1982788" y="3840163"/>
          <p14:tracePt t="35956" x="2000250" y="3840163"/>
          <p14:tracePt t="35973" x="2009775" y="3840163"/>
          <p14:tracePt t="35990" x="2017713" y="3840163"/>
          <p14:tracePt t="36023" x="2036763" y="3840163"/>
          <p14:tracePt t="36040" x="2044700" y="3840163"/>
          <p14:tracePt t="36073" x="2054225" y="3840163"/>
          <p14:tracePt t="36090" x="2062163" y="3840163"/>
          <p14:tracePt t="36106" x="2071688" y="3840163"/>
          <p14:tracePt t="36145" x="2081213" y="3840163"/>
          <p14:tracePt t="36177" x="2089150" y="3840163"/>
          <p14:tracePt t="36185" x="2098675" y="3830638"/>
          <p14:tracePt t="36193" x="2108200" y="3822700"/>
          <p14:tracePt t="36206" x="2116138" y="3813175"/>
          <p14:tracePt t="36223" x="2143125" y="3813175"/>
          <p14:tracePt t="36240" x="2160588" y="3786188"/>
          <p14:tracePt t="36337" x="2170113" y="3778250"/>
          <p14:tracePt t="36344" x="2179638" y="3778250"/>
          <p14:tracePt t="36352" x="2179638" y="3768725"/>
          <p14:tracePt t="36361" x="2187575" y="3759200"/>
          <p14:tracePt t="36373" x="2197100" y="3759200"/>
          <p14:tracePt t="36390" x="2214563" y="3733800"/>
          <p14:tracePt t="36406" x="2241550" y="3706813"/>
          <p14:tracePt t="36423" x="2303463" y="3635375"/>
          <p14:tracePt t="36440" x="2366963" y="3544888"/>
          <p14:tracePt t="36456" x="2438400" y="3446463"/>
          <p14:tracePt t="36473" x="2482850" y="3384550"/>
          <p14:tracePt t="36490" x="2517775" y="3330575"/>
          <p14:tracePt t="36506" x="2554288" y="3268663"/>
          <p14:tracePt t="36523" x="2581275" y="3224213"/>
          <p14:tracePt t="36540" x="2581275" y="3187700"/>
          <p14:tracePt t="36556" x="2581275" y="3152775"/>
          <p14:tracePt t="36573" x="2581275" y="3116263"/>
          <p14:tracePt t="36589" x="2581275" y="3108325"/>
          <p14:tracePt t="36606" x="2571750" y="3071813"/>
          <p14:tracePt t="36623" x="2554288" y="3044825"/>
          <p14:tracePt t="36639" x="2490788" y="3009900"/>
          <p14:tracePt t="36656" x="2401888" y="2973388"/>
          <p14:tracePt t="36673" x="2295525" y="2921000"/>
          <p14:tracePt t="36689" x="2197100" y="2894013"/>
          <p14:tracePt t="36706" x="2116138" y="2874963"/>
          <p14:tracePt t="36723" x="2054225" y="2874963"/>
          <p14:tracePt t="36739" x="1973263" y="2874963"/>
          <p14:tracePt t="36756" x="1884363" y="2874963"/>
          <p14:tracePt t="36773" x="1751013" y="2901950"/>
          <p14:tracePt t="36789" x="1643063" y="2928938"/>
          <p14:tracePt t="36806" x="1527175" y="2973388"/>
          <p14:tracePt t="36823" x="1446213" y="3036888"/>
          <p14:tracePt t="36840" x="1339850" y="3179763"/>
          <p14:tracePt t="36856" x="1303338" y="3278188"/>
          <p14:tracePt t="36873" x="1276350" y="3375025"/>
          <p14:tracePt t="36889" x="1258888" y="3509963"/>
          <p14:tracePt t="36906" x="1258888" y="3635375"/>
          <p14:tracePt t="36923" x="1276350" y="3741738"/>
          <p14:tracePt t="36939" x="1295400" y="3822700"/>
          <p14:tracePt t="36956" x="1322388" y="3894138"/>
          <p14:tracePt t="36973" x="1347788" y="3948113"/>
          <p14:tracePt t="36989" x="1374775" y="3983038"/>
          <p14:tracePt t="37006" x="1401763" y="4000500"/>
          <p14:tracePt t="37023" x="1438275" y="4019550"/>
          <p14:tracePt t="37039" x="1527175" y="4037013"/>
          <p14:tracePt t="37056" x="1571625" y="4071938"/>
          <p14:tracePt t="37072" x="1608138" y="4071938"/>
          <p14:tracePt t="37089" x="1652588" y="4071938"/>
          <p14:tracePt t="37122" x="1660525" y="4044950"/>
          <p14:tracePt t="37139" x="1731963" y="3983038"/>
          <p14:tracePt t="37156" x="1803400" y="3876675"/>
          <p14:tracePt t="37172" x="1857375" y="3759200"/>
          <p14:tracePt t="37189" x="1911350" y="3643313"/>
          <p14:tracePt t="37206" x="1965325" y="3500438"/>
          <p14:tracePt t="37222" x="2017713" y="3411538"/>
          <p14:tracePt t="37239" x="2062163" y="3313113"/>
          <p14:tracePt t="37256" x="2062163" y="3241675"/>
          <p14:tracePt t="37305" x="2044700" y="3224213"/>
          <p14:tracePt t="37313" x="2036763" y="3224213"/>
          <p14:tracePt t="37322" x="2000250" y="3206750"/>
          <p14:tracePt t="37339" x="1938338" y="3197225"/>
          <p14:tracePt t="37356" x="1884363" y="3197225"/>
          <p14:tracePt t="37372" x="1803400" y="3197225"/>
          <p14:tracePt t="37389" x="1751013" y="3232150"/>
          <p14:tracePt t="37406" x="1714500" y="3268663"/>
          <p14:tracePt t="37422" x="1714500" y="3303588"/>
          <p14:tracePt t="37439" x="1714500" y="3402013"/>
          <p14:tracePt t="37456" x="1795463" y="3554413"/>
          <p14:tracePt t="37472" x="1893888" y="3652838"/>
          <p14:tracePt t="37489" x="2071688" y="3741738"/>
          <p14:tracePt t="37506" x="2276475" y="3840163"/>
          <p14:tracePt t="37522" x="2473325" y="3894138"/>
          <p14:tracePt t="37539" x="2616200" y="3956050"/>
          <p14:tracePt t="37556" x="2795588" y="3965575"/>
          <p14:tracePt t="37572" x="2955925" y="4000500"/>
          <p14:tracePt t="37589" x="2973388" y="4000500"/>
          <p14:tracePt t="37624" x="2982913" y="4000500"/>
          <p14:tracePt t="37639" x="3009900" y="3983038"/>
          <p14:tracePt t="37656" x="3009900" y="3956050"/>
          <p14:tracePt t="37672" x="3017838" y="3894138"/>
          <p14:tracePt t="37689" x="3017838" y="3857625"/>
          <p14:tracePt t="37705" x="3017838" y="3822700"/>
          <p14:tracePt t="37722" x="3017838" y="3778250"/>
          <p14:tracePt t="37739" x="3017838" y="3724275"/>
          <p14:tracePt t="37755" x="2982913" y="3670300"/>
          <p14:tracePt t="37772" x="2901950" y="3608388"/>
          <p14:tracePt t="37789" x="2847975" y="3571875"/>
          <p14:tracePt t="37805" x="2776538" y="3536950"/>
          <p14:tracePt t="37822" x="2732088" y="3492500"/>
          <p14:tracePt t="37839" x="2705100" y="3482975"/>
          <p14:tracePt t="37855" x="2633663" y="3438525"/>
          <p14:tracePt t="37872" x="2625725" y="3438525"/>
          <p14:tracePt t="37905" x="2616200" y="3438525"/>
          <p14:tracePt t="37922" x="2598738" y="3421063"/>
          <p14:tracePt t="38057" x="2581275" y="3421063"/>
          <p14:tracePt t="38072" x="2571750" y="3421063"/>
          <p14:tracePt t="38080" x="2562225" y="3429000"/>
          <p14:tracePt t="38089" x="2562225" y="3438525"/>
          <p14:tracePt t="38105" x="2544763" y="3438525"/>
          <p14:tracePt t="38122" x="2527300" y="3465513"/>
          <p14:tracePt t="38139" x="2490788" y="3473450"/>
          <p14:tracePt t="38155" x="2438400" y="3492500"/>
          <p14:tracePt t="38172" x="2374900" y="3509963"/>
          <p14:tracePt t="38189" x="2268538" y="3536950"/>
          <p14:tracePt t="38205" x="2143125" y="3544888"/>
          <p14:tracePt t="38222" x="2036763" y="3554413"/>
          <p14:tracePt t="38239" x="1965325" y="3581400"/>
          <p14:tracePt t="38255" x="1901825" y="3589338"/>
          <p14:tracePt t="38272" x="1893888" y="3589338"/>
          <p14:tracePt t="38881" x="1911350" y="3616325"/>
          <p14:tracePt t="38888" x="1946275" y="3625850"/>
          <p14:tracePt t="38897" x="1965325" y="3635375"/>
          <p14:tracePt t="38913" x="1973263" y="3635375"/>
          <p14:tracePt t="38921" x="1990725" y="3643313"/>
          <p14:tracePt t="38938" x="2009775" y="3643313"/>
          <p14:tracePt t="38955" x="2098675" y="3643313"/>
          <p14:tracePt t="38971" x="2143125" y="3643313"/>
          <p14:tracePt t="39025" x="2197100" y="3608388"/>
          <p14:tracePt t="39033" x="2197100" y="3581400"/>
          <p14:tracePt t="39040" x="2232025" y="3536950"/>
          <p14:tracePt t="39055" x="2286000" y="3482975"/>
          <p14:tracePt t="39071" x="2411413" y="3295650"/>
          <p14:tracePt t="39088" x="2465388" y="3135313"/>
          <p14:tracePt t="39105" x="2490788" y="2911475"/>
          <p14:tracePt t="39121" x="2490788" y="2867025"/>
          <p14:tracePt t="39138" x="2517775" y="2803525"/>
          <p14:tracePt t="39155" x="2571750" y="2616200"/>
          <p14:tracePt t="39171" x="2633663" y="2393950"/>
          <p14:tracePt t="39188" x="2724150" y="2170113"/>
          <p14:tracePt t="39205" x="2813050" y="1965325"/>
          <p14:tracePt t="39221" x="2919413" y="1795463"/>
          <p14:tracePt t="39238" x="3000375" y="1643063"/>
          <p14:tracePt t="39255" x="3098800" y="1536700"/>
          <p14:tracePt t="39271" x="3268663" y="1401763"/>
          <p14:tracePt t="39288" x="3295650" y="1393825"/>
          <p14:tracePt t="39321" x="3419475" y="1347788"/>
          <p14:tracePt t="39338" x="3581400" y="1303338"/>
          <p14:tracePt t="39354" x="3660775" y="1285875"/>
          <p14:tracePt t="39371" x="3741738" y="1258888"/>
          <p14:tracePt t="39388" x="3848100" y="1258888"/>
          <p14:tracePt t="39405" x="3938588" y="1258888"/>
          <p14:tracePt t="39421" x="4000500" y="1303338"/>
          <p14:tracePt t="39454" x="4010025" y="1330325"/>
          <p14:tracePt t="39472" x="4010025" y="1490663"/>
          <p14:tracePt t="39488" x="4010025" y="1670050"/>
          <p14:tracePt t="39504" x="4037013" y="1849438"/>
          <p14:tracePt t="39521" x="4037013" y="2017713"/>
          <p14:tracePt t="39538" x="4037013" y="2116138"/>
          <p14:tracePt t="39554" x="4000500" y="2197100"/>
          <p14:tracePt t="39571" x="3956050" y="2251075"/>
          <p14:tracePt t="39588" x="3894138" y="2286000"/>
          <p14:tracePt t="39604" x="3830638" y="2286000"/>
          <p14:tracePt t="39621" x="3776663" y="2286000"/>
          <p14:tracePt t="39638" x="3732213" y="2286000"/>
          <p14:tracePt t="39654" x="3670300" y="2286000"/>
          <p14:tracePt t="39671" x="3633788" y="2278063"/>
          <p14:tracePt t="39673" x="3616325" y="2268538"/>
          <p14:tracePt t="39688" x="3608388" y="2259013"/>
          <p14:tracePt t="39704" x="3608388" y="2251075"/>
          <p14:tracePt t="39721" x="3608388" y="2214563"/>
          <p14:tracePt t="39738" x="3652838" y="2170113"/>
          <p14:tracePt t="39754" x="3741738" y="2116138"/>
          <p14:tracePt t="39771" x="3830638" y="2063750"/>
          <p14:tracePt t="39788" x="3929063" y="2027238"/>
          <p14:tracePt t="39804" x="4044950" y="1982788"/>
          <p14:tracePt t="39821" x="4125913" y="1973263"/>
          <p14:tracePt t="39838" x="4170363" y="1965325"/>
          <p14:tracePt t="39854" x="4205288" y="1955800"/>
          <p14:tracePt t="39888" x="4205288" y="1965325"/>
          <p14:tracePt t="39904" x="4205288" y="1992313"/>
          <p14:tracePt t="39921" x="4214813" y="2009775"/>
          <p14:tracePt t="39938" x="4214813" y="2063750"/>
          <p14:tracePt t="39954" x="4214813" y="2116138"/>
          <p14:tracePt t="39971" x="4214813" y="2152650"/>
          <p14:tracePt t="39987" x="4179888" y="2179638"/>
          <p14:tracePt t="40004" x="4116388" y="2197100"/>
          <p14:tracePt t="40021" x="4071938" y="2206625"/>
          <p14:tracePt t="40037" x="4054475" y="2206625"/>
          <p14:tracePt t="40054" x="4044950" y="2206625"/>
          <p14:tracePt t="40071" x="4027488" y="2197100"/>
          <p14:tracePt t="40087" x="4027488" y="2152650"/>
          <p14:tracePt t="40104" x="4044950" y="2098675"/>
          <p14:tracePt t="40121" x="4089400" y="2063750"/>
          <p14:tracePt t="40137" x="4125913" y="2044700"/>
          <p14:tracePt t="40154" x="4197350" y="2027238"/>
          <p14:tracePt t="40171" x="4251325" y="2027238"/>
          <p14:tracePt t="40187" x="4286250" y="2017713"/>
          <p14:tracePt t="40204" x="4313238" y="2017713"/>
          <p14:tracePt t="40237" x="4330700" y="2044700"/>
          <p14:tracePt t="40271" x="4322763" y="2081213"/>
          <p14:tracePt t="40288" x="4259263" y="2135188"/>
          <p14:tracePt t="40304" x="4197350" y="2152650"/>
          <p14:tracePt t="40321" x="4108450" y="2160588"/>
          <p14:tracePt t="40337" x="4044950" y="2160588"/>
          <p14:tracePt t="40354" x="4000500" y="2160588"/>
          <p14:tracePt t="40371" x="4000500" y="2135188"/>
          <p14:tracePt t="40387" x="4000500" y="2098675"/>
          <p14:tracePt t="40404" x="4037013" y="2036763"/>
          <p14:tracePt t="40421" x="4098925" y="1973263"/>
          <p14:tracePt t="40437" x="4214813" y="1928813"/>
          <p14:tracePt t="40454" x="4295775" y="1911350"/>
          <p14:tracePt t="40471" x="4367213" y="1893888"/>
          <p14:tracePt t="40487" x="4438650" y="1893888"/>
          <p14:tracePt t="40504" x="4491038" y="1928813"/>
          <p14:tracePt t="40520" x="4572000" y="1973263"/>
          <p14:tracePt t="40537" x="4581525" y="2063750"/>
          <p14:tracePt t="40554" x="4581525" y="2179638"/>
          <p14:tracePt t="40570" x="4581525" y="2278063"/>
          <p14:tracePt t="40587" x="4500563" y="2438400"/>
          <p14:tracePt t="40604" x="4394200" y="2571750"/>
          <p14:tracePt t="40620" x="4268788" y="2724150"/>
          <p14:tracePt t="40637" x="4152900" y="2874963"/>
          <p14:tracePt t="40654" x="4108450" y="2973388"/>
          <p14:tracePt t="40688" x="4071938" y="3063875"/>
          <p14:tracePt t="40704" x="4054475" y="3125788"/>
          <p14:tracePt t="40720" x="4054475" y="3160713"/>
          <p14:tracePt t="40737" x="4044950" y="3197225"/>
          <p14:tracePt t="40754" x="4044950" y="3206750"/>
          <p14:tracePt t="40787" x="4044950" y="3214688"/>
          <p14:tracePt t="40817" x="4044950" y="3224213"/>
          <p14:tracePt t="40833" x="4044950" y="3232150"/>
          <p14:tracePt t="40841" x="4027488" y="3251200"/>
          <p14:tracePt t="40854" x="4017963" y="3251200"/>
          <p14:tracePt t="40870" x="3965575" y="3286125"/>
          <p14:tracePt t="40887" x="3894138" y="3349625"/>
          <p14:tracePt t="40904" x="3786188" y="3473450"/>
          <p14:tracePt t="40920" x="3732213" y="3527425"/>
          <p14:tracePt t="40937" x="3679825" y="3581400"/>
          <p14:tracePt t="40954" x="3633788" y="3635375"/>
          <p14:tracePt t="40970" x="3598863" y="3670300"/>
          <p14:tracePt t="40987" x="3544888" y="3697288"/>
          <p14:tracePt t="41004" x="3527425" y="3697288"/>
          <p14:tracePt t="41020" x="3500438" y="3706813"/>
          <p14:tracePt t="41037" x="3482975" y="3706813"/>
          <p14:tracePt t="41054" x="3455988" y="3697288"/>
          <p14:tracePt t="41070" x="3446463" y="3687763"/>
          <p14:tracePt t="41087" x="3446463" y="3679825"/>
          <p14:tracePt t="41120" x="3446463" y="3652838"/>
          <p14:tracePt t="41128" x="3429000" y="3643313"/>
          <p14:tracePt t="41137" x="3419475" y="3643313"/>
          <p14:tracePt t="41153" x="3411538" y="3616325"/>
          <p14:tracePt t="41170" x="3402013" y="3581400"/>
          <p14:tracePt t="41187" x="3384550" y="3554413"/>
          <p14:tracePt t="41203" x="3384550" y="3544888"/>
          <p14:tracePt t="41220" x="3384550" y="3527425"/>
          <p14:tracePt t="41237" x="3384550" y="3509963"/>
          <p14:tracePt t="41281" x="3384550" y="3500438"/>
          <p14:tracePt t="41656" x="3384550" y="3509963"/>
          <p14:tracePt t="41665" x="3384550" y="3517900"/>
          <p14:tracePt t="41673" x="3375025" y="3517900"/>
          <p14:tracePt t="41768" x="3375025" y="3509963"/>
          <p14:tracePt t="41777" x="3375025" y="3492500"/>
          <p14:tracePt t="41786" x="3375025" y="3455988"/>
          <p14:tracePt t="41803" x="3375025" y="3402013"/>
          <p14:tracePt t="41820" x="3375025" y="3313113"/>
          <p14:tracePt t="41836" x="3375025" y="3206750"/>
          <p14:tracePt t="41853" x="3375025" y="3152775"/>
          <p14:tracePt t="41886" x="3375025" y="3071813"/>
          <p14:tracePt t="41903" x="3375025" y="2973388"/>
          <p14:tracePt t="41920" x="3375025" y="2857500"/>
          <p14:tracePt t="41936" x="3375025" y="2778125"/>
          <p14:tracePt t="41953" x="3357563" y="2714625"/>
          <p14:tracePt t="41970" x="3348038" y="2660650"/>
          <p14:tracePt t="41986" x="3348038" y="2598738"/>
          <p14:tracePt t="42003" x="3340100" y="2563813"/>
          <p14:tracePt t="42020" x="3340100" y="2527300"/>
          <p14:tracePt t="42036" x="3340100" y="2492375"/>
          <p14:tracePt t="42053" x="3340100" y="2455863"/>
          <p14:tracePt t="42070" x="3330575" y="2411413"/>
          <p14:tracePt t="42086" x="3313113" y="2366963"/>
          <p14:tracePt t="42103" x="3303588" y="2339975"/>
          <p14:tracePt t="42120" x="3286125" y="2251075"/>
          <p14:tracePt t="42136" x="3268663" y="2224088"/>
          <p14:tracePt t="42153" x="3251200" y="2197100"/>
          <p14:tracePt t="42170" x="3241675" y="2160588"/>
          <p14:tracePt t="42186" x="3224213" y="2135188"/>
          <p14:tracePt t="42203" x="3205163" y="2098675"/>
          <p14:tracePt t="42220" x="3197225" y="2071688"/>
          <p14:tracePt t="42236" x="3197225" y="2063750"/>
          <p14:tracePt t="42253" x="3197225" y="2054225"/>
          <p14:tracePt t="42269" x="3187700" y="2054225"/>
          <p14:tracePt t="42286" x="3187700" y="2044700"/>
          <p14:tracePt t="42303" x="3187700" y="2036763"/>
          <p14:tracePt t="42336" x="3187700" y="2027238"/>
          <p14:tracePt t="42417" x="3197225" y="2027238"/>
          <p14:tracePt t="42441" x="3205163" y="2036763"/>
          <p14:tracePt t="42448" x="3205163" y="2044700"/>
          <p14:tracePt t="42457" x="3205163" y="2063750"/>
          <p14:tracePt t="42469" x="3205163" y="2098675"/>
          <p14:tracePt t="42486" x="3205163" y="2152650"/>
          <p14:tracePt t="42503" x="3205163" y="2241550"/>
          <p14:tracePt t="42520" x="3205163" y="2393950"/>
          <p14:tracePt t="42536" x="3205163" y="2536825"/>
          <p14:tracePt t="42553" x="3205163" y="2697163"/>
          <p14:tracePt t="42569" x="3241675" y="2867025"/>
          <p14:tracePt t="42586" x="3251200" y="3044825"/>
          <p14:tracePt t="42603" x="3259138" y="3214688"/>
          <p14:tracePt t="42619" x="3295650" y="3367088"/>
          <p14:tracePt t="42636" x="3295650" y="3473450"/>
          <p14:tracePt t="42653" x="3295650" y="3554413"/>
          <p14:tracePt t="42669" x="3295650" y="3598863"/>
          <p14:tracePt t="42686" x="3295650" y="3635375"/>
          <p14:tracePt t="42702" x="3295650" y="3652838"/>
          <p14:tracePt t="42736" x="3295650" y="3687763"/>
          <p14:tracePt t="42753" x="3286125" y="3706813"/>
          <p14:tracePt t="42769" x="3259138" y="3786188"/>
          <p14:tracePt t="42786" x="3251200" y="3830638"/>
          <p14:tracePt t="42803" x="3251200" y="3884613"/>
          <p14:tracePt t="42819" x="3251200" y="3938588"/>
          <p14:tracePt t="42836" x="3251200" y="3956050"/>
          <p14:tracePt t="42852" x="3251200" y="3992563"/>
          <p14:tracePt t="42869" x="3251200" y="4010025"/>
          <p14:tracePt t="42886" x="3251200" y="4027488"/>
          <p14:tracePt t="42902" x="3251200" y="4037013"/>
          <p14:tracePt t="43098" x="3251200" y="4010025"/>
          <p14:tracePt t="43105" x="3251200" y="3983038"/>
          <p14:tracePt t="43120" x="3251200" y="3938588"/>
          <p14:tracePt t="43129" x="3251200" y="3902075"/>
          <p14:tracePt t="43136" x="3251200" y="3849688"/>
          <p14:tracePt t="43152" x="3251200" y="3759200"/>
          <p14:tracePt t="43169" x="3251200" y="3652838"/>
          <p14:tracePt t="43186" x="3251200" y="3625850"/>
          <p14:tracePt t="43202" x="3251200" y="3616325"/>
          <p14:tracePt t="43219" x="3251200" y="3517900"/>
          <p14:tracePt t="43236" x="3251200" y="3402013"/>
          <p14:tracePt t="43252" x="3241675" y="3295650"/>
          <p14:tracePt t="43269" x="3241675" y="3197225"/>
          <p14:tracePt t="43286" x="3241675" y="3143250"/>
          <p14:tracePt t="43302" x="3241675" y="3071813"/>
          <p14:tracePt t="43319" x="3241675" y="3036888"/>
          <p14:tracePt t="43336" x="3241675" y="3000375"/>
          <p14:tracePt t="43497" x="3241675" y="3027363"/>
          <p14:tracePt t="43505" x="3241675" y="3063875"/>
          <p14:tracePt t="43513" x="3241675" y="3116263"/>
          <p14:tracePt t="43520" x="3241675" y="3179763"/>
          <p14:tracePt t="43536" x="3214688" y="3330575"/>
          <p14:tracePt t="43552" x="3179763" y="3500438"/>
          <p14:tracePt t="43569" x="3160713" y="3616325"/>
          <p14:tracePt t="43585" x="3160713" y="3625850"/>
          <p14:tracePt t="43602" x="3160713" y="3706813"/>
          <p14:tracePt t="43619" x="3170238" y="3778250"/>
          <p14:tracePt t="43635" x="3152775" y="3902075"/>
          <p14:tracePt t="43652" x="3170238" y="3992563"/>
          <p14:tracePt t="43669" x="3187700" y="4027488"/>
          <p14:tracePt t="43689" x="3197225" y="4027488"/>
          <p14:tracePt t="43702" x="3179763" y="4044950"/>
          <p14:tracePt t="43719" x="3170238" y="4071938"/>
          <p14:tracePt t="43849" x="3170238" y="4064000"/>
          <p14:tracePt t="43857" x="3170238" y="4037013"/>
          <p14:tracePt t="43865" x="3187700" y="4019550"/>
          <p14:tracePt t="43872" x="3187700" y="3992563"/>
          <p14:tracePt t="43885" x="3197225" y="3948113"/>
          <p14:tracePt t="43902" x="3197225" y="3867150"/>
          <p14:tracePt t="43918" x="3197225" y="3751263"/>
          <p14:tracePt t="43935" x="3205163" y="3554413"/>
          <p14:tracePt t="43952" x="3214688" y="3429000"/>
          <p14:tracePt t="43968" x="3241675" y="3357563"/>
          <p14:tracePt t="43985" x="3241675" y="3295650"/>
          <p14:tracePt t="44002" x="3251200" y="3232150"/>
          <p14:tracePt t="44018" x="3251200" y="3197225"/>
          <p14:tracePt t="44035" x="3259138" y="3197225"/>
          <p14:tracePt t="44052" x="3268663" y="3197225"/>
          <p14:tracePt t="44085" x="3286125" y="3232150"/>
          <p14:tracePt t="44102" x="3330575" y="3367088"/>
          <p14:tracePt t="44118" x="3357563" y="3492500"/>
          <p14:tracePt t="44135" x="3394075" y="3616325"/>
          <p14:tracePt t="44152" x="3429000" y="3822700"/>
          <p14:tracePt t="44168" x="3438525" y="3911600"/>
          <p14:tracePt t="44185" x="3455988" y="3983038"/>
          <p14:tracePt t="44202" x="3490913" y="4027488"/>
          <p14:tracePt t="44218" x="3527425" y="4054475"/>
          <p14:tracePt t="44235" x="3544888" y="4054475"/>
          <p14:tracePt t="44252" x="3571875" y="4054475"/>
          <p14:tracePt t="44268" x="3608388" y="4037013"/>
          <p14:tracePt t="44285" x="3697288" y="3973513"/>
          <p14:tracePt t="44302" x="3795713" y="3867150"/>
          <p14:tracePt t="44318" x="3848100" y="3805238"/>
          <p14:tracePt t="44352" x="3965575" y="3662363"/>
          <p14:tracePt t="44368" x="4089400" y="3482975"/>
          <p14:tracePt t="44385" x="4214813" y="3303588"/>
          <p14:tracePt t="44402" x="4340225" y="3125788"/>
          <p14:tracePt t="44418" x="4446588" y="2946400"/>
          <p14:tracePt t="44435" x="4527550" y="2768600"/>
          <p14:tracePt t="44451" x="4608513" y="2625725"/>
          <p14:tracePt t="44468" x="4652963" y="2492375"/>
          <p14:tracePt t="44485" x="4714875" y="2374900"/>
          <p14:tracePt t="44502" x="4732338" y="2278063"/>
          <p14:tracePt t="44518" x="4732338" y="2160588"/>
          <p14:tracePt t="44535" x="4732338" y="2143125"/>
          <p14:tracePt t="44560" x="4732338" y="2135188"/>
          <p14:tracePt t="44568" x="4741863" y="2089150"/>
          <p14:tracePt t="44585" x="4741863" y="2036763"/>
          <p14:tracePt t="44601" x="4741863" y="2000250"/>
          <p14:tracePt t="44618" x="4776788" y="1938338"/>
          <p14:tracePt t="44635" x="4803775" y="1884363"/>
          <p14:tracePt t="44651" x="4822825" y="1839913"/>
          <p14:tracePt t="44668" x="4840288" y="1803400"/>
          <p14:tracePt t="44685" x="4857750" y="1785938"/>
          <p14:tracePt t="44701" x="4867275" y="1776413"/>
          <p14:tracePt t="44760" x="4875213" y="1776413"/>
          <p14:tracePt t="44792" x="4921250" y="1812925"/>
          <p14:tracePt t="44800" x="4921250" y="1849438"/>
          <p14:tracePt t="44809" x="4929188" y="1884363"/>
          <p14:tracePt t="44818" x="4938713" y="1893888"/>
          <p14:tracePt t="44835" x="4938713" y="1955800"/>
          <p14:tracePt t="44851" x="4938713" y="2000250"/>
          <p14:tracePt t="44868" x="4946650" y="2071688"/>
          <p14:tracePt t="44885" x="4965700" y="2143125"/>
          <p14:tracePt t="44901" x="4973638" y="2224088"/>
          <p14:tracePt t="44918" x="4973638" y="2322513"/>
          <p14:tracePt t="44935" x="4973638" y="2420938"/>
          <p14:tracePt t="44951" x="4983163" y="2544763"/>
          <p14:tracePt t="44968" x="4992688" y="2563813"/>
          <p14:tracePt t="44985" x="4992688" y="2643188"/>
          <p14:tracePt t="45001" x="5010150" y="2724150"/>
          <p14:tracePt t="45018" x="5010150" y="2822575"/>
          <p14:tracePt t="45035" x="5010150" y="2911475"/>
          <p14:tracePt t="45051" x="5010150" y="3036888"/>
          <p14:tracePt t="45068" x="5027613" y="3125788"/>
          <p14:tracePt t="45085" x="5037138" y="3206750"/>
          <p14:tracePt t="45101" x="5054600" y="3268663"/>
          <p14:tracePt t="45118" x="5072063" y="3330575"/>
          <p14:tracePt t="45134" x="5072063" y="3394075"/>
          <p14:tracePt t="45151" x="5081588" y="3438525"/>
          <p14:tracePt t="45168" x="5099050" y="3482975"/>
          <p14:tracePt t="45184" x="5108575" y="3509963"/>
          <p14:tracePt t="45201" x="5108575" y="3544888"/>
          <p14:tracePt t="45218" x="5108575" y="3581400"/>
          <p14:tracePt t="45234" x="5108575" y="3598863"/>
          <p14:tracePt t="45251" x="5108575" y="3616325"/>
          <p14:tracePt t="45268" x="5108575" y="3643313"/>
          <p14:tracePt t="45284" x="5108575" y="3662363"/>
          <p14:tracePt t="45301" x="5108575" y="3697288"/>
          <p14:tracePt t="45318" x="5108575" y="3714750"/>
          <p14:tracePt t="45334" x="5108575" y="3733800"/>
          <p14:tracePt t="45351" x="5108575" y="3759200"/>
          <p14:tracePt t="45368" x="5108575" y="3778250"/>
          <p14:tracePt t="45384" x="5116513" y="3786188"/>
          <p14:tracePt t="45401" x="5116513" y="3795713"/>
          <p14:tracePt t="45418" x="5116513" y="3822700"/>
          <p14:tracePt t="45434" x="5116513" y="3830638"/>
          <p14:tracePt t="45451" x="5116513" y="3857625"/>
          <p14:tracePt t="45468" x="5116513" y="3867150"/>
          <p14:tracePt t="45484" x="5116513" y="3884613"/>
          <p14:tracePt t="45593" x="5116513" y="3867150"/>
          <p14:tracePt t="45601" x="5116513" y="3857625"/>
          <p14:tracePt t="45608" x="5116513" y="3849688"/>
          <p14:tracePt t="45618" x="5116513" y="3813175"/>
          <p14:tracePt t="45634" x="5116513" y="3741738"/>
          <p14:tracePt t="45651" x="5116513" y="3643313"/>
          <p14:tracePt t="45668" x="5089525" y="3473450"/>
          <p14:tracePt t="45684" x="5089525" y="3303588"/>
          <p14:tracePt t="45701" x="5081588" y="3125788"/>
          <p14:tracePt t="45718" x="5072063" y="2955925"/>
          <p14:tracePt t="45734" x="5072063" y="2849563"/>
          <p14:tracePt t="45751" x="5037138" y="2724150"/>
          <p14:tracePt t="45768" x="5027613" y="2589213"/>
          <p14:tracePt t="45808" x="5018088" y="2571750"/>
          <p14:tracePt t="45817" x="5010150" y="2527300"/>
          <p14:tracePt t="45834" x="4983163" y="2465388"/>
          <p14:tracePt t="45851" x="5160963" y="2259013"/>
          <p14:tracePt t="45867" x="5180013" y="2197100"/>
          <p14:tracePt t="45884" x="5180013" y="2187575"/>
          <p14:tracePt t="45901" x="5170488" y="2152650"/>
          <p14:tracePt t="45917" x="5170488" y="2116138"/>
          <p14:tracePt t="45934" x="5160963" y="2081213"/>
          <p14:tracePt t="45951" x="5160963" y="2054225"/>
          <p14:tracePt t="45967" x="5153025" y="2009775"/>
          <p14:tracePt t="45984" x="5153025" y="1982788"/>
          <p14:tracePt t="46001" x="5153025" y="1955800"/>
          <p14:tracePt t="46017" x="5153025" y="1928813"/>
          <p14:tracePt t="46034" x="5153025" y="1901825"/>
          <p14:tracePt t="46051" x="5153025" y="1884363"/>
          <p14:tracePt t="46067" x="5153025" y="1874838"/>
          <p14:tracePt t="46084" x="5153025" y="1849438"/>
          <p14:tracePt t="46117" x="5153025" y="1830388"/>
          <p14:tracePt t="46134" x="5153025" y="1822450"/>
          <p14:tracePt t="46151" x="5153025" y="1812925"/>
          <p14:tracePt t="46167" x="5153025" y="1785938"/>
          <p14:tracePt t="46184" x="5160963" y="1776413"/>
          <p14:tracePt t="46200" x="5160963" y="1768475"/>
          <p14:tracePt t="46217" x="5170488" y="1758950"/>
          <p14:tracePt t="46234" x="5180013" y="1758950"/>
          <p14:tracePt t="46251" x="5187950" y="1751013"/>
          <p14:tracePt t="46272" x="5197475" y="1741488"/>
          <p14:tracePt t="46284" x="5207000" y="1741488"/>
          <p14:tracePt t="46301" x="5214938" y="1741488"/>
          <p14:tracePt t="46317" x="5232400" y="1741488"/>
          <p14:tracePt t="46334" x="5268913" y="1741488"/>
          <p14:tracePt t="46367" x="5295900" y="1751013"/>
          <p14:tracePt t="46384" x="5340350" y="1751013"/>
          <p14:tracePt t="46400" x="5394325" y="1751013"/>
          <p14:tracePt t="46417" x="5473700" y="1751013"/>
          <p14:tracePt t="46434" x="5616575" y="1731963"/>
          <p14:tracePt t="46450" x="5751513" y="1731963"/>
          <p14:tracePt t="46467" x="5902325" y="1731963"/>
          <p14:tracePt t="46484" x="6018213" y="1731963"/>
          <p14:tracePt t="46500" x="6143625" y="1731963"/>
          <p14:tracePt t="46517" x="6232525" y="1731963"/>
          <p14:tracePt t="46534" x="6303963" y="1731963"/>
          <p14:tracePt t="46550" x="6357938" y="1731963"/>
          <p14:tracePt t="46567" x="6402388" y="1731963"/>
          <p14:tracePt t="46584" x="6456363" y="1731963"/>
          <p14:tracePt t="46600" x="6492875" y="1724025"/>
          <p14:tracePt t="46617" x="6518275" y="1714500"/>
          <p14:tracePt t="46634" x="6545263" y="1704975"/>
          <p14:tracePt t="46650" x="6564313" y="1687513"/>
          <p14:tracePt t="46667" x="6581775" y="1687513"/>
          <p14:tracePt t="46684" x="6608763" y="1670050"/>
          <p14:tracePt t="46717" x="6608763" y="1660525"/>
          <p14:tracePt t="46801" x="6589713" y="1687513"/>
          <p14:tracePt t="46808" x="6572250" y="1751013"/>
          <p14:tracePt t="46817" x="6554788" y="1785938"/>
          <p14:tracePt t="46834" x="6492875" y="1911350"/>
          <p14:tracePt t="46850" x="6446838" y="2027238"/>
          <p14:tracePt t="46867" x="6375400" y="2179638"/>
          <p14:tracePt t="46884" x="6323013" y="2349500"/>
          <p14:tracePt t="46900" x="6278563" y="2536825"/>
          <p14:tracePt t="46917" x="6259513" y="2581275"/>
          <p14:tracePt t="46960" x="6259513" y="2598738"/>
          <p14:tracePt t="46968" x="6269038" y="2687638"/>
          <p14:tracePt t="46984" x="6296025" y="2849563"/>
          <p14:tracePt t="47000" x="6340475" y="2992438"/>
          <p14:tracePt t="47017" x="6411913" y="3116263"/>
          <p14:tracePt t="47033" x="6465888" y="3214688"/>
          <p14:tracePt t="47050" x="6492875" y="3268663"/>
          <p14:tracePt t="47067" x="6545263" y="3322638"/>
          <p14:tracePt t="47083" x="6589713" y="3349625"/>
          <p14:tracePt t="47100" x="6626225" y="3357563"/>
          <p14:tracePt t="47117" x="6653213" y="3357563"/>
          <p14:tracePt t="47133" x="6680200" y="3330575"/>
          <p14:tracePt t="47150" x="6732588" y="3268663"/>
          <p14:tracePt t="47167" x="6796088" y="3187700"/>
          <p14:tracePt t="47168" x="6813550" y="3152775"/>
          <p14:tracePt t="47183" x="6884988" y="3036888"/>
          <p14:tracePt t="47200" x="6956425" y="2894013"/>
          <p14:tracePt t="47217" x="7037388" y="2706688"/>
          <p14:tracePt t="47233" x="7045325" y="2679700"/>
          <p14:tracePt t="47250" x="7045325" y="2554288"/>
          <p14:tracePt t="47267" x="7045325" y="2349500"/>
          <p14:tracePt t="47283" x="7018338" y="2170113"/>
          <p14:tracePt t="47300" x="6965950" y="1955800"/>
          <p14:tracePt t="47317" x="6858000" y="1776413"/>
          <p14:tracePt t="47333" x="6751638" y="1625600"/>
          <p14:tracePt t="47350" x="6643688" y="1517650"/>
          <p14:tracePt t="47367" x="6510338" y="1411288"/>
          <p14:tracePt t="47383" x="6375400" y="1374775"/>
          <p14:tracePt t="47400" x="6303963" y="1374775"/>
          <p14:tracePt t="47416" x="6269038" y="1384300"/>
          <p14:tracePt t="47433" x="6207125" y="1438275"/>
          <p14:tracePt t="47450" x="6153150" y="1490663"/>
          <p14:tracePt t="47467" x="6081713" y="1581150"/>
          <p14:tracePt t="47483" x="5992813" y="1687513"/>
          <p14:tracePt t="47500" x="5938838" y="1803400"/>
          <p14:tracePt t="47516" x="5911850" y="1839913"/>
          <p14:tracePt t="47533" x="5902325" y="1920875"/>
          <p14:tracePt t="47550" x="5894388" y="2071688"/>
          <p14:tracePt t="47566" x="5894388" y="2098675"/>
          <p14:tracePt t="47583" x="5894388" y="2152650"/>
          <p14:tracePt t="47600" x="5992813" y="2268538"/>
          <p14:tracePt t="47616" x="6064250" y="2303463"/>
          <p14:tracePt t="47633" x="6135688" y="2312988"/>
          <p14:tracePt t="47650" x="6197600" y="2312988"/>
          <p14:tracePt t="47666" x="6251575" y="2303463"/>
          <p14:tracePt t="47683" x="6303963" y="2251075"/>
          <p14:tracePt t="47700" x="6350000" y="2187575"/>
          <p14:tracePt t="47716" x="6394450" y="2098675"/>
          <p14:tracePt t="47733" x="6421438" y="2000250"/>
          <p14:tracePt t="47750" x="6421438" y="1849438"/>
          <p14:tracePt t="47766" x="6411913" y="1731963"/>
          <p14:tracePt t="47783" x="6367463" y="1608138"/>
          <p14:tracePt t="47800" x="6242050" y="1517650"/>
          <p14:tracePt t="47816" x="6108700" y="1438275"/>
          <p14:tracePt t="47833" x="5929313" y="1438275"/>
          <p14:tracePt t="47850" x="5795963" y="1438275"/>
          <p14:tracePt t="47866" x="5786438" y="1438275"/>
          <p14:tracePt t="47883" x="5697538" y="1490663"/>
          <p14:tracePt t="47900" x="5635625" y="1581150"/>
          <p14:tracePt t="47916" x="5626100" y="1679575"/>
          <p14:tracePt t="47933" x="5626100" y="1795463"/>
          <p14:tracePt t="47950" x="5670550" y="1911350"/>
          <p14:tracePt t="47966" x="5715000" y="1946275"/>
          <p14:tracePt t="47983" x="5751513" y="1973263"/>
          <p14:tracePt t="48000" x="5902325" y="2054225"/>
          <p14:tracePt t="48016" x="5992813" y="2063750"/>
          <p14:tracePt t="48033" x="6072188" y="2063750"/>
          <p14:tracePt t="48049" x="6116638" y="2063750"/>
          <p14:tracePt t="48066" x="6170613" y="2036763"/>
          <p14:tracePt t="48083" x="6170613" y="2009775"/>
          <p14:tracePt t="48099" x="6180138" y="1955800"/>
          <p14:tracePt t="48116" x="6180138" y="1893888"/>
          <p14:tracePt t="48133" x="6180138" y="1849438"/>
          <p14:tracePt t="48149" x="6180138" y="1812925"/>
          <p14:tracePt t="48166" x="6153150" y="1795463"/>
          <p14:tracePt t="48167" x="6108700" y="1776413"/>
          <p14:tracePt t="48183" x="6072188" y="1776413"/>
          <p14:tracePt t="48199" x="5946775" y="1776413"/>
          <p14:tracePt t="48216" x="5875338" y="1812925"/>
          <p14:tracePt t="48233" x="5813425" y="1866900"/>
          <p14:tracePt t="48249" x="5786438" y="1901825"/>
          <p14:tracePt t="48266" x="5751513" y="1982788"/>
          <p14:tracePt t="48283" x="5741988" y="2044700"/>
          <p14:tracePt t="48299" x="5724525" y="2116138"/>
          <p14:tracePt t="48316" x="5724525" y="2170113"/>
          <p14:tracePt t="48333" x="5724525" y="2224088"/>
          <p14:tracePt t="48349" x="5741988" y="2278063"/>
          <p14:tracePt t="48366" x="5786438" y="2330450"/>
          <p14:tracePt t="48383" x="5849938" y="2374900"/>
          <p14:tracePt t="48399" x="5929313" y="2420938"/>
          <p14:tracePt t="48416" x="5973763" y="2420938"/>
          <p14:tracePt t="48433" x="6027738" y="2428875"/>
          <p14:tracePt t="48449" x="6064250" y="2428875"/>
          <p14:tracePt t="48466" x="6099175" y="2428875"/>
          <p14:tracePt t="48499" x="6108700" y="2428875"/>
          <p14:tracePt t="48544" x="6099175" y="2428875"/>
          <p14:tracePt t="48553" x="6089650" y="2428875"/>
          <p14:tracePt t="48560" x="6072188" y="2428875"/>
          <p14:tracePt t="48569" x="6054725" y="2428875"/>
          <p14:tracePt t="48583" x="6027738" y="2428875"/>
          <p14:tracePt t="48599" x="5938838" y="2473325"/>
          <p14:tracePt t="48616" x="5894388" y="2509838"/>
          <p14:tracePt t="48632" x="5849938" y="2544763"/>
          <p14:tracePt t="48649" x="5840413" y="2544763"/>
          <p14:tracePt t="48776" x="5803900" y="2544763"/>
          <p14:tracePt t="48784" x="5768975" y="2536825"/>
          <p14:tracePt t="48792" x="5707063" y="2527300"/>
          <p14:tracePt t="48800" x="5661025" y="2527300"/>
          <p14:tracePt t="48816" x="5483225" y="2527300"/>
          <p14:tracePt t="48832" x="5349875" y="2527300"/>
          <p14:tracePt t="48849" x="5207000" y="2544763"/>
          <p14:tracePt t="48866" x="5099050" y="2544763"/>
          <p14:tracePt t="48882" x="5027613" y="2544763"/>
          <p14:tracePt t="48899" x="5018088" y="2544763"/>
          <p14:tracePt t="48916" x="5010150" y="2544763"/>
          <p14:tracePt t="48932" x="5000625" y="2544763"/>
          <p14:tracePt t="48949" x="4992688" y="2544763"/>
          <p14:tracePt t="48966" x="4992688" y="2500313"/>
          <p14:tracePt t="48982" x="4992688" y="2465388"/>
          <p14:tracePt t="48999" x="4992688" y="2420938"/>
          <p14:tracePt t="49016" x="4992688" y="2339975"/>
          <p14:tracePt t="49032" x="4992688" y="2268538"/>
          <p14:tracePt t="49049" x="4992688" y="2259013"/>
          <p14:tracePt t="49082" x="4992688" y="2232025"/>
          <p14:tracePt t="49099" x="4992688" y="2197100"/>
          <p14:tracePt t="49116" x="5000625" y="2187575"/>
          <p14:tracePt t="49132" x="5010150" y="2187575"/>
          <p14:tracePt t="49149" x="5018088" y="2187575"/>
          <p14:tracePt t="49165" x="5037138" y="2187575"/>
          <p14:tracePt t="49182" x="5045075" y="2187575"/>
          <p14:tracePt t="49199" x="5089525" y="2232025"/>
          <p14:tracePt t="49216" x="5143500" y="2339975"/>
          <p14:tracePt t="49232" x="5170488" y="2428875"/>
          <p14:tracePt t="49249" x="5170488" y="2517775"/>
          <p14:tracePt t="49265" x="5170488" y="2625725"/>
          <p14:tracePt t="49282" x="5170488" y="2751138"/>
          <p14:tracePt t="49299" x="5170488" y="2840038"/>
          <p14:tracePt t="49315" x="5153025" y="2911475"/>
          <p14:tracePt t="49332" x="5143500" y="2982913"/>
          <p14:tracePt t="49349" x="5135563" y="3027363"/>
          <p14:tracePt t="49365" x="5126038" y="3036888"/>
          <p14:tracePt t="49382" x="5126038" y="3063875"/>
          <p14:tracePt t="49415" x="5116513" y="3098800"/>
          <p14:tracePt t="49432" x="5116513" y="3125788"/>
          <p14:tracePt t="49449" x="5116513" y="3135313"/>
          <p14:tracePt t="49465" x="5116513" y="3160713"/>
          <p14:tracePt t="49482" x="5089525" y="3214688"/>
          <p14:tracePt t="49499" x="5089525" y="3241675"/>
          <p14:tracePt t="49515" x="5089525" y="3286125"/>
          <p14:tracePt t="49532" x="5089525" y="3322638"/>
          <p14:tracePt t="49549" x="5089525" y="3357563"/>
          <p14:tracePt t="49565" x="5089525" y="3384550"/>
          <p14:tracePt t="49582" x="5089525" y="3394075"/>
          <p14:tracePt t="49648" x="5089525" y="3384550"/>
          <p14:tracePt t="49657" x="5089525" y="3349625"/>
          <p14:tracePt t="49704" x="5089525" y="3340100"/>
          <p14:tracePt t="49712" x="5089525" y="3268663"/>
          <p14:tracePt t="49720" x="5099050" y="3206750"/>
          <p14:tracePt t="49732" x="5108575" y="3125788"/>
          <p14:tracePt t="49748" x="5135563" y="2992438"/>
          <p14:tracePt t="49765" x="5153025" y="2874963"/>
          <p14:tracePt t="49782" x="5153025" y="2813050"/>
          <p14:tracePt t="49798" x="5160963" y="2759075"/>
          <p14:tracePt t="49815" x="5160963" y="2724150"/>
          <p14:tracePt t="49872" x="5160963" y="2759075"/>
          <p14:tracePt t="49880" x="5160963" y="2803525"/>
          <p14:tracePt t="49888" x="5160963" y="2867025"/>
          <p14:tracePt t="49898" x="5180013" y="2946400"/>
          <p14:tracePt t="49915" x="5207000" y="3063875"/>
          <p14:tracePt t="49932" x="5224463" y="3125788"/>
          <p14:tracePt t="49948" x="5251450" y="3259138"/>
          <p14:tracePt t="49965" x="5259388" y="3330575"/>
          <p14:tracePt t="49982" x="5286375" y="3367088"/>
          <p14:tracePt t="50032" x="5295900" y="3357563"/>
          <p14:tracePt t="50040" x="5313363" y="3340100"/>
          <p14:tracePt t="50048" x="5340350" y="3322638"/>
          <p14:tracePt t="50065" x="5357813" y="3313113"/>
          <p14:tracePt t="50082" x="5384800" y="3278188"/>
          <p14:tracePt t="50098" x="5465763" y="3197225"/>
          <p14:tracePt t="50115" x="5537200" y="3108325"/>
          <p14:tracePt t="50132" x="5653088" y="3017838"/>
          <p14:tracePt t="50148" x="5759450" y="2955925"/>
          <p14:tracePt t="50165" x="5902325" y="2911475"/>
          <p14:tracePt t="50181" x="6064250" y="2901950"/>
          <p14:tracePt t="50198" x="6303963" y="2901950"/>
          <p14:tracePt t="50215" x="6527800" y="2901950"/>
          <p14:tracePt t="50232" x="6858000" y="2901950"/>
          <p14:tracePt t="50249" x="7000875" y="2955925"/>
          <p14:tracePt t="50265" x="7072313" y="2982913"/>
          <p14:tracePt t="50281" x="7126288" y="3054350"/>
          <p14:tracePt t="50298" x="7161213" y="3116263"/>
          <p14:tracePt t="50315" x="7180263" y="3179763"/>
          <p14:tracePt t="50332" x="7188200" y="3241675"/>
          <p14:tracePt t="50348" x="7188200" y="3286125"/>
          <p14:tracePt t="50381" x="7170738" y="3322638"/>
          <p14:tracePt t="50398" x="7153275" y="3367088"/>
          <p14:tracePt t="50415" x="7108825" y="3394075"/>
          <p14:tracePt t="50431" x="6992938" y="3455988"/>
          <p14:tracePt t="50448" x="6894513" y="3455988"/>
          <p14:tracePt t="50465" x="6751638" y="3465513"/>
          <p14:tracePt t="50481" x="6707188" y="3465513"/>
          <p14:tracePt t="50498" x="6545263" y="3465513"/>
          <p14:tracePt t="50515" x="6357938" y="3429000"/>
          <p14:tracePt t="50531" x="6180138" y="3402013"/>
          <p14:tracePt t="50548" x="6081713" y="3367088"/>
          <p14:tracePt t="50565" x="5973763" y="3313113"/>
          <p14:tracePt t="50581" x="5911850" y="3278188"/>
          <p14:tracePt t="50598" x="5902325" y="3278188"/>
          <p14:tracePt t="50631" x="5884863" y="3241675"/>
          <p14:tracePt t="50648" x="5884863" y="3224213"/>
          <p14:tracePt t="50665" x="5875338" y="3170238"/>
          <p14:tracePt t="50681" x="5875338" y="3160713"/>
          <p14:tracePt t="50698" x="5875338" y="3108325"/>
          <p14:tracePt t="50715" x="5875338" y="3044825"/>
          <p14:tracePt t="50731" x="5875338" y="3000375"/>
          <p14:tracePt t="50748" x="5875338" y="2965450"/>
          <p14:tracePt t="50765" x="5894388" y="2901950"/>
          <p14:tracePt t="50781" x="5911850" y="2874963"/>
          <p14:tracePt t="50798" x="5965825" y="2830513"/>
          <p14:tracePt t="50815" x="6072188" y="2759075"/>
          <p14:tracePt t="50831" x="6251575" y="2687638"/>
          <p14:tracePt t="50848" x="6367463" y="2643188"/>
          <p14:tracePt t="50865" x="6411913" y="2643188"/>
          <p14:tracePt t="50881" x="6510338" y="2625725"/>
          <p14:tracePt t="50898" x="6572250" y="2608263"/>
          <p14:tracePt t="50931" x="6589713" y="2616200"/>
          <p14:tracePt t="50948" x="6626225" y="2652713"/>
          <p14:tracePt t="50964" x="6661150" y="2706688"/>
          <p14:tracePt t="50981" x="6670675" y="2768600"/>
          <p14:tracePt t="50998" x="6697663" y="2849563"/>
          <p14:tracePt t="51014" x="6715125" y="2921000"/>
          <p14:tracePt t="51032" x="6715125" y="3027363"/>
          <p14:tracePt t="51048" x="6715125" y="3108325"/>
          <p14:tracePt t="51064" x="6715125" y="3170238"/>
          <p14:tracePt t="51081" x="6715125" y="3179763"/>
          <p14:tracePt t="51098" x="6680200" y="3251200"/>
          <p14:tracePt t="51114" x="6599238" y="3313113"/>
          <p14:tracePt t="51131" x="6438900" y="3375025"/>
          <p14:tracePt t="51148" x="6286500" y="3411538"/>
          <p14:tracePt t="51164" x="6089650" y="3438525"/>
          <p14:tracePt t="51181" x="5867400" y="3438525"/>
          <p14:tracePt t="51198" x="5786438" y="3438525"/>
          <p14:tracePt t="51216" x="5768975" y="3438525"/>
          <p14:tracePt t="51248" x="5759450" y="3394075"/>
          <p14:tracePt t="51256" x="5741988" y="3367088"/>
          <p14:tracePt t="51264" x="5724525" y="3322638"/>
          <p14:tracePt t="51281" x="5724525" y="3143250"/>
          <p14:tracePt t="51298" x="5724525" y="2901950"/>
          <p14:tracePt t="51314" x="5724525" y="2697163"/>
          <p14:tracePt t="51331" x="5724525" y="2500313"/>
          <p14:tracePt t="51348" x="5724525" y="2278063"/>
          <p14:tracePt t="51364" x="5759450" y="2081213"/>
          <p14:tracePt t="51381" x="5867400" y="1874838"/>
          <p14:tracePt t="51398" x="5992813" y="1704975"/>
          <p14:tracePt t="51414" x="6143625" y="1581150"/>
          <p14:tracePt t="51431" x="6313488" y="1500188"/>
          <p14:tracePt t="51448" x="6500813" y="1455738"/>
          <p14:tracePt t="51464" x="6537325" y="1446213"/>
          <p14:tracePt t="51528" x="6545263" y="1473200"/>
          <p14:tracePt t="51536" x="6545263" y="1490663"/>
          <p14:tracePt t="51544" x="6545263" y="1509713"/>
          <p14:tracePt t="51552" x="6545263" y="1527175"/>
          <p14:tracePt t="51564" x="6545263" y="1581150"/>
          <p14:tracePt t="51581" x="6510338" y="1625600"/>
          <p14:tracePt t="51597" x="6465888" y="1670050"/>
          <p14:tracePt t="51614" x="6313488" y="1687513"/>
          <p14:tracePt t="51631" x="6215063" y="1714500"/>
          <p14:tracePt t="51647" x="5956300" y="1697038"/>
          <p14:tracePt t="51664" x="5768975" y="1643063"/>
          <p14:tracePt t="51681" x="5661025" y="1598613"/>
          <p14:tracePt t="51697" x="5608638" y="1562100"/>
          <p14:tracePt t="51714" x="5599113" y="1554163"/>
          <p14:tracePt t="51731" x="5608638" y="1509713"/>
          <p14:tracePt t="51747" x="5670550" y="1465263"/>
          <p14:tracePt t="51764" x="5759450" y="1428750"/>
          <p14:tracePt t="51781" x="5884863" y="1401763"/>
          <p14:tracePt t="51797" x="6018213" y="1401763"/>
          <p14:tracePt t="51814" x="6108700" y="1401763"/>
          <p14:tracePt t="51831" x="6207125" y="1401763"/>
          <p14:tracePt t="51847" x="6296025" y="1419225"/>
          <p14:tracePt t="51864" x="6303963" y="1428750"/>
          <p14:tracePt t="51881" x="6350000" y="1500188"/>
          <p14:tracePt t="51897" x="6384925" y="1598613"/>
          <p14:tracePt t="51914" x="6429375" y="1714500"/>
          <p14:tracePt t="51931" x="6456363" y="1866900"/>
          <p14:tracePt t="51947" x="6456363" y="2027238"/>
          <p14:tracePt t="51964" x="6446838" y="2152650"/>
          <p14:tracePt t="51981" x="6357938" y="2303463"/>
          <p14:tracePt t="51997" x="6188075" y="2446338"/>
          <p14:tracePt t="52014" x="6037263" y="2500313"/>
          <p14:tracePt t="52030" x="5902325" y="2500313"/>
          <p14:tracePt t="52047" x="5813425" y="2482850"/>
          <p14:tracePt t="52064" x="5724525" y="2420938"/>
          <p14:tracePt t="52080" x="5670550" y="2366963"/>
          <p14:tracePt t="52097" x="5670550" y="2322513"/>
          <p14:tracePt t="52114" x="5670550" y="2259013"/>
          <p14:tracePt t="52130" x="5732463" y="2214563"/>
          <p14:tracePt t="52147" x="5768975" y="2179638"/>
          <p14:tracePt t="52164" x="5786438" y="2179638"/>
          <p14:tracePt t="52180" x="5867400" y="2179638"/>
          <p14:tracePt t="52197" x="5965825" y="2179638"/>
          <p14:tracePt t="52214" x="6054725" y="2187575"/>
          <p14:tracePt t="52230" x="6135688" y="2224088"/>
          <p14:tracePt t="52247" x="6180138" y="2259013"/>
          <p14:tracePt t="52264" x="6197600" y="2330450"/>
          <p14:tracePt t="52280" x="6207125" y="2384425"/>
          <p14:tracePt t="52297" x="6207125" y="2446338"/>
          <p14:tracePt t="52314" x="6188075" y="2527300"/>
          <p14:tracePt t="52330" x="6116638" y="2608263"/>
          <p14:tracePt t="52347" x="6072188" y="2660650"/>
          <p14:tracePt t="52364" x="5965825" y="2706688"/>
          <p14:tracePt t="52380" x="5884863" y="2724150"/>
          <p14:tracePt t="52397" x="5778500" y="2724150"/>
          <p14:tracePt t="52414" x="5697538" y="2724150"/>
          <p14:tracePt t="52430" x="5653088" y="2679700"/>
          <p14:tracePt t="52447" x="5608638" y="2635250"/>
          <p14:tracePt t="52463" x="5572125" y="2527300"/>
          <p14:tracePt t="52480" x="5572125" y="2492375"/>
          <p14:tracePt t="52497" x="5572125" y="2428875"/>
          <p14:tracePt t="52514" x="5608638" y="2366963"/>
          <p14:tracePt t="52530" x="5661025" y="2349500"/>
          <p14:tracePt t="52564" x="5715000" y="2349500"/>
          <p14:tracePt t="52580" x="5830888" y="2322513"/>
          <p14:tracePt t="52597" x="5921375" y="2322513"/>
          <p14:tracePt t="52613" x="6027738" y="2322513"/>
          <p14:tracePt t="52630" x="6054725" y="2339975"/>
          <p14:tracePt t="52647" x="6072188" y="2366963"/>
          <p14:tracePt t="52664" x="6072188" y="2411413"/>
          <p14:tracePt t="52680" x="6072188" y="2473325"/>
          <p14:tracePt t="52697" x="6072188" y="2482850"/>
          <p14:tracePt t="52713" x="6064250" y="2500313"/>
          <p14:tracePt t="52730" x="5992813" y="2536825"/>
          <p14:tracePt t="52747" x="5921375" y="2563813"/>
          <p14:tracePt t="52763" x="5840413" y="2571750"/>
          <p14:tracePt t="52780" x="5778500" y="2571750"/>
          <p14:tracePt t="52797" x="5741988" y="2554288"/>
          <p14:tracePt t="52813" x="5724525" y="2517775"/>
          <p14:tracePt t="52830" x="5707063" y="2455863"/>
          <p14:tracePt t="52847" x="5707063" y="2411413"/>
          <p14:tracePt t="52848" x="5707063" y="2384425"/>
          <p14:tracePt t="52863" x="5707063" y="2366963"/>
          <p14:tracePt t="52904" x="5715000" y="2349500"/>
          <p14:tracePt t="52912" x="5741988" y="2330450"/>
          <p14:tracePt t="52921" x="5778500" y="2322513"/>
          <p14:tracePt t="52930" x="5813425" y="2322513"/>
          <p14:tracePt t="52947" x="5875338" y="2303463"/>
          <p14:tracePt t="52963" x="5929313" y="2303463"/>
          <p14:tracePt t="52980" x="5973763" y="2330450"/>
          <p14:tracePt t="52997" x="6037263" y="2374900"/>
          <p14:tracePt t="53013" x="6072188" y="2411413"/>
          <p14:tracePt t="53030" x="6108700" y="2455863"/>
          <p14:tracePt t="53047" x="6116638" y="2500313"/>
          <p14:tracePt t="53063" x="6126163" y="2571750"/>
          <p14:tracePt t="53080" x="6126163" y="2625725"/>
          <p14:tracePt t="53097" x="6126163" y="2660650"/>
          <p14:tracePt t="53113" x="6126163" y="2670175"/>
          <p14:tracePt t="53130" x="6108700" y="2687638"/>
          <p14:tracePt t="53146" x="6099175" y="2697163"/>
          <p14:tracePt t="53163" x="6089650" y="2706688"/>
          <p14:tracePt t="53180" x="6072188" y="2724150"/>
          <p14:tracePt t="54024" x="6064250" y="2724150"/>
          <p14:tracePt t="54033" x="6054725" y="2724150"/>
          <p14:tracePt t="54040" x="6037263" y="2714625"/>
          <p14:tracePt t="54049" x="6000750" y="2714625"/>
          <p14:tracePt t="54072" x="6010275" y="2706688"/>
          <p14:tracePt t="54080" x="6045200" y="2687638"/>
          <p14:tracePt t="54096" x="6170613" y="2635250"/>
          <p14:tracePt t="54113" x="6313488" y="2616200"/>
          <p14:tracePt t="54129" x="6465888" y="2571750"/>
          <p14:tracePt t="54146" x="6626225" y="2544763"/>
          <p14:tracePt t="54163" x="6769100" y="2492375"/>
          <p14:tracePt t="54179" x="6938963" y="2465388"/>
          <p14:tracePt t="54196" x="7180263" y="2401888"/>
          <p14:tracePt t="54213" x="7385050" y="2374900"/>
          <p14:tracePt t="54229" x="7554913" y="2366963"/>
          <p14:tracePt t="54246" x="7653338" y="2339975"/>
          <p14:tracePt t="54263" x="7724775" y="2322513"/>
          <p14:tracePt t="54279" x="7786688" y="2295525"/>
          <p14:tracePt t="54296" x="7823200" y="2286000"/>
          <p14:tracePt t="54377" x="7831138" y="2286000"/>
          <p14:tracePt t="54385" x="7850188" y="2286000"/>
          <p14:tracePt t="54392" x="7867650" y="2286000"/>
          <p14:tracePt t="54400" x="7902575" y="2286000"/>
          <p14:tracePt t="54413" x="7947025" y="2286000"/>
          <p14:tracePt t="54429" x="8010525" y="2286000"/>
          <p14:tracePt t="54446" x="8089900" y="2286000"/>
          <p14:tracePt t="54462" x="8161338" y="2286000"/>
          <p14:tracePt t="54479" x="8242300" y="2330450"/>
          <p14:tracePt t="54496" x="8278813" y="2366963"/>
          <p14:tracePt t="54512" x="8304213" y="2455863"/>
          <p14:tracePt t="54529" x="8340725" y="2554288"/>
          <p14:tracePt t="54546" x="8358188" y="2679700"/>
          <p14:tracePt t="54562" x="8375650" y="2803525"/>
          <p14:tracePt t="54579" x="8375650" y="2894013"/>
          <p14:tracePt t="54596" x="8385175" y="2928938"/>
          <p14:tracePt t="54612" x="8350250" y="3063875"/>
          <p14:tracePt t="54629" x="8259763" y="3197225"/>
          <p14:tracePt t="54646" x="8143875" y="3357563"/>
          <p14:tracePt t="54662" x="8099425" y="3455988"/>
          <p14:tracePt t="54679" x="8072438" y="3517900"/>
          <p14:tracePt t="54696" x="8001000" y="3687763"/>
          <p14:tracePt t="54712" x="7966075" y="3778250"/>
          <p14:tracePt t="54729" x="7921625" y="3840163"/>
          <p14:tracePt t="54746" x="7902575" y="3867150"/>
          <p14:tracePt t="54762" x="7858125" y="3902075"/>
          <p14:tracePt t="54779" x="7813675" y="3911600"/>
          <p14:tracePt t="54795" x="7742238" y="3921125"/>
          <p14:tracePt t="54812" x="7661275" y="3948113"/>
          <p14:tracePt t="54829" x="7589838" y="3956050"/>
          <p14:tracePt t="54846" x="7510463" y="3965575"/>
          <p14:tracePt t="54862" x="7473950" y="3973513"/>
          <p14:tracePt t="54879" x="7421563" y="3973513"/>
          <p14:tracePt t="54896" x="7402513" y="3938588"/>
          <p14:tracePt t="54912" x="7394575" y="3876675"/>
          <p14:tracePt t="54929" x="7394575" y="3795713"/>
          <p14:tracePt t="54945" x="7394575" y="3714750"/>
          <p14:tracePt t="54962" x="7394575" y="3571875"/>
          <p14:tracePt t="54979" x="7394575" y="3554413"/>
          <p14:tracePt t="54995" x="7394575" y="3527425"/>
          <p14:tracePt t="55012" x="7412038" y="3384550"/>
          <p14:tracePt t="55029" x="7446963" y="3197225"/>
          <p14:tracePt t="55045" x="7493000" y="3054350"/>
          <p14:tracePt t="55062" x="7537450" y="2955925"/>
          <p14:tracePt t="55079" x="7581900" y="2857500"/>
          <p14:tracePt t="55095" x="7616825" y="2803525"/>
          <p14:tracePt t="55129" x="7626350" y="2795588"/>
          <p14:tracePt t="55145" x="7670800" y="2759075"/>
          <p14:tracePt t="55162" x="7697788" y="2732088"/>
          <p14:tracePt t="55179" x="7732713" y="2706688"/>
          <p14:tracePt t="55195" x="7742238" y="2697163"/>
          <p14:tracePt t="55212" x="7751763" y="2687638"/>
          <p14:tracePt t="55229" x="7778750" y="2670175"/>
          <p14:tracePt t="55245" x="7786688" y="2660650"/>
          <p14:tracePt t="55262" x="7813675" y="2652713"/>
          <p14:tracePt t="55279" x="7850188" y="2643188"/>
          <p14:tracePt t="55295" x="7921625" y="2616200"/>
          <p14:tracePt t="55312" x="7956550" y="2616200"/>
          <p14:tracePt t="55329" x="7993063" y="2616200"/>
          <p14:tracePt t="55345" x="8018463" y="2608263"/>
          <p14:tracePt t="55362" x="8045450" y="2608263"/>
          <p14:tracePt t="55379" x="8089900" y="2598738"/>
          <p14:tracePt t="55395" x="8099425" y="2598738"/>
          <p14:tracePt t="55412" x="8143875" y="2598738"/>
          <p14:tracePt t="55429" x="8197850" y="2616200"/>
          <p14:tracePt t="55445" x="8232775" y="2643188"/>
          <p14:tracePt t="55462" x="8286750" y="2687638"/>
          <p14:tracePt t="55478" x="8350250" y="2741613"/>
          <p14:tracePt t="55495" x="8412163" y="2840038"/>
          <p14:tracePt t="55512" x="8456613" y="2946400"/>
          <p14:tracePt t="55528" x="8483600" y="3009900"/>
          <p14:tracePt t="55545" x="8501063" y="3089275"/>
          <p14:tracePt t="55562" x="8528050" y="3179763"/>
          <p14:tracePt t="55578" x="8537575" y="3268663"/>
          <p14:tracePt t="55595" x="8545513" y="3394075"/>
          <p14:tracePt t="55612" x="8545513" y="3482975"/>
          <p14:tracePt t="55628" x="8537575" y="3608388"/>
          <p14:tracePt t="55645" x="8537575" y="3635375"/>
          <p14:tracePt t="55662" x="8518525" y="3679825"/>
          <p14:tracePt t="55665" x="8510588" y="3733800"/>
          <p14:tracePt t="55678" x="8493125" y="3778250"/>
          <p14:tracePt t="55695" x="8456613" y="3894138"/>
          <p14:tracePt t="55712" x="8375650" y="3965575"/>
          <p14:tracePt t="55728" x="8296275" y="4054475"/>
          <p14:tracePt t="55745" x="8242300" y="4108450"/>
          <p14:tracePt t="55762" x="8188325" y="4143375"/>
          <p14:tracePt t="55778" x="8116888" y="4197350"/>
          <p14:tracePt t="55795" x="7993063" y="4259263"/>
          <p14:tracePt t="55812" x="7947025" y="4305300"/>
          <p14:tracePt t="55828" x="7867650" y="4357688"/>
          <p14:tracePt t="55845" x="7850188" y="4357688"/>
          <p14:tracePt t="55862" x="7759700" y="4394200"/>
          <p14:tracePt t="55878" x="7670800" y="4402138"/>
          <p14:tracePt t="55895" x="7572375" y="4402138"/>
          <p14:tracePt t="55912" x="7527925" y="4402138"/>
          <p14:tracePt t="55928" x="7518400" y="4402138"/>
          <p14:tracePt t="55945" x="7510463" y="4384675"/>
          <p14:tracePt t="55962" x="7510463" y="4340225"/>
          <p14:tracePt t="55978" x="7500938" y="4241800"/>
          <p14:tracePt t="55995" x="7473950" y="4135438"/>
          <p14:tracePt t="56011" x="7439025" y="3992563"/>
          <p14:tracePt t="56028" x="7394575" y="3778250"/>
          <p14:tracePt t="56045" x="7350125" y="3563938"/>
          <p14:tracePt t="56061" x="7350125" y="3517900"/>
          <p14:tracePt t="56078" x="7323138" y="3349625"/>
          <p14:tracePt t="56095" x="7323138" y="3108325"/>
          <p14:tracePt t="56112" x="7323138" y="2830513"/>
          <p14:tracePt t="56128" x="7323138" y="2635250"/>
          <p14:tracePt t="56145" x="7350125" y="2509838"/>
          <p14:tracePt t="56161" x="7358063" y="2401888"/>
          <p14:tracePt t="56178" x="7367588" y="2322513"/>
          <p14:tracePt t="56195" x="7385050" y="2268538"/>
          <p14:tracePt t="56211" x="7402513" y="2232025"/>
          <p14:tracePt t="56228" x="7412038" y="2224088"/>
          <p14:tracePt t="56245" x="7429500" y="2206625"/>
          <p14:tracePt t="56261" x="7466013" y="2206625"/>
          <p14:tracePt t="56278" x="7545388" y="2206625"/>
          <p14:tracePt t="56295" x="7635875" y="2206625"/>
          <p14:tracePt t="56311" x="7831138" y="2206625"/>
          <p14:tracePt t="56328" x="7974013" y="2224088"/>
          <p14:tracePt t="56345" x="8116888" y="2259013"/>
          <p14:tracePt t="56361" x="8232775" y="2330450"/>
          <p14:tracePt t="56378" x="8340725" y="2374900"/>
          <p14:tracePt t="56395" x="8402638" y="2420938"/>
          <p14:tracePt t="56411" x="8439150" y="2500313"/>
          <p14:tracePt t="56428" x="8447088" y="2536825"/>
          <p14:tracePt t="56445" x="8466138" y="2581275"/>
          <p14:tracePt t="56461" x="8483600" y="2652713"/>
          <p14:tracePt t="56478" x="8483600" y="2706688"/>
          <p14:tracePt t="56495" x="8483600" y="2751138"/>
          <p14:tracePt t="56511" x="8483600" y="2813050"/>
          <p14:tracePt t="56528" x="8483600" y="2874963"/>
          <p14:tracePt t="56545" x="8429625" y="2965450"/>
          <p14:tracePt t="56561" x="8402638" y="2982913"/>
          <p14:tracePt t="56595" x="8340725" y="3081338"/>
          <p14:tracePt t="56611" x="8296275" y="3170238"/>
          <p14:tracePt t="56628" x="8242300" y="3286125"/>
          <p14:tracePt t="56644" x="8197850" y="3375025"/>
          <p14:tracePt t="56661" x="8126413" y="3465513"/>
          <p14:tracePt t="56678" x="8072438" y="3598863"/>
          <p14:tracePt t="56694" x="8045450" y="3724275"/>
          <p14:tracePt t="56711" x="7993063" y="3911600"/>
          <p14:tracePt t="56728" x="7983538" y="4064000"/>
          <p14:tracePt t="56744" x="7921625" y="4170363"/>
          <p14:tracePt t="56761" x="7902575" y="4224338"/>
          <p14:tracePt t="56778" x="7875588" y="4268788"/>
          <p14:tracePt t="56794" x="7850188" y="4322763"/>
          <p14:tracePt t="56811" x="7850188" y="4340225"/>
          <p14:tracePt t="56828" x="7823200" y="4367213"/>
          <p14:tracePt t="56861" x="7813675" y="4384675"/>
          <p14:tracePt t="56878" x="7796213" y="4402138"/>
          <p14:tracePt t="56894" x="7778750" y="4402138"/>
          <p14:tracePt t="56911" x="7751763" y="4402138"/>
          <p14:tracePt t="56928" x="7707313" y="4394200"/>
          <p14:tracePt t="56944" x="7653338" y="4349750"/>
          <p14:tracePt t="56961" x="7599363" y="4295775"/>
          <p14:tracePt t="56978" x="7545388" y="4206875"/>
          <p14:tracePt t="56994" x="7518400" y="4135438"/>
          <p14:tracePt t="57011" x="7518400" y="4125913"/>
          <p14:tracePt t="57028" x="7518400" y="4116388"/>
          <p14:tracePt t="57044" x="7500938" y="4019550"/>
          <p14:tracePt t="57061" x="7473950" y="3894138"/>
          <p14:tracePt t="57077" x="7466013" y="3768725"/>
          <p14:tracePt t="57094" x="7466013" y="3635375"/>
          <p14:tracePt t="57111" x="7466013" y="3527425"/>
          <p14:tracePt t="57128" x="7466013" y="3446463"/>
          <p14:tracePt t="57144" x="7537450" y="3367088"/>
          <p14:tracePt t="57161" x="7616825" y="3268663"/>
          <p14:tracePt t="57178" x="7707313" y="3160713"/>
          <p14:tracePt t="57194" x="7813675" y="3063875"/>
          <p14:tracePt t="57211" x="7902575" y="3009900"/>
          <p14:tracePt t="57227" x="8001000" y="2921000"/>
          <p14:tracePt t="57244" x="8099425" y="2867025"/>
          <p14:tracePt t="57261" x="8180388" y="2840038"/>
          <p14:tracePt t="57277" x="8259763" y="2813050"/>
          <p14:tracePt t="57294" x="8350250" y="2813050"/>
          <p14:tracePt t="57311" x="8429625" y="2813050"/>
          <p14:tracePt t="57328" x="8545513" y="2894013"/>
          <p14:tracePt t="57344" x="8643938" y="2982913"/>
          <p14:tracePt t="57361" x="8680450" y="3044825"/>
          <p14:tracePt t="57377" x="8688388" y="3098800"/>
          <p14:tracePt t="57394" x="8688388" y="3125788"/>
          <p14:tracePt t="57411" x="8653463" y="3259138"/>
          <p14:tracePt t="57427" x="8609013" y="3429000"/>
          <p14:tracePt t="57444" x="8555038" y="3589338"/>
          <p14:tracePt t="57461" x="8493125" y="3741738"/>
          <p14:tracePt t="57477" x="8466138" y="3805238"/>
          <p14:tracePt t="57511" x="8456613" y="3822700"/>
          <p14:tracePt t="57527" x="8375650" y="3894138"/>
          <p14:tracePt t="57544" x="8313738" y="3948113"/>
          <p14:tracePt t="57561" x="8232775" y="3983038"/>
          <p14:tracePt t="57577" x="8197850" y="3992563"/>
          <p14:tracePt t="57594" x="8170863" y="4000500"/>
          <p14:tracePt t="57611" x="7993063" y="4037013"/>
          <p14:tracePt t="57627" x="7796213" y="4090988"/>
          <p14:tracePt t="57644" x="7572375" y="4125913"/>
          <p14:tracePt t="57661" x="7429500" y="4162425"/>
          <p14:tracePt t="57681" x="7278688" y="4187825"/>
          <p14:tracePt t="57694" x="7251700" y="4206875"/>
          <p14:tracePt t="57711" x="7108825" y="4224338"/>
          <p14:tracePt t="57727" x="6759575" y="4295775"/>
          <p14:tracePt t="57744" x="6527800" y="4357688"/>
          <p14:tracePt t="57761" x="6286500" y="4421188"/>
          <p14:tracePt t="57777" x="6116638" y="4456113"/>
          <p14:tracePt t="57794" x="5946775" y="4465638"/>
          <p14:tracePt t="57810" x="5778500" y="4510088"/>
          <p14:tracePt t="57827" x="5643563" y="4519613"/>
          <p14:tracePt t="57844" x="5492750" y="4527550"/>
          <p14:tracePt t="57860" x="5278438" y="4564063"/>
          <p14:tracePt t="57877" x="5064125" y="4616450"/>
          <p14:tracePt t="57894" x="5037138" y="4616450"/>
          <p14:tracePt t="57910" x="4992688" y="4616450"/>
          <p14:tracePt t="57927" x="4803775" y="4625975"/>
          <p14:tracePt t="57944" x="4687888" y="4652963"/>
          <p14:tracePt t="57960" x="4589463" y="4697413"/>
          <p14:tracePt t="57977" x="4473575" y="4724400"/>
          <p14:tracePt t="57994" x="4322763" y="4786313"/>
          <p14:tracePt t="58010" x="4133850" y="4857750"/>
          <p14:tracePt t="58027" x="3848100" y="4911725"/>
          <p14:tracePt t="58044" x="3598863" y="4992688"/>
          <p14:tracePt t="58060" x="3340100" y="5064125"/>
          <p14:tracePt t="58077" x="3081338" y="5162550"/>
          <p14:tracePt t="58094" x="2867025" y="5224463"/>
          <p14:tracePt t="58110" x="2803525" y="5233988"/>
          <p14:tracePt t="58144" x="2687638" y="5233988"/>
          <p14:tracePt t="58160" x="2500313" y="5233988"/>
          <p14:tracePt t="58177" x="2322513" y="5233988"/>
          <p14:tracePt t="58194" x="2214563" y="5233988"/>
          <p14:tracePt t="58210" x="2152650" y="5233988"/>
          <p14:tracePt t="58227" x="2071688" y="5233988"/>
          <p14:tracePt t="58244" x="2000250" y="5207000"/>
          <p14:tracePt t="58260" x="1938338" y="5162550"/>
          <p14:tracePt t="58277" x="1893888" y="5116513"/>
          <p14:tracePt t="58294" x="1839913" y="5019675"/>
          <p14:tracePt t="58310" x="1758950" y="4911725"/>
          <p14:tracePt t="58327" x="1670050" y="4741863"/>
          <p14:tracePt t="58344" x="1473200" y="4448175"/>
          <p14:tracePt t="58360" x="1357313" y="4268788"/>
          <p14:tracePt t="58377" x="1223963" y="4019550"/>
          <p14:tracePt t="58394" x="1187450" y="3965575"/>
          <p14:tracePt t="58410" x="1071563" y="3759200"/>
          <p14:tracePt t="58427" x="1000125" y="3643313"/>
          <p14:tracePt t="58443" x="919163" y="3527425"/>
          <p14:tracePt t="58460" x="839788" y="3384550"/>
          <p14:tracePt t="58477" x="795338" y="3303588"/>
          <p14:tracePt t="58520" x="795338" y="3295650"/>
          <p14:tracePt t="58528" x="795338" y="3268663"/>
          <p14:tracePt t="58543" x="803275" y="3251200"/>
          <p14:tracePt t="58560" x="803275" y="3241675"/>
          <p14:tracePt t="58577" x="847725" y="3152775"/>
          <p14:tracePt t="58593" x="928688" y="3081338"/>
          <p14:tracePt t="58610" x="990600" y="3017838"/>
          <p14:tracePt t="58627" x="1152525" y="2928938"/>
          <p14:tracePt t="58643" x="1312863" y="2874963"/>
          <p14:tracePt t="58660" x="1438275" y="2822575"/>
          <p14:tracePt t="58677" x="1562100" y="2778125"/>
          <p14:tracePt t="58693" x="1857375" y="2697163"/>
          <p14:tracePt t="58710" x="2098675" y="2635250"/>
          <p14:tracePt t="58727" x="2357438" y="2598738"/>
          <p14:tracePt t="58743" x="2732088" y="2536825"/>
          <p14:tracePt t="58760" x="2973388" y="2527300"/>
          <p14:tracePt t="58777" x="3187700" y="2500313"/>
          <p14:tracePt t="58793" x="3330575" y="2500313"/>
          <p14:tracePt t="58810" x="3455988" y="2500313"/>
          <p14:tracePt t="58827" x="3616325" y="2500313"/>
          <p14:tracePt t="58843" x="3660775" y="2500313"/>
          <p14:tracePt t="58860" x="3741738" y="2500313"/>
          <p14:tracePt t="58877" x="3830638" y="2500313"/>
          <p14:tracePt t="58893" x="3983038" y="2500313"/>
          <p14:tracePt t="58910" x="4179888" y="2500313"/>
          <p14:tracePt t="58926" x="4313238" y="2500313"/>
          <p14:tracePt t="58943" x="4456113" y="2500313"/>
          <p14:tracePt t="58960" x="4518025" y="2500313"/>
          <p14:tracePt t="58976" x="4572000" y="2500313"/>
          <p14:tracePt t="58993" x="4705350" y="2544763"/>
          <p14:tracePt t="59010" x="4840288" y="2554288"/>
          <p14:tracePt t="59027" x="4973638" y="2581275"/>
          <p14:tracePt t="59043" x="5099050" y="2598738"/>
          <p14:tracePt t="59060" x="5207000" y="2643188"/>
          <p14:tracePt t="59076" x="5295900" y="2679700"/>
          <p14:tracePt t="59093" x="5330825" y="2724150"/>
          <p14:tracePt t="59110" x="5349875" y="2724150"/>
          <p14:tracePt t="59143" x="5421313" y="2741613"/>
          <p14:tracePt t="59160" x="5599113" y="2803525"/>
          <p14:tracePt t="59176" x="5732463" y="2857500"/>
          <p14:tracePt t="59193" x="5867400" y="2938463"/>
          <p14:tracePt t="59210" x="5965825" y="2992438"/>
          <p14:tracePt t="59226" x="6072188" y="3071813"/>
          <p14:tracePt t="59243" x="6207125" y="3160713"/>
          <p14:tracePt t="59260" x="6323013" y="3232150"/>
          <p14:tracePt t="59276" x="6421438" y="3313113"/>
          <p14:tracePt t="59293" x="6554788" y="3394075"/>
          <p14:tracePt t="59310" x="6643688" y="3455988"/>
          <p14:tracePt t="59326" x="6724650" y="3509963"/>
          <p14:tracePt t="59343" x="6796088" y="3554413"/>
          <p14:tracePt t="59360" x="6902450" y="3662363"/>
          <p14:tracePt t="59376" x="6983413" y="3706813"/>
          <p14:tracePt t="59393" x="7037388" y="3751263"/>
          <p14:tracePt t="59410" x="7099300" y="3805238"/>
          <p14:tracePt t="59426" x="7135813" y="3840163"/>
          <p14:tracePt t="59443" x="7180263" y="3884613"/>
          <p14:tracePt t="59460" x="7197725" y="3929063"/>
          <p14:tracePt t="59476" x="7224713" y="4019550"/>
          <p14:tracePt t="59493" x="7251700" y="4116388"/>
          <p14:tracePt t="59510" x="7251700" y="4170363"/>
          <p14:tracePt t="59526" x="7251700" y="4224338"/>
          <p14:tracePt t="59543" x="7232650" y="4251325"/>
          <p14:tracePt t="59560" x="7161213" y="4357688"/>
          <p14:tracePt t="59576" x="7054850" y="4429125"/>
          <p14:tracePt t="59593" x="6894513" y="4492625"/>
          <p14:tracePt t="59609" x="6867525" y="4510088"/>
          <p14:tracePt t="59626" x="6778625" y="4537075"/>
          <p14:tracePt t="59643" x="6589713" y="4598988"/>
          <p14:tracePt t="59659" x="6429375" y="4625975"/>
          <p14:tracePt t="59676" x="6269038" y="4652963"/>
          <p14:tracePt t="59693" x="6170613" y="4679950"/>
          <p14:tracePt t="59709" x="6000750" y="4679950"/>
          <p14:tracePt t="59726" x="5857875" y="4714875"/>
          <p14:tracePt t="59743" x="5786438" y="4768850"/>
          <p14:tracePt t="59759" x="5518150" y="4822825"/>
          <p14:tracePt t="59793" x="5367338" y="4840288"/>
          <p14:tracePt t="59809" x="5180013" y="4857750"/>
          <p14:tracePt t="59826" x="5037138" y="4876800"/>
          <p14:tracePt t="59843" x="4911725" y="4921250"/>
          <p14:tracePt t="59859" x="4822825" y="4921250"/>
          <p14:tracePt t="59876" x="4724400" y="4921250"/>
          <p14:tracePt t="59893" x="4572000" y="4921250"/>
          <p14:tracePt t="59909" x="4411663" y="4921250"/>
          <p14:tracePt t="59926" x="4251325" y="4921250"/>
          <p14:tracePt t="59942" x="4098925" y="4921250"/>
          <p14:tracePt t="59959" x="3830638" y="4921250"/>
          <p14:tracePt t="59976" x="3633788" y="4921250"/>
          <p14:tracePt t="59993" x="3438525" y="4921250"/>
          <p14:tracePt t="60009" x="3251200" y="4921250"/>
          <p14:tracePt t="60026" x="3125788" y="4921250"/>
          <p14:tracePt t="60042" x="2965450" y="4921250"/>
          <p14:tracePt t="60059" x="2867025" y="4921250"/>
          <p14:tracePt t="60092" x="2714625" y="4884738"/>
          <p14:tracePt t="60109" x="2554288" y="4876800"/>
          <p14:tracePt t="60126" x="2357438" y="4857750"/>
          <p14:tracePt t="60142" x="2214563" y="4822825"/>
          <p14:tracePt t="60159" x="2036763" y="4786313"/>
          <p14:tracePt t="60176" x="1955800" y="4759325"/>
          <p14:tracePt t="60192" x="1857375" y="4733925"/>
          <p14:tracePt t="60209" x="1795463" y="4706938"/>
          <p14:tracePt t="60226" x="1731963" y="4679950"/>
          <p14:tracePt t="60242" x="1633538" y="4643438"/>
          <p14:tracePt t="60259" x="1554163" y="4616450"/>
          <p14:tracePt t="60276" x="1419225" y="4564063"/>
          <p14:tracePt t="60292" x="1258888" y="4438650"/>
          <p14:tracePt t="60309" x="1036638" y="4349750"/>
          <p14:tracePt t="60326" x="884238" y="4233863"/>
          <p14:tracePt t="60342" x="830263" y="4179888"/>
          <p14:tracePt t="60359" x="812800" y="4170363"/>
          <p14:tracePt t="60376" x="750888" y="4000500"/>
          <p14:tracePt t="60392" x="731838" y="3921125"/>
          <p14:tracePt t="60409" x="731838" y="3849688"/>
          <p14:tracePt t="60426" x="731838" y="3795713"/>
          <p14:tracePt t="60442" x="731838" y="3786188"/>
          <p14:tracePt t="60459" x="731838" y="3687763"/>
          <p14:tracePt t="60476" x="776288" y="3554413"/>
          <p14:tracePt t="60492" x="822325" y="3429000"/>
          <p14:tracePt t="60509" x="839788" y="3367088"/>
          <p14:tracePt t="60544" x="901700" y="3330575"/>
          <p14:tracePt t="60559" x="973138" y="3286125"/>
          <p14:tracePt t="60575" x="1276350" y="3160713"/>
          <p14:tracePt t="60592" x="1527175" y="3089275"/>
          <p14:tracePt t="60609" x="1714500" y="3027363"/>
          <p14:tracePt t="60625" x="1874838" y="3000375"/>
          <p14:tracePt t="60642" x="2108200" y="2973388"/>
          <p14:tracePt t="60659" x="2509838" y="2921000"/>
          <p14:tracePt t="60676" x="3009900" y="2884488"/>
          <p14:tracePt t="60692" x="3625850" y="2795588"/>
          <p14:tracePt t="60709" x="4062413" y="2768600"/>
          <p14:tracePt t="60725" x="4527550" y="2768600"/>
          <p14:tracePt t="60742" x="4616450" y="2759075"/>
          <p14:tracePt t="60759" x="4786313" y="2759075"/>
          <p14:tracePt t="60776" x="5232400" y="2741613"/>
          <p14:tracePt t="60792" x="5527675" y="2741613"/>
          <p14:tracePt t="60809" x="5589588" y="2741613"/>
          <p14:tracePt t="60825" x="5715000" y="2759075"/>
          <p14:tracePt t="60842" x="5902325" y="2778125"/>
          <p14:tracePt t="60859" x="6081713" y="2813050"/>
          <p14:tracePt t="60875" x="6278563" y="2840038"/>
          <p14:tracePt t="60892" x="6473825" y="2884488"/>
          <p14:tracePt t="60909" x="6653213" y="2928938"/>
          <p14:tracePt t="60925" x="6831013" y="2982913"/>
          <p14:tracePt t="60942" x="7037388" y="3081338"/>
          <p14:tracePt t="60959" x="7180263" y="3125788"/>
          <p14:tracePt t="60975" x="7385050" y="3286125"/>
          <p14:tracePt t="60992" x="7483475" y="3384550"/>
          <p14:tracePt t="61009" x="7581900" y="3500438"/>
          <p14:tracePt t="61025" x="7670800" y="3625850"/>
          <p14:tracePt t="61042" x="7732713" y="3724275"/>
          <p14:tracePt t="61059" x="7778750" y="3795713"/>
          <p14:tracePt t="61075" x="7840663" y="3857625"/>
          <p14:tracePt t="61092" x="7894638" y="3973513"/>
          <p14:tracePt t="61109" x="7921625" y="4090988"/>
          <p14:tracePt t="61125" x="7921625" y="4214813"/>
          <p14:tracePt t="61142" x="7929563" y="4349750"/>
          <p14:tracePt t="61159" x="7902575" y="4438650"/>
          <p14:tracePt t="61176" x="7875588" y="4465638"/>
          <p14:tracePt t="61192" x="7759700" y="4591050"/>
          <p14:tracePt t="61208" x="7653338" y="4662488"/>
          <p14:tracePt t="61225" x="7500938" y="4751388"/>
          <p14:tracePt t="61242" x="7296150" y="4840288"/>
          <p14:tracePt t="61259" x="7054850" y="4938713"/>
          <p14:tracePt t="61275" x="6813550" y="5010150"/>
          <p14:tracePt t="61292" x="6500813" y="5116513"/>
          <p14:tracePt t="61308" x="6269038" y="5233988"/>
          <p14:tracePt t="61325" x="6045200" y="5259388"/>
          <p14:tracePt t="61342" x="5938838" y="5322888"/>
          <p14:tracePt t="61358" x="5840413" y="5349875"/>
          <p14:tracePt t="61375" x="5751513" y="5349875"/>
          <p14:tracePt t="61392" x="5626100" y="5357813"/>
          <p14:tracePt t="61408" x="5537200" y="5367338"/>
          <p14:tracePt t="61425" x="5402263" y="5394325"/>
          <p14:tracePt t="61442" x="5251450" y="5402263"/>
          <p14:tracePt t="61458" x="5099050" y="5421313"/>
          <p14:tracePt t="61475" x="4992688" y="5421313"/>
          <p14:tracePt t="61492" x="4867275" y="5421313"/>
          <p14:tracePt t="61508" x="4625975" y="5421313"/>
          <p14:tracePt t="61525" x="4330700" y="5421313"/>
          <p14:tracePt t="61542" x="4062413" y="5421313"/>
          <p14:tracePt t="61558" x="3840163" y="5421313"/>
          <p14:tracePt t="61575" x="3660775" y="5421313"/>
          <p14:tracePt t="61592" x="3455988" y="5421313"/>
          <p14:tracePt t="61608" x="3446463" y="5421313"/>
          <p14:tracePt t="61625" x="3357563" y="5394325"/>
          <p14:tracePt t="61641" x="3295650" y="5384800"/>
          <p14:tracePt t="61658" x="3152775" y="5340350"/>
          <p14:tracePt t="61675" x="3027363" y="5313363"/>
          <p14:tracePt t="61692" x="2894013" y="5241925"/>
          <p14:tracePt t="61708" x="2714625" y="5180013"/>
          <p14:tracePt t="61725" x="2500313" y="5081588"/>
          <p14:tracePt t="61742" x="2286000" y="4965700"/>
          <p14:tracePt t="61758" x="2089150" y="4857750"/>
          <p14:tracePt t="61775" x="1901825" y="4778375"/>
          <p14:tracePt t="61792" x="1697038" y="4635500"/>
          <p14:tracePt t="61808" x="1581150" y="4545013"/>
          <p14:tracePt t="61825" x="1509713" y="4492625"/>
          <p14:tracePt t="61841" x="1482725" y="4473575"/>
          <p14:tracePt t="61858" x="1393825" y="4376738"/>
          <p14:tracePt t="61875" x="1303338" y="4268788"/>
          <p14:tracePt t="61891" x="1241425" y="4206875"/>
          <p14:tracePt t="61908" x="1196975" y="4143375"/>
          <p14:tracePt t="61925" x="1169988" y="4108450"/>
          <p14:tracePt t="61941" x="1160463" y="4064000"/>
          <p14:tracePt t="61958" x="1160463" y="4027488"/>
          <p14:tracePt t="61975" x="1160463" y="4000500"/>
          <p14:tracePt t="61991" x="1160463" y="3956050"/>
          <p14:tracePt t="62008" x="1160463" y="3921125"/>
          <p14:tracePt t="62025" x="1160463" y="3876675"/>
          <p14:tracePt t="62041" x="1196975" y="3830638"/>
          <p14:tracePt t="62058" x="1241425" y="3751263"/>
          <p14:tracePt t="62075" x="1303338" y="3679825"/>
          <p14:tracePt t="62091" x="1357313" y="3616325"/>
          <p14:tracePt t="62108" x="1366838" y="3598863"/>
          <p14:tracePt t="62125" x="1419225" y="3554413"/>
          <p14:tracePt t="62141" x="1554163" y="3421063"/>
          <p14:tracePt t="62158" x="1704975" y="3286125"/>
          <p14:tracePt t="62175" x="1795463" y="3224213"/>
          <p14:tracePt t="62191" x="1938338" y="3135313"/>
          <p14:tracePt t="62208" x="2044700" y="3081338"/>
          <p14:tracePt t="62225" x="2232025" y="3009900"/>
          <p14:tracePt t="62241" x="2490788" y="2928938"/>
          <p14:tracePt t="62258" x="2751138" y="2867025"/>
          <p14:tracePt t="62274" x="3017838" y="2830513"/>
          <p14:tracePt t="62291" x="3322638" y="2786063"/>
          <p14:tracePt t="62308" x="3490913" y="2778125"/>
          <p14:tracePt t="62325" x="3670300" y="2778125"/>
          <p14:tracePt t="62341" x="3705225" y="2778125"/>
          <p14:tracePt t="62358" x="3911600" y="2786063"/>
          <p14:tracePt t="62375" x="3983038" y="2803525"/>
          <p14:tracePt t="62391" x="4419600" y="2911475"/>
          <p14:tracePt t="62408" x="4679950" y="2973388"/>
          <p14:tracePt t="62424" x="4911725" y="3116263"/>
          <p14:tracePt t="62441" x="5099050" y="3251200"/>
          <p14:tracePt t="62458" x="5153025" y="3303588"/>
          <p14:tracePt t="62491" x="5232400" y="3482975"/>
          <p14:tracePt t="62508" x="5330825" y="3714750"/>
          <p14:tracePt t="62524" x="5384800" y="3956050"/>
          <p14:tracePt t="62541" x="5402263" y="4170363"/>
          <p14:tracePt t="62558" x="5411788" y="4330700"/>
          <p14:tracePt t="62608" x="5411788" y="4394200"/>
          <p14:tracePt t="62616" x="5411788" y="4456113"/>
          <p14:tracePt t="62624" x="5402263" y="4519613"/>
          <p14:tracePt t="62641" x="5367338" y="4616450"/>
          <p14:tracePt t="62658" x="5295900" y="4670425"/>
          <p14:tracePt t="62674" x="5207000" y="4687888"/>
          <p14:tracePt t="62691" x="5153025" y="4751388"/>
          <p14:tracePt t="62708" x="5064125" y="4849813"/>
          <p14:tracePt t="62724" x="4992688" y="4921250"/>
          <p14:tracePt t="62741" x="4884738" y="4973638"/>
          <p14:tracePt t="62758" x="4795838" y="5037138"/>
          <p14:tracePt t="62774" x="4652963" y="5091113"/>
          <p14:tracePt t="62791" x="4510088" y="5153025"/>
          <p14:tracePt t="62808" x="4286250" y="5214938"/>
          <p14:tracePt t="62824" x="4133850" y="5251450"/>
          <p14:tracePt t="62841" x="3990975" y="5268913"/>
          <p14:tracePt t="62858" x="3894138" y="5295900"/>
          <p14:tracePt t="62874" x="3786188" y="5295900"/>
          <p14:tracePt t="62907" x="3759200" y="5295900"/>
          <p14:tracePt t="62924" x="3741738" y="5286375"/>
          <p14:tracePt t="62941" x="3705225" y="5251450"/>
          <p14:tracePt t="62957" x="3679825" y="5197475"/>
          <p14:tracePt t="62974" x="3652838" y="5153025"/>
          <p14:tracePt t="62991" x="3616325" y="5072063"/>
          <p14:tracePt t="63008" x="3544888" y="4938713"/>
          <p14:tracePt t="63024" x="3527425" y="4849813"/>
          <p14:tracePt t="63041" x="3527425" y="4778375"/>
          <p14:tracePt t="63057" x="3527425" y="4670425"/>
          <p14:tracePt t="63074" x="3536950" y="4572000"/>
          <p14:tracePt t="63091" x="3571875" y="4483100"/>
          <p14:tracePt t="63107" x="3608388" y="4411663"/>
          <p14:tracePt t="63141" x="3670300" y="4330700"/>
          <p14:tracePt t="63157" x="3751263" y="4259263"/>
          <p14:tracePt t="63174" x="3813175" y="4206875"/>
          <p14:tracePt t="63191" x="3884613" y="4152900"/>
          <p14:tracePt t="63207" x="3973513" y="4071938"/>
          <p14:tracePt t="63224" x="4044950" y="4019550"/>
          <p14:tracePt t="63241" x="4108450" y="3992563"/>
          <p14:tracePt t="63257" x="4170363" y="3956050"/>
          <p14:tracePt t="63274" x="4214813" y="3938588"/>
          <p14:tracePt t="63291" x="4268788" y="3921125"/>
          <p14:tracePt t="63307" x="4286250" y="3911600"/>
        </p14:tracePtLst>
      </p14:laserTrace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304800"/>
            <a:ext cx="8229600" cy="1143000"/>
          </a:xfrm>
        </p:spPr>
        <p:txBody>
          <a:bodyPr anchor="t">
            <a:normAutofit/>
          </a:bodyPr>
          <a:lstStyle/>
          <a:p>
            <a:pPr marL="514350" lvl="0" indent="-514350" algn="ctr">
              <a:lnSpc>
                <a:spcPct val="150000"/>
              </a:lnSpc>
              <a:spcBef>
                <a:spcPct val="20000"/>
              </a:spcBef>
            </a:pPr>
            <a:r>
              <a:rPr lang="en-US" sz="4400" dirty="0">
                <a:solidFill>
                  <a:srgbClr val="FF0000"/>
                </a:solidFill>
                <a:latin typeface="Constantia"/>
                <a:ea typeface="+mn-ea"/>
                <a:cs typeface="+mn-cs"/>
              </a:rPr>
              <a:t>Electron Gun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867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    This section is responsible for generating  the electrons and directed them toward the next section (Deflecting), the electron gun composed of two main parts: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dirty="0">
                <a:solidFill>
                  <a:srgbClr val="0070C0"/>
                </a:solidFill>
              </a:rPr>
              <a:t>Triode section</a:t>
            </a:r>
          </a:p>
          <a:p>
            <a:pPr marL="514350" indent="-514350">
              <a:buClr>
                <a:schemeClr val="tx1"/>
              </a:buClr>
              <a:buFont typeface="+mj-lt"/>
              <a:buAutoNum type="alphaLcParenR"/>
            </a:pPr>
            <a:r>
              <a:rPr lang="en-US" sz="2800" dirty="0">
                <a:solidFill>
                  <a:srgbClr val="FF0000"/>
                </a:solidFill>
              </a:rPr>
              <a:t>Filament</a:t>
            </a:r>
          </a:p>
          <a:p>
            <a:pPr marL="514350" indent="-514350">
              <a:buClr>
                <a:schemeClr val="tx1"/>
              </a:buClr>
              <a:buFont typeface="+mj-lt"/>
              <a:buAutoNum type="alphaLcParenR"/>
            </a:pPr>
            <a:r>
              <a:rPr lang="en-US" sz="2800" dirty="0">
                <a:solidFill>
                  <a:srgbClr val="FF0000"/>
                </a:solidFill>
              </a:rPr>
              <a:t>Cathode</a:t>
            </a:r>
          </a:p>
          <a:p>
            <a:pPr marL="514350" indent="-514350">
              <a:buClr>
                <a:schemeClr val="tx1"/>
              </a:buClr>
              <a:buFont typeface="+mj-lt"/>
              <a:buAutoNum type="alphaLcParenR"/>
            </a:pPr>
            <a:r>
              <a:rPr lang="en-US" sz="2800" dirty="0">
                <a:solidFill>
                  <a:srgbClr val="FF0000"/>
                </a:solidFill>
              </a:rPr>
              <a:t>Grid</a:t>
            </a:r>
          </a:p>
          <a:p>
            <a:pPr marL="514350" indent="-514350">
              <a:buClr>
                <a:schemeClr val="tx1"/>
              </a:buClr>
              <a:buFont typeface="+mj-lt"/>
              <a:buAutoNum type="alphaLcParenR"/>
            </a:pPr>
            <a:r>
              <a:rPr lang="en-US" sz="2800" dirty="0">
                <a:solidFill>
                  <a:srgbClr val="FF0000"/>
                </a:solidFill>
              </a:rPr>
              <a:t>First Anode (A1)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2800" dirty="0"/>
              <a:t>2.   </a:t>
            </a:r>
            <a:r>
              <a:rPr lang="en-US" sz="2800" dirty="0">
                <a:solidFill>
                  <a:srgbClr val="0070C0"/>
                </a:solidFill>
              </a:rPr>
              <a:t> Focusing</a:t>
            </a:r>
          </a:p>
          <a:p>
            <a:pPr marL="514350" indent="-514350">
              <a:buClr>
                <a:schemeClr val="tx1"/>
              </a:buClr>
              <a:buAutoNum type="alphaLcParenR"/>
            </a:pPr>
            <a:r>
              <a:rPr lang="en-US" sz="2800" dirty="0">
                <a:solidFill>
                  <a:srgbClr val="FF0000"/>
                </a:solidFill>
              </a:rPr>
              <a:t>Second Anode (A2)</a:t>
            </a:r>
          </a:p>
          <a:p>
            <a:pPr marL="514350" indent="-514350">
              <a:buClr>
                <a:schemeClr val="tx1"/>
              </a:buClr>
              <a:buAutoNum type="alphaLcParenR"/>
            </a:pPr>
            <a:r>
              <a:rPr lang="en-US" sz="2800" dirty="0">
                <a:solidFill>
                  <a:srgbClr val="FF0000"/>
                </a:solidFill>
              </a:rPr>
              <a:t>Third Anode (A3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buClr>
                <a:schemeClr val="tx1"/>
              </a:buCl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921"/>
    </mc:Choice>
    <mc:Fallback xmlns="">
      <p:transition spd="slow" advTm="80921"/>
    </mc:Fallback>
  </mc:AlternateContent>
  <p:extLst>
    <p:ext uri="{3A86A75C-4F4B-4683-9AE1-C65F6400EC91}">
      <p14:laserTraceLst xmlns:p14="http://schemas.microsoft.com/office/powerpoint/2010/main">
        <p14:tracePtLst>
          <p14:tracePt t="8228" x="4295775" y="3911600"/>
          <p14:tracePt t="8317" x="4295775" y="3921125"/>
          <p14:tracePt t="8580" x="4286250" y="3929063"/>
          <p14:tracePt t="8613" x="4268788" y="3929063"/>
          <p14:tracePt t="8621" x="4259263" y="3929063"/>
          <p14:tracePt t="8637" x="4232275" y="3929063"/>
          <p14:tracePt t="8644" x="4197350" y="3948113"/>
          <p14:tracePt t="8652" x="4160838" y="3956050"/>
          <p14:tracePt t="8668" x="4108450" y="3965575"/>
          <p14:tracePt t="8701" x="4098925" y="3965575"/>
          <p14:tracePt t="8718" x="4017963" y="3921125"/>
          <p14:tracePt t="8734" x="3990975" y="3822700"/>
          <p14:tracePt t="8751" x="3929063" y="3652838"/>
          <p14:tracePt t="8767" x="3875088" y="3438525"/>
          <p14:tracePt t="8784" x="3813175" y="3135313"/>
          <p14:tracePt t="8801" x="3705225" y="2867025"/>
          <p14:tracePt t="8817" x="3633788" y="2697163"/>
          <p14:tracePt t="8851" x="3536950" y="2517775"/>
          <p14:tracePt t="8868" x="3384550" y="2278063"/>
          <p14:tracePt t="8884" x="3384550" y="2268538"/>
          <p14:tracePt t="8901" x="3384550" y="2259013"/>
          <p14:tracePt t="8934" x="3384550" y="2268538"/>
          <p14:tracePt t="8951" x="3384550" y="2278063"/>
          <p14:tracePt t="9245" x="3411538" y="2278063"/>
          <p14:tracePt t="9252" x="3465513" y="2278063"/>
          <p14:tracePt t="9260" x="3571875" y="2232025"/>
          <p14:tracePt t="9268" x="3724275" y="2187575"/>
          <p14:tracePt t="9284" x="3973513" y="2125663"/>
          <p14:tracePt t="9300" x="4232275" y="2036763"/>
          <p14:tracePt t="9317" x="4446588" y="1982788"/>
          <p14:tracePt t="9334" x="4554538" y="1946275"/>
          <p14:tracePt t="9350" x="4660900" y="1911350"/>
          <p14:tracePt t="9367" x="4741863" y="1866900"/>
          <p14:tracePt t="9384" x="4822825" y="1812925"/>
          <p14:tracePt t="9400" x="4848225" y="1785938"/>
          <p14:tracePt t="9417" x="4848225" y="1768475"/>
          <p14:tracePt t="9434" x="4867275" y="1751013"/>
          <p14:tracePt t="9450" x="4884738" y="1714500"/>
          <p14:tracePt t="9467" x="4902200" y="1679575"/>
          <p14:tracePt t="9484" x="4929188" y="1660525"/>
          <p14:tracePt t="9500" x="4938713" y="1643063"/>
          <p14:tracePt t="9548" x="4946650" y="1633538"/>
          <p14:tracePt t="9556" x="4946650" y="1625600"/>
          <p14:tracePt t="9567" x="4965700" y="1616075"/>
          <p14:tracePt t="9584" x="4992688" y="1598613"/>
          <p14:tracePt t="9600" x="5045075" y="1562100"/>
          <p14:tracePt t="9617" x="5126038" y="1527175"/>
          <p14:tracePt t="9634" x="5259388" y="1482725"/>
          <p14:tracePt t="9650" x="5402263" y="1455738"/>
          <p14:tracePt t="9667" x="5572125" y="1393825"/>
          <p14:tracePt t="9684" x="5778500" y="1366838"/>
          <p14:tracePt t="9700" x="5911850" y="1366838"/>
          <p14:tracePt t="9717" x="5921375" y="1366838"/>
          <p14:tracePt t="9734" x="5973763" y="1366838"/>
          <p14:tracePt t="9750" x="6072188" y="1374775"/>
          <p14:tracePt t="9767" x="6153150" y="1374775"/>
          <p14:tracePt t="9784" x="6224588" y="1384300"/>
          <p14:tracePt t="9800" x="6313488" y="1393825"/>
          <p14:tracePt t="9817" x="6411913" y="1411288"/>
          <p14:tracePt t="9850" x="6510338" y="1419225"/>
          <p14:tracePt t="9867" x="6599238" y="1419225"/>
          <p14:tracePt t="9884" x="6697663" y="1419225"/>
          <p14:tracePt t="9900" x="6724650" y="1419225"/>
          <p14:tracePt t="9917" x="6759575" y="1419225"/>
          <p14:tracePt t="9933" x="6804025" y="1419225"/>
          <p14:tracePt t="9950" x="6875463" y="1419225"/>
          <p14:tracePt t="9967" x="6929438" y="1411288"/>
          <p14:tracePt t="9984" x="6992938" y="1411288"/>
          <p14:tracePt t="10017" x="7000875" y="1411288"/>
          <p14:tracePt t="10084" x="6973888" y="1411288"/>
          <p14:tracePt t="10093" x="6946900" y="1419225"/>
          <p14:tracePt t="10100" x="6929438" y="1419225"/>
          <p14:tracePt t="10117" x="6858000" y="1455738"/>
          <p14:tracePt t="10133" x="6751638" y="1482725"/>
          <p14:tracePt t="10150" x="6545263" y="1544638"/>
          <p14:tracePt t="10167" x="6357938" y="1589088"/>
          <p14:tracePt t="10183" x="6045200" y="1704975"/>
          <p14:tracePt t="10200" x="5724525" y="1758950"/>
          <p14:tracePt t="10217" x="5500688" y="1795463"/>
          <p14:tracePt t="10233" x="5349875" y="1830388"/>
          <p14:tracePt t="10268" x="5330825" y="1839913"/>
          <p14:tracePt t="10284" x="5160963" y="1901825"/>
          <p14:tracePt t="10300" x="4973638" y="1992313"/>
          <p14:tracePt t="10317" x="4786313" y="2036763"/>
          <p14:tracePt t="10333" x="4491038" y="2071688"/>
          <p14:tracePt t="10350" x="4241800" y="2116138"/>
          <p14:tracePt t="10367" x="4116388" y="2135188"/>
          <p14:tracePt t="10383" x="3973513" y="2160588"/>
          <p14:tracePt t="10400" x="3705225" y="2187575"/>
          <p14:tracePt t="10417" x="3697288" y="2187575"/>
          <p14:tracePt t="10450" x="3598863" y="2214563"/>
          <p14:tracePt t="10467" x="3554413" y="2224088"/>
          <p14:tracePt t="10484" x="3313113" y="2241550"/>
          <p14:tracePt t="10500" x="3125788" y="2241550"/>
          <p14:tracePt t="10516" x="2911475" y="2241550"/>
          <p14:tracePt t="10533" x="2751138" y="2241550"/>
          <p14:tracePt t="10550" x="2598738" y="2241550"/>
          <p14:tracePt t="10566" x="2509838" y="2241550"/>
          <p14:tracePt t="10583" x="2446338" y="2241550"/>
          <p14:tracePt t="10600" x="2401888" y="2241550"/>
          <p14:tracePt t="10616" x="2322513" y="2241550"/>
          <p14:tracePt t="10633" x="2241550" y="2224088"/>
          <p14:tracePt t="10650" x="2116138" y="2206625"/>
          <p14:tracePt t="10666" x="1965325" y="2206625"/>
          <p14:tracePt t="10683" x="1822450" y="2170113"/>
          <p14:tracePt t="10700" x="1704975" y="2152650"/>
          <p14:tracePt t="10716" x="1652588" y="2125663"/>
          <p14:tracePt t="10733" x="1608138" y="2116138"/>
          <p14:tracePt t="10750" x="1589088" y="2108200"/>
          <p14:tracePt t="10766" x="1571625" y="2108200"/>
          <p14:tracePt t="10783" x="1562100" y="2108200"/>
          <p14:tracePt t="10800" x="1554163" y="2098675"/>
          <p14:tracePt t="10816" x="1554163" y="2089150"/>
          <p14:tracePt t="10833" x="1536700" y="2081213"/>
          <p14:tracePt t="10850" x="1500188" y="2081213"/>
          <p14:tracePt t="10866" x="1490663" y="2071688"/>
          <p14:tracePt t="10883" x="1482725" y="2063750"/>
          <p14:tracePt t="10900" x="1465263" y="2054225"/>
          <p14:tracePt t="11853" x="1465263" y="2044700"/>
          <p14:tracePt t="11861" x="1562100" y="2044700"/>
          <p14:tracePt t="11869" x="1687513" y="1982788"/>
          <p14:tracePt t="11882" x="1697038" y="1982788"/>
          <p14:tracePt t="11899" x="1812925" y="1928813"/>
          <p14:tracePt t="11916" x="2017713" y="1803400"/>
          <p14:tracePt t="11932" x="2044700" y="1785938"/>
          <p14:tracePt t="12029" x="2071688" y="1785938"/>
          <p14:tracePt t="12037" x="2081213" y="1776413"/>
          <p14:tracePt t="12044" x="2089150" y="1768475"/>
          <p14:tracePt t="12053" x="2108200" y="1758950"/>
          <p14:tracePt t="12066" x="2116138" y="1758950"/>
          <p14:tracePt t="12082" x="2143125" y="1751013"/>
          <p14:tracePt t="12099" x="2160588" y="1751013"/>
          <p14:tracePt t="12116" x="2179638" y="1751013"/>
          <p14:tracePt t="12132" x="2197100" y="1751013"/>
          <p14:tracePt t="12149" x="2224088" y="1751013"/>
          <p14:tracePt t="12166" x="2259013" y="1751013"/>
          <p14:tracePt t="12182" x="2295525" y="1768475"/>
          <p14:tracePt t="12199" x="2312988" y="1785938"/>
          <p14:tracePt t="12215" x="2357438" y="1803400"/>
          <p14:tracePt t="12232" x="2411413" y="1812925"/>
          <p14:tracePt t="12249" x="2455863" y="1812925"/>
          <p14:tracePt t="12282" x="2500313" y="1822450"/>
          <p14:tracePt t="12299" x="2536825" y="1822450"/>
          <p14:tracePt t="12316" x="2616200" y="1822450"/>
          <p14:tracePt t="12332" x="2660650" y="1822450"/>
          <p14:tracePt t="12349" x="2724150" y="1822450"/>
          <p14:tracePt t="12365" x="2795588" y="1822450"/>
          <p14:tracePt t="12382" x="2955925" y="1776413"/>
          <p14:tracePt t="12399" x="3224213" y="1768475"/>
          <p14:tracePt t="12415" x="3562350" y="1751013"/>
          <p14:tracePt t="12432" x="3822700" y="1741488"/>
          <p14:tracePt t="12449" x="4027488" y="1741488"/>
          <p14:tracePt t="12465" x="4187825" y="1741488"/>
          <p14:tracePt t="12482" x="4340225" y="1741488"/>
          <p14:tracePt t="12499" x="4491038" y="1741488"/>
          <p14:tracePt t="12516" x="4616450" y="1741488"/>
          <p14:tracePt t="12532" x="4697413" y="1741488"/>
          <p14:tracePt t="12549" x="4921250" y="1741488"/>
          <p14:tracePt t="12565" x="5180013" y="1741488"/>
          <p14:tracePt t="12582" x="5492750" y="1741488"/>
          <p14:tracePt t="12599" x="5759450" y="1741488"/>
          <p14:tracePt t="12615" x="5965825" y="1741488"/>
          <p14:tracePt t="12632" x="6064250" y="1724025"/>
          <p14:tracePt t="12649" x="6081713" y="1714500"/>
          <p14:tracePt t="12665" x="6099175" y="1714500"/>
          <p14:tracePt t="13173" x="6108700" y="1714500"/>
          <p14:tracePt t="13181" x="6188075" y="1697038"/>
          <p14:tracePt t="13189" x="6296025" y="1652588"/>
          <p14:tracePt t="13198" x="6554788" y="1589088"/>
          <p14:tracePt t="13215" x="6688138" y="1517650"/>
          <p14:tracePt t="13232" x="6956425" y="1509713"/>
          <p14:tracePt t="13248" x="7081838" y="1509713"/>
          <p14:tracePt t="13265" x="7153275" y="1527175"/>
          <p14:tracePt t="13282" x="7188200" y="1544638"/>
          <p14:tracePt t="13298" x="7197725" y="1544638"/>
          <p14:tracePt t="13315" x="7197725" y="1554163"/>
          <p14:tracePt t="13340" x="7207250" y="1554163"/>
          <p14:tracePt t="13373" x="7207250" y="1562100"/>
          <p14:tracePt t="13380" x="7207250" y="1581150"/>
          <p14:tracePt t="13397" x="7188200" y="1589088"/>
          <p14:tracePt t="13404" x="7161213" y="1608138"/>
          <p14:tracePt t="13415" x="7135813" y="1625600"/>
          <p14:tracePt t="13431" x="7108825" y="1643063"/>
          <p14:tracePt t="13448" x="7054850" y="1687513"/>
          <p14:tracePt t="13465" x="6965950" y="1751013"/>
          <p14:tracePt t="13481" x="6823075" y="1812925"/>
          <p14:tracePt t="13498" x="6626225" y="1874838"/>
          <p14:tracePt t="13515" x="6394450" y="1920875"/>
          <p14:tracePt t="13532" x="6135688" y="1965325"/>
          <p14:tracePt t="13548" x="6010275" y="1992313"/>
          <p14:tracePt t="13565" x="5894388" y="2017713"/>
          <p14:tracePt t="13581" x="5795963" y="2054225"/>
          <p14:tracePt t="13598" x="5786438" y="2054225"/>
          <p14:tracePt t="13631" x="5724525" y="2089150"/>
          <p14:tracePt t="13648" x="5635625" y="2125663"/>
          <p14:tracePt t="13665" x="5411788" y="2125663"/>
          <p14:tracePt t="13681" x="5108575" y="2125663"/>
          <p14:tracePt t="13698" x="4803775" y="2098675"/>
          <p14:tracePt t="13715" x="4214813" y="2098675"/>
          <p14:tracePt t="13731" x="3840163" y="2098675"/>
          <p14:tracePt t="13748" x="3455988" y="2098675"/>
          <p14:tracePt t="13765" x="3322638" y="2108200"/>
          <p14:tracePt t="13781" x="3027363" y="2170113"/>
          <p14:tracePt t="13798" x="2751138" y="2170113"/>
          <p14:tracePt t="13815" x="2536825" y="2179638"/>
          <p14:tracePt t="13831" x="2374900" y="2197100"/>
          <p14:tracePt t="13848" x="2241550" y="2224088"/>
          <p14:tracePt t="13864" x="2179638" y="2224088"/>
          <p14:tracePt t="13881" x="2116138" y="2224088"/>
          <p14:tracePt t="13898" x="2098675" y="2224088"/>
          <p14:tracePt t="13915" x="2081213" y="2224088"/>
          <p14:tracePt t="13931" x="2071688" y="2224088"/>
          <p14:tracePt t="13948" x="2000250" y="2224088"/>
          <p14:tracePt t="13964" x="1938338" y="2224088"/>
          <p14:tracePt t="13981" x="1847850" y="2224088"/>
          <p14:tracePt t="14014" x="1785938" y="2224088"/>
          <p14:tracePt t="14031" x="1714500" y="2251075"/>
          <p14:tracePt t="14048" x="1633538" y="2268538"/>
          <p14:tracePt t="14064" x="1571625" y="2268538"/>
          <p14:tracePt t="14081" x="1536700" y="2268538"/>
          <p14:tracePt t="16133" x="1544638" y="2268538"/>
          <p14:tracePt t="16140" x="1571625" y="2268538"/>
          <p14:tracePt t="16148" x="1581150" y="2268538"/>
          <p14:tracePt t="16164" x="1625600" y="2259013"/>
          <p14:tracePt t="16180" x="1670050" y="2232025"/>
          <p14:tracePt t="16196" x="1704975" y="2224088"/>
          <p14:tracePt t="16213" x="1751013" y="2224088"/>
          <p14:tracePt t="16230" x="1785938" y="2214563"/>
          <p14:tracePt t="16246" x="1822450" y="2214563"/>
          <p14:tracePt t="16263" x="1874838" y="2214563"/>
          <p14:tracePt t="16280" x="1973263" y="2214563"/>
          <p14:tracePt t="16296" x="2071688" y="2241550"/>
          <p14:tracePt t="16313" x="2152650" y="2251075"/>
          <p14:tracePt t="16330" x="2276475" y="2268538"/>
          <p14:tracePt t="16346" x="2428875" y="2295525"/>
          <p14:tracePt t="16363" x="2643188" y="2312988"/>
          <p14:tracePt t="16380" x="2919413" y="2330450"/>
          <p14:tracePt t="16396" x="3089275" y="2330450"/>
          <p14:tracePt t="16413" x="3205163" y="2330450"/>
          <p14:tracePt t="16430" x="3348038" y="2330450"/>
          <p14:tracePt t="16446" x="3411538" y="2330450"/>
          <p14:tracePt t="16463" x="3490913" y="2330450"/>
          <p14:tracePt t="16480" x="3527425" y="2330450"/>
          <p14:tracePt t="16496" x="3616325" y="2330450"/>
          <p14:tracePt t="16513" x="3751263" y="2330450"/>
          <p14:tracePt t="16530" x="3884613" y="2330450"/>
          <p14:tracePt t="16546" x="4017963" y="2303463"/>
          <p14:tracePt t="16563" x="4089400" y="2295525"/>
          <p14:tracePt t="16580" x="4160838" y="2259013"/>
          <p14:tracePt t="16596" x="4322763" y="2259013"/>
          <p14:tracePt t="16613" x="4429125" y="2259013"/>
          <p14:tracePt t="16630" x="4500563" y="2259013"/>
          <p14:tracePt t="16646" x="4562475" y="2259013"/>
          <p14:tracePt t="16663" x="4608513" y="2259013"/>
          <p14:tracePt t="16680" x="4625975" y="2259013"/>
          <p14:tracePt t="16696" x="4643438" y="2259013"/>
          <p14:tracePt t="16713" x="4705350" y="2268538"/>
          <p14:tracePt t="16730" x="4759325" y="2278063"/>
          <p14:tracePt t="16746" x="4795838" y="2295525"/>
          <p14:tracePt t="16763" x="4803775" y="2312988"/>
          <p14:tracePt t="16780" x="4857750" y="2322513"/>
          <p14:tracePt t="17157" x="4911725" y="2322513"/>
          <p14:tracePt t="17165" x="4973638" y="2303463"/>
          <p14:tracePt t="17172" x="5027613" y="2286000"/>
          <p14:tracePt t="17180" x="5153025" y="2224088"/>
          <p14:tracePt t="17196" x="5241925" y="2214563"/>
          <p14:tracePt t="17213" x="5286375" y="2197100"/>
          <p14:tracePt t="17229" x="5367338" y="2160588"/>
          <p14:tracePt t="17246" x="5483225" y="2135188"/>
          <p14:tracePt t="17263" x="5564188" y="2116138"/>
          <p14:tracePt t="17279" x="5599113" y="2081213"/>
          <p14:tracePt t="17296" x="5653088" y="2044700"/>
          <p14:tracePt t="17313" x="5707063" y="2017713"/>
          <p14:tracePt t="17329" x="5768975" y="1982788"/>
          <p14:tracePt t="17346" x="5830888" y="1946275"/>
          <p14:tracePt t="17363" x="5867400" y="1938338"/>
          <p14:tracePt t="17379" x="5921375" y="1938338"/>
          <p14:tracePt t="17396" x="5946775" y="1938338"/>
          <p14:tracePt t="17429" x="5992813" y="1938338"/>
          <p14:tracePt t="17446" x="6081713" y="1965325"/>
          <p14:tracePt t="17462" x="6215063" y="1982788"/>
          <p14:tracePt t="17479" x="6375400" y="2017713"/>
          <p14:tracePt t="17496" x="6527800" y="2036763"/>
          <p14:tracePt t="17512" x="6572250" y="2054225"/>
          <p14:tracePt t="17529" x="6661150" y="2071688"/>
          <p14:tracePt t="17546" x="6759575" y="2081213"/>
          <p14:tracePt t="17562" x="6875463" y="2081213"/>
          <p14:tracePt t="17579" x="6965950" y="2098675"/>
          <p14:tracePt t="17596" x="7089775" y="2125663"/>
          <p14:tracePt t="17612" x="7161213" y="2143125"/>
          <p14:tracePt t="17629" x="7207250" y="2143125"/>
          <p14:tracePt t="17646" x="7251700" y="2160588"/>
          <p14:tracePt t="17662" x="7313613" y="2170113"/>
          <p14:tracePt t="17679" x="7375525" y="2187575"/>
          <p14:tracePt t="17696" x="7402513" y="2214563"/>
          <p14:tracePt t="17712" x="7412038" y="2214563"/>
          <p14:tracePt t="17729" x="7412038" y="2224088"/>
          <p14:tracePt t="17746" x="7429500" y="2241550"/>
          <p14:tracePt t="17762" x="7429500" y="2259013"/>
          <p14:tracePt t="17779" x="7429500" y="2286000"/>
          <p14:tracePt t="17781" x="7421563" y="2303463"/>
          <p14:tracePt t="17796" x="7358063" y="2357438"/>
          <p14:tracePt t="17812" x="7251700" y="2401888"/>
          <p14:tracePt t="17829" x="7081838" y="2446338"/>
          <p14:tracePt t="17846" x="6929438" y="2455863"/>
          <p14:tracePt t="17879" x="6867525" y="2465388"/>
          <p14:tracePt t="17896" x="6715125" y="2465388"/>
          <p14:tracePt t="17912" x="6492875" y="2465388"/>
          <p14:tracePt t="17929" x="6259513" y="2465388"/>
          <p14:tracePt t="17946" x="6018213" y="2465388"/>
          <p14:tracePt t="17962" x="5840413" y="2465388"/>
          <p14:tracePt t="17979" x="5778500" y="2465388"/>
          <p14:tracePt t="18005" x="5759450" y="2465388"/>
          <p14:tracePt t="18012" x="5653088" y="2465388"/>
          <p14:tracePt t="18029" x="5384800" y="2446338"/>
          <p14:tracePt t="18045" x="5037138" y="2420938"/>
          <p14:tracePt t="18062" x="4776788" y="2411413"/>
          <p14:tracePt t="18079" x="4500563" y="2411413"/>
          <p14:tracePt t="18095" x="4089400" y="2357438"/>
          <p14:tracePt t="18112" x="3741738" y="2312988"/>
          <p14:tracePt t="18129" x="3705225" y="2312988"/>
          <p14:tracePt t="18145" x="3509963" y="2312988"/>
          <p14:tracePt t="18162" x="3330575" y="2312988"/>
          <p14:tracePt t="18179" x="3241675" y="2322513"/>
          <p14:tracePt t="18196" x="3089275" y="2330450"/>
          <p14:tracePt t="18212" x="2982913" y="2330450"/>
          <p14:tracePt t="18229" x="2840038" y="2330450"/>
          <p14:tracePt t="18245" x="2670175" y="2330450"/>
          <p14:tracePt t="18262" x="2465388" y="2330450"/>
          <p14:tracePt t="18279" x="2339975" y="2330450"/>
          <p14:tracePt t="18295" x="2170113" y="2366963"/>
          <p14:tracePt t="18312" x="2000250" y="2411413"/>
          <p14:tracePt t="18329" x="1938338" y="2411413"/>
          <p14:tracePt t="18345" x="1893888" y="2420938"/>
          <p14:tracePt t="18362" x="1830388" y="2446338"/>
          <p14:tracePt t="18379" x="1785938" y="2455863"/>
          <p14:tracePt t="18395" x="1758950" y="2465388"/>
          <p14:tracePt t="18412" x="1758950" y="2473325"/>
          <p14:tracePt t="18429" x="1731963" y="2492375"/>
          <p14:tracePt t="18445" x="1724025" y="2500313"/>
          <p14:tracePt t="18479" x="1714500" y="2509838"/>
          <p14:tracePt t="18495" x="1714500" y="2517775"/>
          <p14:tracePt t="18525" x="1714500" y="2527300"/>
          <p14:tracePt t="18549" x="1714500" y="2536825"/>
          <p14:tracePt t="22932" x="1741488" y="2517775"/>
          <p14:tracePt t="22940" x="1768475" y="2500313"/>
          <p14:tracePt t="22949" x="1795463" y="2473325"/>
          <p14:tracePt t="22959" x="1812925" y="2465388"/>
          <p14:tracePt t="22976" x="1847850" y="2428875"/>
          <p14:tracePt t="22993" x="1901825" y="2357438"/>
          <p14:tracePt t="23009" x="1946275" y="2295525"/>
          <p14:tracePt t="23026" x="2000250" y="2286000"/>
          <p14:tracePt t="23043" x="2062163" y="2214563"/>
          <p14:tracePt t="23059" x="2116138" y="2160588"/>
          <p14:tracePt t="23076" x="2205038" y="2098675"/>
          <p14:tracePt t="23092" x="2205038" y="2081213"/>
          <p14:tracePt t="23109" x="2366963" y="2017713"/>
          <p14:tracePt t="23126" x="2589213" y="1920875"/>
          <p14:tracePt t="23142" x="2830513" y="1830388"/>
          <p14:tracePt t="23159" x="3108325" y="1776413"/>
          <p14:tracePt t="23176" x="3527425" y="1741488"/>
          <p14:tracePt t="23192" x="4224338" y="1670050"/>
          <p14:tracePt t="23209" x="4679950" y="1670050"/>
          <p14:tracePt t="23226" x="5064125" y="1670050"/>
          <p14:tracePt t="23242" x="5160963" y="1670050"/>
          <p14:tracePt t="23259" x="5259388" y="1670050"/>
          <p14:tracePt t="23276" x="5572125" y="1660525"/>
          <p14:tracePt t="23292" x="5670550" y="1660525"/>
          <p14:tracePt t="23309" x="5724525" y="1660525"/>
          <p14:tracePt t="23326" x="5741988" y="1660525"/>
          <p14:tracePt t="25958" x="5724525" y="1660525"/>
          <p14:tracePt t="25965" x="5707063" y="1660525"/>
          <p14:tracePt t="25974" x="5680075" y="1660525"/>
          <p14:tracePt t="25991" x="5643563" y="1660525"/>
          <p14:tracePt t="26270" x="5626100" y="1670050"/>
          <p14:tracePt t="26277" x="5599113" y="1679575"/>
          <p14:tracePt t="26284" x="5589588" y="1687513"/>
          <p14:tracePt t="26292" x="5554663" y="1697038"/>
          <p14:tracePt t="26308" x="5456238" y="1731963"/>
          <p14:tracePt t="26324" x="5446713" y="1731963"/>
          <p14:tracePt t="26341" x="5367338" y="1812925"/>
          <p14:tracePt t="26357" x="5303838" y="1874838"/>
          <p14:tracePt t="26374" x="5268913" y="1946275"/>
          <p14:tracePt t="26391" x="5232400" y="2017713"/>
          <p14:tracePt t="26407" x="5224463" y="2054225"/>
          <p14:tracePt t="26424" x="5214938" y="2089150"/>
          <p14:tracePt t="26440" x="5187950" y="2108200"/>
          <p14:tracePt t="26457" x="5180013" y="2116138"/>
          <p14:tracePt t="26474" x="5170488" y="2116138"/>
          <p14:tracePt t="26517" x="5160963" y="2116138"/>
          <p14:tracePt t="26524" x="5153025" y="2108200"/>
          <p14:tracePt t="26541" x="5143500" y="2098675"/>
          <p14:tracePt t="26557" x="5135563" y="2071688"/>
          <p14:tracePt t="26574" x="5108575" y="2054225"/>
          <p14:tracePt t="26590" x="5108575" y="2044700"/>
          <p14:tracePt t="26607" x="5099050" y="2044700"/>
          <p14:tracePt t="26640" x="5099050" y="2017713"/>
          <p14:tracePt t="26657" x="5108575" y="2000250"/>
          <p14:tracePt t="26674" x="5126038" y="1982788"/>
          <p14:tracePt t="26690" x="5153025" y="1938338"/>
          <p14:tracePt t="26707" x="5170488" y="1920875"/>
          <p14:tracePt t="26724" x="5232400" y="1849438"/>
          <p14:tracePt t="26740" x="5251450" y="1830388"/>
          <p14:tracePt t="26757" x="5268913" y="1803400"/>
          <p14:tracePt t="26774" x="5295900" y="1776413"/>
          <p14:tracePt t="26790" x="5322888" y="1768475"/>
          <p14:tracePt t="26824" x="5322888" y="1751013"/>
          <p14:tracePt t="26840" x="5322888" y="1741488"/>
          <p14:tracePt t="26857" x="5330825" y="1724025"/>
          <p14:tracePt t="26874" x="5330825" y="1714500"/>
          <p14:tracePt t="26890" x="5349875" y="1687513"/>
          <p14:tracePt t="26907" x="5357813" y="1679575"/>
          <p14:tracePt t="29702" x="5340350" y="1679575"/>
          <p14:tracePt t="29710" x="5313363" y="1704975"/>
          <p14:tracePt t="29717" x="5259388" y="1751013"/>
          <p14:tracePt t="29725" x="5224463" y="1785938"/>
          <p14:tracePt t="29739" x="5207000" y="1803400"/>
          <p14:tracePt t="29755" x="5170488" y="1839913"/>
          <p14:tracePt t="29812" x="5135563" y="1866900"/>
          <p14:tracePt t="29821" x="5037138" y="1920875"/>
          <p14:tracePt t="29829" x="4902200" y="1973263"/>
          <p14:tracePt t="29838" x="4795838" y="2009775"/>
          <p14:tracePt t="29855" x="4581525" y="2071688"/>
          <p14:tracePt t="29872" x="4357688" y="2143125"/>
          <p14:tracePt t="29905" x="4125913" y="2179638"/>
          <p14:tracePt t="29922" x="3894138" y="2214563"/>
          <p14:tracePt t="29939" x="3724275" y="2241550"/>
          <p14:tracePt t="29955" x="3517900" y="2278063"/>
          <p14:tracePt t="29972" x="3214688" y="2286000"/>
          <p14:tracePt t="29988" x="3187700" y="2286000"/>
          <p14:tracePt t="30005" x="2911475" y="2286000"/>
          <p14:tracePt t="30022" x="2598738" y="2295525"/>
          <p14:tracePt t="30038" x="2393950" y="2312988"/>
          <p14:tracePt t="30055" x="2286000" y="2312988"/>
          <p14:tracePt t="30072" x="2268538" y="2312988"/>
          <p14:tracePt t="30125" x="2259013" y="2312988"/>
          <p14:tracePt t="30133" x="2241550" y="2312988"/>
          <p14:tracePt t="30140" x="2214563" y="2312988"/>
          <p14:tracePt t="30155" x="2170113" y="2312988"/>
          <p14:tracePt t="30172" x="1973263" y="2312988"/>
          <p14:tracePt t="30188" x="1822450" y="2312988"/>
          <p14:tracePt t="30205" x="1704975" y="2312988"/>
          <p14:tracePt t="30222" x="1554163" y="2330450"/>
          <p14:tracePt t="30238" x="1536700" y="2330450"/>
          <p14:tracePt t="30255" x="1527175" y="2330450"/>
          <p14:tracePt t="30289" x="1517650" y="2330450"/>
          <p14:tracePt t="30317" x="1517650" y="2312988"/>
          <p14:tracePt t="30333" x="1517650" y="2303463"/>
          <p14:tracePt t="30349" x="1517650" y="2295525"/>
          <p14:tracePt t="30356" x="1517650" y="2286000"/>
          <p14:tracePt t="30372" x="1527175" y="2241550"/>
          <p14:tracePt t="30388" x="1571625" y="2179638"/>
          <p14:tracePt t="30405" x="1633538" y="2116138"/>
          <p14:tracePt t="30422" x="1731963" y="2027238"/>
          <p14:tracePt t="30438" x="1822450" y="1965325"/>
          <p14:tracePt t="30455" x="1911350" y="1911350"/>
          <p14:tracePt t="30472" x="1965325" y="1866900"/>
          <p14:tracePt t="30488" x="2044700" y="1830388"/>
          <p14:tracePt t="30505" x="2108200" y="1785938"/>
          <p14:tracePt t="30522" x="2179638" y="1776413"/>
          <p14:tracePt t="30538" x="2224088" y="1758950"/>
          <p14:tracePt t="30571" x="2232025" y="1758950"/>
          <p14:tracePt t="30588" x="2241550" y="1768475"/>
          <p14:tracePt t="30613" x="2241550" y="1776413"/>
          <p14:tracePt t="30645" x="2251075" y="1785938"/>
          <p14:tracePt t="30748" x="2251075" y="1795463"/>
          <p14:tracePt t="30782" x="2241550" y="1795463"/>
          <p14:tracePt t="30812" x="2232025" y="1795463"/>
          <p14:tracePt t="30820" x="2232025" y="1803400"/>
          <p14:tracePt t="30829" x="2224088" y="1812925"/>
          <p14:tracePt t="30852" x="2214563" y="1822450"/>
          <p14:tracePt t="31020" x="2205038" y="1822450"/>
          <p14:tracePt t="31029" x="2187575" y="1830388"/>
          <p14:tracePt t="31045" x="2170113" y="1849438"/>
          <p14:tracePt t="31055" x="2160588" y="1857375"/>
          <p14:tracePt t="31071" x="2143125" y="1866900"/>
          <p14:tracePt t="31088" x="2116138" y="1874838"/>
          <p14:tracePt t="31104" x="2089150" y="1893888"/>
          <p14:tracePt t="31121" x="2054225" y="1911350"/>
          <p14:tracePt t="31138" x="2000250" y="1938338"/>
          <p14:tracePt t="31155" x="1965325" y="1973263"/>
          <p14:tracePt t="31171" x="1911350" y="1982788"/>
          <p14:tracePt t="31188" x="1874838" y="2017713"/>
          <p14:tracePt t="31221" x="1866900" y="2017713"/>
          <p14:tracePt t="35597" x="1857375" y="2017713"/>
          <p14:tracePt t="35605" x="1830388" y="2017713"/>
          <p14:tracePt t="35612" x="1795463" y="2017713"/>
          <p14:tracePt t="35620" x="1768475" y="2017713"/>
          <p14:tracePt t="35636" x="1714500" y="2017713"/>
          <p14:tracePt t="35652" x="1679575" y="2017713"/>
          <p14:tracePt t="35669" x="1625600" y="2017713"/>
          <p14:tracePt t="35685" x="1625600" y="1982788"/>
          <p14:tracePt t="35702" x="1660525" y="1901825"/>
          <p14:tracePt t="35719" x="1724025" y="1812925"/>
          <p14:tracePt t="35735" x="1803400" y="1731963"/>
          <p14:tracePt t="35752" x="1938338" y="1608138"/>
          <p14:tracePt t="35768" x="2108200" y="1509713"/>
          <p14:tracePt t="35785" x="2347913" y="1401763"/>
          <p14:tracePt t="35802" x="2643188" y="1285875"/>
          <p14:tracePt t="35818" x="2732088" y="1241425"/>
          <p14:tracePt t="35835" x="2928938" y="1179513"/>
          <p14:tracePt t="35852" x="3419475" y="1125538"/>
          <p14:tracePt t="35868" x="3697288" y="1125538"/>
          <p14:tracePt t="35885" x="3867150" y="1125538"/>
          <p14:tracePt t="35918" x="3875088" y="1133475"/>
          <p14:tracePt t="35935" x="3902075" y="1169988"/>
          <p14:tracePt t="35952" x="3911600" y="1231900"/>
          <p14:tracePt t="35968" x="3911600" y="1295400"/>
          <p14:tracePt t="35985" x="3911600" y="1411288"/>
          <p14:tracePt t="36002" x="3911600" y="1517650"/>
          <p14:tracePt t="36018" x="3911600" y="1679575"/>
          <p14:tracePt t="36035" x="3911600" y="1758950"/>
          <p14:tracePt t="36052" x="3848100" y="1901825"/>
          <p14:tracePt t="36068" x="3724275" y="1946275"/>
          <p14:tracePt t="36085" x="3670300" y="1955800"/>
          <p14:tracePt t="36102" x="3608388" y="1955800"/>
          <p14:tracePt t="36118" x="3411538" y="1901825"/>
          <p14:tracePt t="36135" x="3340100" y="1822450"/>
          <p14:tracePt t="36152" x="3303588" y="1812925"/>
          <p14:tracePt t="36168" x="3143250" y="1687513"/>
          <p14:tracePt t="36185" x="3081338" y="1571625"/>
          <p14:tracePt t="36202" x="3081338" y="1465263"/>
          <p14:tracePt t="36218" x="3116263" y="1322388"/>
          <p14:tracePt t="36235" x="3232150" y="1179513"/>
          <p14:tracePt t="36252" x="3625850" y="1017588"/>
          <p14:tracePt t="36268" x="3929063" y="973138"/>
          <p14:tracePt t="36285" x="4295775" y="955675"/>
          <p14:tracePt t="36301" x="4697413" y="955675"/>
          <p14:tracePt t="36318" x="4822825" y="955675"/>
          <p14:tracePt t="36335" x="5000625" y="1000125"/>
          <p14:tracePt t="36352" x="5153025" y="1081088"/>
          <p14:tracePt t="36368" x="5241925" y="1169988"/>
          <p14:tracePt t="36385" x="5268913" y="1295400"/>
          <p14:tracePt t="36401" x="5268913" y="1374775"/>
          <p14:tracePt t="36418" x="5153025" y="1482725"/>
          <p14:tracePt t="36435" x="4921250" y="1581150"/>
          <p14:tracePt t="36452" x="4554538" y="1660525"/>
          <p14:tracePt t="36468" x="4205288" y="1660525"/>
          <p14:tracePt t="36485" x="3875088" y="1660525"/>
          <p14:tracePt t="36501" x="3633788" y="1616075"/>
          <p14:tracePt t="36518" x="3517900" y="1536700"/>
          <p14:tracePt t="36535" x="3509963" y="1490663"/>
          <p14:tracePt t="36551" x="3509963" y="1419225"/>
          <p14:tracePt t="36568" x="3670300" y="1276350"/>
          <p14:tracePt t="36585" x="3919538" y="1204913"/>
          <p14:tracePt t="36601" x="4348163" y="1071563"/>
          <p14:tracePt t="36618" x="4741863" y="1027113"/>
          <p14:tracePt t="36635" x="4956175" y="990600"/>
          <p14:tracePt t="36652" x="5170488" y="990600"/>
          <p14:tracePt t="36668" x="5241925" y="1009650"/>
          <p14:tracePt t="36685" x="5259388" y="1044575"/>
          <p14:tracePt t="36701" x="5259388" y="1089025"/>
          <p14:tracePt t="36718" x="5143500" y="1160463"/>
          <p14:tracePt t="36735" x="5116513" y="1160463"/>
          <p14:tracePt t="36751" x="4983163" y="1179513"/>
          <p14:tracePt t="36785" x="4965700" y="1179513"/>
          <p14:tracePt t="36805" x="4965700" y="1169988"/>
          <p14:tracePt t="36818" x="4973638" y="1152525"/>
          <p14:tracePt t="36835" x="5054600" y="1108075"/>
          <p14:tracePt t="36851" x="5421313" y="1017588"/>
          <p14:tracePt t="36868" x="5626100" y="982663"/>
          <p14:tracePt t="36885" x="5768975" y="982663"/>
          <p14:tracePt t="36901" x="5822950" y="982663"/>
          <p14:tracePt t="36935" x="5840413" y="982663"/>
          <p14:tracePt t="36951" x="5857875" y="1000125"/>
          <p14:tracePt t="36968" x="5867400" y="1027113"/>
          <p14:tracePt t="37001" x="5867400" y="1062038"/>
          <p14:tracePt t="39317" x="5857875" y="1071563"/>
          <p14:tracePt t="39325" x="5840413" y="1108075"/>
          <p14:tracePt t="39333" x="5813425" y="1160463"/>
          <p14:tracePt t="39350" x="5741988" y="1285875"/>
          <p14:tracePt t="39366" x="5680075" y="1438275"/>
          <p14:tracePt t="39383" x="5608638" y="1554163"/>
          <p14:tracePt t="39400" x="5537200" y="1670050"/>
          <p14:tracePt t="39416" x="5473700" y="1758950"/>
          <p14:tracePt t="39433" x="5411788" y="1866900"/>
          <p14:tracePt t="39450" x="5349875" y="1982788"/>
          <p14:tracePt t="39466" x="5295900" y="2063750"/>
          <p14:tracePt t="39483" x="5251450" y="2143125"/>
          <p14:tracePt t="39500" x="5232400" y="2224088"/>
          <p14:tracePt t="39516" x="5232400" y="2241550"/>
          <p14:tracePt t="39533" x="5232400" y="2268538"/>
          <p14:tracePt t="39550" x="5232400" y="2278063"/>
          <p14:tracePt t="39605" x="5224463" y="2286000"/>
          <p14:tracePt t="39909" x="5224463" y="2295525"/>
          <p14:tracePt t="39917" x="5286375" y="2295525"/>
          <p14:tracePt t="39957" x="5278438" y="2322513"/>
          <p14:tracePt t="39965" x="5160963" y="2420938"/>
          <p14:tracePt t="39972" x="4992688" y="2563813"/>
          <p14:tracePt t="39983" x="4741863" y="2741613"/>
          <p14:tracePt t="39999" x="4170363" y="3135313"/>
          <p14:tracePt t="40016" x="3544888" y="3492500"/>
          <p14:tracePt t="40033" x="3357563" y="3589338"/>
          <p14:tracePt t="40049" x="3108325" y="3759200"/>
          <p14:tracePt t="40066" x="2822575" y="3876675"/>
          <p14:tracePt t="40083" x="2562225" y="3983038"/>
          <p14:tracePt t="40125" x="2536825" y="4000500"/>
          <p14:tracePt t="40141" x="2482850" y="4000500"/>
          <p14:tracePt t="40149" x="2438400" y="4000500"/>
          <p14:tracePt t="40166" x="2295525" y="3983038"/>
          <p14:tracePt t="40183" x="2152650" y="3929063"/>
          <p14:tracePt t="40199" x="1965325" y="3857625"/>
          <p14:tracePt t="40216" x="1751013" y="3805238"/>
          <p14:tracePt t="40233" x="1517650" y="3741738"/>
          <p14:tracePt t="40249" x="1419225" y="3714750"/>
          <p14:tracePt t="40283" x="1374775" y="3714750"/>
          <p14:tracePt t="40299" x="1258888" y="3697288"/>
          <p14:tracePt t="40316" x="1204913" y="3687763"/>
          <p14:tracePt t="40332" x="1169988" y="3670300"/>
          <p14:tracePt t="40349" x="1133475" y="3635375"/>
          <p14:tracePt t="40366" x="1125538" y="3625850"/>
          <p14:tracePt t="40382" x="1116013" y="3616325"/>
          <p14:tracePt t="40399" x="1116013" y="3598863"/>
          <p14:tracePt t="40416" x="1116013" y="3589338"/>
          <p14:tracePt t="40432" x="1116013" y="3554413"/>
          <p14:tracePt t="40449" x="1116013" y="3527425"/>
          <p14:tracePt t="40466" x="1116013" y="3492500"/>
          <p14:tracePt t="40482" x="1133475" y="3446463"/>
          <p14:tracePt t="40499" x="1187450" y="3394075"/>
          <p14:tracePt t="40516" x="1419225" y="3295650"/>
          <p14:tracePt t="40532" x="1643063" y="3268663"/>
          <p14:tracePt t="40549" x="1714500" y="3268663"/>
          <p14:tracePt t="40582" x="1874838" y="3224213"/>
          <p14:tracePt t="40599" x="2116138" y="3160713"/>
          <p14:tracePt t="40616" x="2411413" y="3160713"/>
          <p14:tracePt t="40632" x="2670175" y="3125788"/>
          <p14:tracePt t="40649" x="2679700" y="3125788"/>
          <p14:tracePt t="40666" x="2867025" y="3125788"/>
          <p14:tracePt t="40682" x="3062288" y="3125788"/>
          <p14:tracePt t="40699" x="3197225" y="3125788"/>
          <p14:tracePt t="40716" x="3367088" y="3125788"/>
          <p14:tracePt t="40732" x="3473450" y="3135313"/>
          <p14:tracePt t="40749" x="3544888" y="3170238"/>
          <p14:tracePt t="40766" x="3571875" y="3170238"/>
          <p14:tracePt t="40782" x="3581400" y="3170238"/>
          <p14:tracePt t="40799" x="3589338" y="3179763"/>
          <p14:tracePt t="40816" x="3536950" y="3187700"/>
          <p14:tracePt t="40832" x="3375025" y="3187700"/>
          <p14:tracePt t="40849" x="3205163" y="3187700"/>
          <p14:tracePt t="40866" x="3062288" y="3187700"/>
          <p14:tracePt t="40882" x="2938463" y="3143250"/>
          <p14:tracePt t="40899" x="2874963" y="3125788"/>
          <p14:tracePt t="40916" x="2490788" y="2992438"/>
          <p14:tracePt t="40932" x="2322513" y="2884488"/>
          <p14:tracePt t="40949" x="2205038" y="2759075"/>
          <p14:tracePt t="40965" x="2152650" y="2616200"/>
          <p14:tracePt t="40982" x="2098675" y="2509838"/>
          <p14:tracePt t="41037" x="2108200" y="2482850"/>
          <p14:tracePt t="41045" x="2170113" y="2428875"/>
          <p14:tracePt t="41053" x="2224088" y="2401888"/>
          <p14:tracePt t="41065" x="2286000" y="2357438"/>
          <p14:tracePt t="41082" x="2446338" y="2286000"/>
          <p14:tracePt t="41099" x="2679700" y="2197100"/>
          <p14:tracePt t="41115" x="2955925" y="2160588"/>
          <p14:tracePt t="41165" x="3062288" y="2160588"/>
          <p14:tracePt t="41173" x="3205163" y="2143125"/>
          <p14:tracePt t="41182" x="3340100" y="2143125"/>
          <p14:tracePt t="41199" x="3509963" y="2170113"/>
          <p14:tracePt t="41215" x="3608388" y="2206625"/>
          <p14:tracePt t="41232" x="3795713" y="2286000"/>
          <p14:tracePt t="41249" x="4000500" y="2393950"/>
          <p14:tracePt t="41265" x="4081463" y="2492375"/>
          <p14:tracePt t="41282" x="4133850" y="2544763"/>
          <p14:tracePt t="41299" x="4160838" y="2616200"/>
          <p14:tracePt t="41315" x="4170363" y="2714625"/>
          <p14:tracePt t="41332" x="4170363" y="2786063"/>
          <p14:tracePt t="41349" x="4089400" y="2867025"/>
          <p14:tracePt t="41365" x="3867150" y="2973388"/>
          <p14:tracePt t="41382" x="3786188" y="2992438"/>
          <p14:tracePt t="41399" x="3714750" y="3009900"/>
          <p14:tracePt t="41415" x="3295650" y="3017838"/>
          <p14:tracePt t="41432" x="2990850" y="3017838"/>
          <p14:tracePt t="41449" x="2813050" y="3017838"/>
          <p14:tracePt t="41465" x="2544763" y="2982913"/>
          <p14:tracePt t="41482" x="2384425" y="2901950"/>
          <p14:tracePt t="41499" x="2224088" y="2849563"/>
          <p14:tracePt t="41515" x="2027238" y="2751138"/>
          <p14:tracePt t="41532" x="1911350" y="2670175"/>
          <p14:tracePt t="41548" x="1803400" y="2608263"/>
          <p14:tracePt t="41565" x="1758950" y="2563813"/>
          <p14:tracePt t="41582" x="1731963" y="2554288"/>
          <p14:tracePt t="41645" x="1751013" y="2517775"/>
          <p14:tracePt t="41653" x="1768475" y="2509838"/>
          <p14:tracePt t="41660" x="1822450" y="2465388"/>
          <p14:tracePt t="41669" x="1847850" y="2465388"/>
          <p14:tracePt t="41682" x="1919288" y="2428875"/>
          <p14:tracePt t="41698" x="2133600" y="2349500"/>
          <p14:tracePt t="41715" x="2268538" y="2286000"/>
          <p14:tracePt t="41732" x="2679700" y="2179638"/>
          <p14:tracePt t="41765" x="3214688" y="2044700"/>
          <p14:tracePt t="41782" x="3911600" y="1857375"/>
          <p14:tracePt t="41798" x="3990975" y="1839913"/>
          <p14:tracePt t="41815" x="4589463" y="1741488"/>
          <p14:tracePt t="41832" x="5322888" y="1751013"/>
          <p14:tracePt t="41848" x="5867400" y="1822450"/>
          <p14:tracePt t="41865" x="6197600" y="1893888"/>
          <p14:tracePt t="41882" x="6465888" y="2054225"/>
          <p14:tracePt t="41898" x="6616700" y="2187575"/>
          <p14:tracePt t="41915" x="6715125" y="2349500"/>
          <p14:tracePt t="41932" x="6724650" y="2411413"/>
          <p14:tracePt t="41948" x="6732588" y="2492375"/>
          <p14:tracePt t="41965" x="6680200" y="2589213"/>
          <p14:tracePt t="41982" x="6589713" y="2687638"/>
          <p14:tracePt t="41998" x="6456363" y="2759075"/>
          <p14:tracePt t="42015" x="6232525" y="2822575"/>
          <p14:tracePt t="42031" x="5929313" y="2857500"/>
          <p14:tracePt t="42048" x="5635625" y="2857500"/>
          <p14:tracePt t="42065" x="5367338" y="2857500"/>
          <p14:tracePt t="42081" x="4946650" y="2813050"/>
          <p14:tracePt t="42098" x="4581525" y="2751138"/>
          <p14:tracePt t="42115" x="4438650" y="2714625"/>
          <p14:tracePt t="42132" x="4010025" y="2571750"/>
          <p14:tracePt t="42148" x="3795713" y="2455863"/>
          <p14:tracePt t="42165" x="3616325" y="2349500"/>
          <p14:tracePt t="42181" x="3536950" y="2286000"/>
          <p14:tracePt t="42198" x="3536950" y="2278063"/>
          <p14:tracePt t="42215" x="3527425" y="2251075"/>
          <p14:tracePt t="42231" x="3473450" y="2089150"/>
          <p14:tracePt t="42248" x="3429000" y="1946275"/>
          <p14:tracePt t="42265" x="3429000" y="1938338"/>
          <p14:tracePt t="42281" x="3429000" y="1920875"/>
          <p14:tracePt t="42298" x="3536950" y="1724025"/>
          <p14:tracePt t="42315" x="3714750" y="1527175"/>
          <p14:tracePt t="42332" x="4170363" y="1276350"/>
          <p14:tracePt t="42348" x="4276725" y="1241425"/>
          <p14:tracePt t="42365" x="4652963" y="1204913"/>
          <p14:tracePt t="42381" x="5064125" y="1204913"/>
          <p14:tracePt t="42398" x="5330825" y="1214438"/>
          <p14:tracePt t="42415" x="5518150" y="1347788"/>
          <p14:tracePt t="42431" x="5589588" y="1465263"/>
          <p14:tracePt t="42448" x="5554663" y="1598613"/>
          <p14:tracePt t="42465" x="5322888" y="1928813"/>
          <p14:tracePt t="42481" x="4894263" y="2446338"/>
          <p14:tracePt t="42498" x="4598988" y="2660650"/>
          <p14:tracePt t="42515" x="4010025" y="3071813"/>
          <p14:tracePt t="42532" x="3170238" y="3465513"/>
          <p14:tracePt t="42548" x="2803525" y="3616325"/>
          <p14:tracePt t="42565" x="2554288" y="3670300"/>
          <p14:tracePt t="42581" x="2295525" y="3679825"/>
          <p14:tracePt t="42598" x="2160588" y="3679825"/>
          <p14:tracePt t="42615" x="2108200" y="3635375"/>
          <p14:tracePt t="42631" x="2062163" y="3581400"/>
          <p14:tracePt t="42648" x="2054225" y="3536950"/>
          <p14:tracePt t="42664" x="2027238" y="3509963"/>
          <p14:tracePt t="42681" x="2017713" y="3492500"/>
          <p14:tracePt t="42714" x="2000250" y="3492500"/>
          <p14:tracePt t="42732" x="1938338" y="3492500"/>
          <p14:tracePt t="42748" x="1884363" y="3517900"/>
          <p14:tracePt t="42764" x="1803400" y="3517900"/>
          <p14:tracePt t="42781" x="1751013" y="3517900"/>
          <p14:tracePt t="42798" x="1697038" y="3517900"/>
          <p14:tracePt t="42814" x="1616075" y="3517900"/>
          <p14:tracePt t="42831" x="1509713" y="3429000"/>
          <p14:tracePt t="42848" x="1411288" y="3357563"/>
          <p14:tracePt t="42864" x="1276350" y="3268663"/>
          <p14:tracePt t="42881" x="1133475" y="3179763"/>
          <p14:tracePt t="42898" x="1036638" y="3108325"/>
          <p14:tracePt t="42914" x="938213" y="3044825"/>
          <p14:tracePt t="42931" x="884238" y="3000375"/>
          <p14:tracePt t="42948" x="857250" y="2973388"/>
          <p14:tracePt t="42964" x="857250" y="2965450"/>
          <p14:tracePt t="42981" x="857250" y="2946400"/>
          <p14:tracePt t="42998" x="857250" y="2938463"/>
          <p14:tracePt t="43014" x="866775" y="2921000"/>
          <p14:tracePt t="43031" x="955675" y="2894013"/>
          <p14:tracePt t="43048" x="1036638" y="2884488"/>
          <p14:tracePt t="43064" x="1179513" y="2849563"/>
          <p14:tracePt t="43081" x="1241425" y="2849563"/>
          <p14:tracePt t="43098" x="1312863" y="2840038"/>
          <p14:tracePt t="43114" x="1366838" y="2840038"/>
          <p14:tracePt t="43131" x="1384300" y="2830513"/>
          <p14:tracePt t="43148" x="1393825" y="2830513"/>
          <p14:tracePt t="43164" x="1419225" y="2830513"/>
          <p14:tracePt t="43181" x="1428750" y="2830513"/>
          <p14:tracePt t="43198" x="1490663" y="2830513"/>
          <p14:tracePt t="43214" x="1509713" y="2830513"/>
          <p14:tracePt t="43231" x="1581150" y="2830513"/>
          <p14:tracePt t="43247" x="1652588" y="2830513"/>
          <p14:tracePt t="43264" x="1731963" y="2830513"/>
          <p14:tracePt t="43281" x="1785938" y="2830513"/>
          <p14:tracePt t="43297" x="1884363" y="2857500"/>
          <p14:tracePt t="43314" x="2000250" y="2901950"/>
          <p14:tracePt t="43331" x="2143125" y="2901950"/>
          <p14:tracePt t="43348" x="2357438" y="2901950"/>
          <p14:tracePt t="43364" x="2465388" y="2901950"/>
          <p14:tracePt t="43381" x="2581275" y="2901950"/>
          <p14:tracePt t="43397" x="2705100" y="2901950"/>
          <p14:tracePt t="43414" x="2867025" y="2901950"/>
          <p14:tracePt t="43431" x="3081338" y="2901950"/>
          <p14:tracePt t="43447" x="3286125" y="2901950"/>
          <p14:tracePt t="43464" x="3509963" y="2901950"/>
          <p14:tracePt t="43481" x="3517900" y="2901950"/>
          <p14:tracePt t="43497" x="3598863" y="2901950"/>
          <p14:tracePt t="43514" x="3741738" y="2911475"/>
          <p14:tracePt t="43531" x="3795713" y="2911475"/>
          <p14:tracePt t="43547" x="3830638" y="2921000"/>
          <p14:tracePt t="43564" x="3840163" y="2928938"/>
          <p14:tracePt t="43964" x="3830638" y="2928938"/>
          <p14:tracePt t="43973" x="3813175" y="2938463"/>
          <p14:tracePt t="43980" x="3803650" y="2938463"/>
          <p14:tracePt t="43997" x="3786188" y="2955925"/>
          <p14:tracePt t="44014" x="3741738" y="3000375"/>
          <p14:tracePt t="44030" x="3697288" y="3036888"/>
          <p14:tracePt t="44047" x="3670300" y="3044825"/>
          <p14:tracePt t="44064" x="3652838" y="3071813"/>
          <p14:tracePt t="44080" x="3625850" y="3098800"/>
          <p14:tracePt t="44097" x="3581400" y="3135313"/>
          <p14:tracePt t="44114" x="3544888" y="3179763"/>
          <p14:tracePt t="44130" x="3527425" y="3214688"/>
          <p14:tracePt t="44147" x="3490913" y="3259138"/>
          <p14:tracePt t="44164" x="3482975" y="3295650"/>
          <p14:tracePt t="44300" x="3473450" y="3295650"/>
          <p14:tracePt t="44309" x="3446463" y="3295650"/>
          <p14:tracePt t="44317" x="3394075" y="3286125"/>
          <p14:tracePt t="44330" x="3330575" y="3259138"/>
          <p14:tracePt t="44347" x="3232150" y="3241675"/>
          <p14:tracePt t="44364" x="3125788" y="3224213"/>
          <p14:tracePt t="44380" x="3081338" y="3206750"/>
          <p14:tracePt t="44397" x="3062288" y="3197225"/>
          <p14:tracePt t="44413" x="3054350" y="3197225"/>
          <p14:tracePt t="44556" x="3044825" y="3197225"/>
          <p14:tracePt t="44564" x="3044825" y="3206750"/>
          <p14:tracePt t="44573" x="3036888" y="3241675"/>
          <p14:tracePt t="44580" x="3017838" y="3278188"/>
          <p14:tracePt t="44597" x="3000375" y="3402013"/>
          <p14:tracePt t="44613" x="2938463" y="3598863"/>
          <p14:tracePt t="44630" x="2803525" y="3902075"/>
          <p14:tracePt t="44647" x="2581275" y="4340225"/>
          <p14:tracePt t="44663" x="2339975" y="4778375"/>
          <p14:tracePt t="44680" x="2133600" y="5064125"/>
          <p14:tracePt t="44697" x="2036763" y="5259388"/>
          <p14:tracePt t="44713" x="1839913" y="5527675"/>
          <p14:tracePt t="44730" x="1724025" y="5741988"/>
          <p14:tracePt t="44763" x="1704975" y="5849938"/>
          <p14:tracePt t="44780" x="1704975" y="5876925"/>
          <p14:tracePt t="44797" x="1697038" y="5903913"/>
          <p14:tracePt t="44813" x="1697038" y="5929313"/>
          <p14:tracePt t="44830" x="1697038" y="5948363"/>
          <p14:tracePt t="44847" x="1679575" y="5975350"/>
          <p14:tracePt t="44863" x="1643063" y="6000750"/>
          <p14:tracePt t="44880" x="1633538" y="6027738"/>
          <p14:tracePt t="44897" x="1608138" y="6037263"/>
          <p14:tracePt t="44913" x="1571625" y="6054725"/>
          <p14:tracePt t="44947" x="1562100" y="6054725"/>
          <p14:tracePt t="44964" x="1500188" y="6054725"/>
          <p14:tracePt t="44980" x="1482725" y="6054725"/>
          <p14:tracePt t="44996" x="1455738" y="6000750"/>
          <p14:tracePt t="45013" x="1419225" y="5938838"/>
          <p14:tracePt t="45030" x="1401763" y="5867400"/>
          <p14:tracePt t="45063" x="1374775" y="5795963"/>
          <p14:tracePt t="45080" x="1366838" y="5707063"/>
          <p14:tracePt t="45096" x="1366838" y="5626100"/>
          <p14:tracePt t="45113" x="1366838" y="5564188"/>
          <p14:tracePt t="45130" x="1366838" y="5527675"/>
          <p14:tracePt t="45164" x="1366838" y="5492750"/>
          <p14:tracePt t="45180" x="1366838" y="5465763"/>
          <p14:tracePt t="45196" x="1366838" y="5429250"/>
          <p14:tracePt t="45213" x="1366838" y="5411788"/>
          <p14:tracePt t="45230" x="1374775" y="5402263"/>
          <p14:tracePt t="45263" x="1393825" y="5376863"/>
          <p14:tracePt t="45280" x="1401763" y="5376863"/>
          <p14:tracePt t="45296" x="1411288" y="5376863"/>
          <p14:tracePt t="45313" x="1419225" y="5376863"/>
          <p14:tracePt t="45330" x="1438275" y="5376863"/>
          <p14:tracePt t="45346" x="1455738" y="5376863"/>
          <p14:tracePt t="45363" x="1465263" y="5376863"/>
          <p14:tracePt t="45461" x="1473200" y="5367338"/>
          <p14:tracePt t="46862" x="1500188" y="5349875"/>
          <p14:tracePt t="46868" x="1554163" y="5330825"/>
          <p14:tracePt t="46879" x="1679575" y="5268913"/>
          <p14:tracePt t="46895" x="1724025" y="5116513"/>
          <p14:tracePt t="46912" x="1697038" y="4849813"/>
          <p14:tracePt t="46929" x="1571625" y="4527550"/>
          <p14:tracePt t="46945" x="1438275" y="4179888"/>
          <p14:tracePt t="46962" x="1393825" y="3894138"/>
          <p14:tracePt t="46979" x="1366838" y="3652838"/>
          <p14:tracePt t="46996" x="1366838" y="3429000"/>
          <p14:tracePt t="47029" x="1347788" y="3330575"/>
          <p14:tracePt t="47045" x="1322388" y="3251200"/>
          <p14:tracePt t="47062" x="1295400" y="3197225"/>
          <p14:tracePt t="47078" x="1276350" y="3135313"/>
          <p14:tracePt t="47112" x="1276350" y="3116263"/>
          <p14:tracePt t="47145" x="1276350" y="3108325"/>
          <p14:tracePt t="47162" x="1276350" y="3063875"/>
          <p14:tracePt t="47179" x="1285875" y="3036888"/>
          <p14:tracePt t="47195" x="1303338" y="3000375"/>
          <p14:tracePt t="47212" x="1330325" y="2982913"/>
          <p14:tracePt t="47228" x="1357313" y="2946400"/>
          <p14:tracePt t="47245" x="1401763" y="2911475"/>
          <p14:tracePt t="47262" x="1446213" y="2894013"/>
          <p14:tracePt t="47278" x="1455738" y="2894013"/>
          <p14:tracePt t="47312" x="1482725" y="2884488"/>
          <p14:tracePt t="47365" x="1490663" y="2884488"/>
          <p14:tracePt t="47372" x="1509713" y="2884488"/>
          <p14:tracePt t="47380" x="1527175" y="2894013"/>
          <p14:tracePt t="47395" x="1554163" y="2901950"/>
          <p14:tracePt t="47412" x="1652588" y="2928938"/>
          <p14:tracePt t="47428" x="1697038" y="2938463"/>
          <p14:tracePt t="47445" x="1731963" y="2946400"/>
          <p14:tracePt t="47462" x="1741488" y="2946400"/>
          <p14:tracePt t="47516" x="1741488" y="2955925"/>
          <p14:tracePt t="52805" x="1741488" y="2965450"/>
          <p14:tracePt t="52813" x="1704975" y="3071813"/>
          <p14:tracePt t="52821" x="1625600" y="3241675"/>
          <p14:tracePt t="52829" x="1527175" y="3340100"/>
          <p14:tracePt t="52845" x="1438275" y="3482975"/>
          <p14:tracePt t="52859" x="1366838" y="3608388"/>
          <p14:tracePt t="52875" x="1098550" y="4044950"/>
          <p14:tracePt t="52892" x="1017588" y="4206875"/>
          <p14:tracePt t="52908" x="1009650" y="4268788"/>
          <p14:tracePt t="52925" x="1017588" y="4286250"/>
          <p14:tracePt t="52942" x="1036638" y="4295775"/>
          <p14:tracePt t="52959" x="1108075" y="4286250"/>
          <p14:tracePt t="52975" x="1322388" y="4214813"/>
          <p14:tracePt t="52992" x="1724025" y="4064000"/>
          <p14:tracePt t="53008" x="2036763" y="3956050"/>
          <p14:tracePt t="53025" x="2276475" y="3902075"/>
          <p14:tracePt t="53042" x="2438400" y="3840163"/>
          <p14:tracePt t="53058" x="2509838" y="3805238"/>
          <p14:tracePt t="53092" x="2490788" y="3795713"/>
          <p14:tracePt t="53108" x="2428875" y="3786188"/>
          <p14:tracePt t="53125" x="2393950" y="3786188"/>
          <p14:tracePt t="53142" x="2366963" y="3768725"/>
          <p14:tracePt t="53158" x="2347913" y="3751263"/>
          <p14:tracePt t="53175" x="2322513" y="3733800"/>
          <p14:tracePt t="53192" x="2312988" y="3724275"/>
          <p14:tracePt t="53229" x="2295525" y="3687763"/>
          <p14:tracePt t="53242" x="2276475" y="3670300"/>
          <p14:tracePt t="53258" x="2276475" y="3662363"/>
          <p14:tracePt t="53276" x="2268538" y="3643313"/>
          <p14:tracePt t="53332" x="2251075" y="3643313"/>
          <p14:tracePt t="53341" x="2241550" y="3643313"/>
          <p14:tracePt t="53348" x="2232025" y="3643313"/>
          <p14:tracePt t="53358" x="2214563" y="3643313"/>
          <p14:tracePt t="53375" x="2187575" y="3652838"/>
          <p14:tracePt t="53392" x="2179638" y="3652838"/>
          <p14:tracePt t="53408" x="2170113" y="3652838"/>
          <p14:tracePt t="53425" x="2160588" y="3662363"/>
          <p14:tracePt t="53442" x="2143125" y="3662363"/>
          <p14:tracePt t="53458" x="2125663" y="3670300"/>
          <p14:tracePt t="53524" x="2098675" y="3679825"/>
          <p14:tracePt t="53548" x="2089150" y="3679825"/>
          <p14:tracePt t="53557" x="2062163" y="3687763"/>
          <p14:tracePt t="53573" x="2027238" y="3706813"/>
          <p14:tracePt t="53581" x="2017713" y="3724275"/>
          <p14:tracePt t="53591" x="2009775" y="3733800"/>
          <p14:tracePt t="53608" x="1990725" y="3751263"/>
          <p14:tracePt t="53625" x="1965325" y="3768725"/>
          <p14:tracePt t="53641" x="1938338" y="3813175"/>
          <p14:tracePt t="53658" x="1911350" y="3840163"/>
          <p14:tracePt t="53675" x="1911350" y="3849688"/>
          <p14:tracePt t="53692" x="1901825" y="3876675"/>
          <p14:tracePt t="53708" x="1901825" y="3884613"/>
          <p14:tracePt t="53725" x="1901825" y="3902075"/>
          <p14:tracePt t="53741" x="1893888" y="3911600"/>
          <p14:tracePt t="53758" x="1884363" y="3921125"/>
          <p14:tracePt t="53775" x="1884363" y="3929063"/>
          <p14:tracePt t="53797" x="1874838" y="3938588"/>
          <p14:tracePt t="53813" x="1874838" y="3948113"/>
          <p14:tracePt t="53829" x="1874838" y="3956050"/>
          <p14:tracePt t="53853" x="1874838" y="3965575"/>
          <p14:tracePt t="53868" x="1874838" y="3973513"/>
          <p14:tracePt t="53876" x="1866900" y="3983038"/>
          <p14:tracePt t="53908" x="1857375" y="3992563"/>
          <p14:tracePt t="53933" x="1847850" y="3992563"/>
          <p14:tracePt t="53997" x="1839913" y="3992563"/>
          <p14:tracePt t="54142" x="1822450" y="3992563"/>
          <p14:tracePt t="54181" x="1812925" y="4000500"/>
          <p14:tracePt t="54204" x="1803400" y="4010025"/>
          <p14:tracePt t="54212" x="1795463" y="4019550"/>
          <p14:tracePt t="54229" x="1785938" y="4027488"/>
          <p14:tracePt t="54236" x="1785938" y="4037013"/>
          <p14:tracePt t="54253" x="1785938" y="4044950"/>
          <p14:tracePt t="54261" x="1776413" y="4054475"/>
          <p14:tracePt t="54277" x="1768475" y="4081463"/>
          <p14:tracePt t="54292" x="1751013" y="4108450"/>
          <p14:tracePt t="54308" x="1731963" y="4116388"/>
          <p14:tracePt t="54324" x="1714500" y="4143375"/>
          <p14:tracePt t="54341" x="1697038" y="4197350"/>
          <p14:tracePt t="54358" x="1670050" y="4224338"/>
          <p14:tracePt t="54374" x="1643063" y="4268788"/>
          <p14:tracePt t="54391" x="1633538" y="4286250"/>
          <p14:tracePt t="54408" x="1616075" y="4313238"/>
          <p14:tracePt t="54424" x="1598613" y="4330700"/>
          <p14:tracePt t="54458" x="1589088" y="4340225"/>
          <p14:tracePt t="54474" x="1581150" y="4349750"/>
          <p14:tracePt t="54517" x="1571625" y="4349750"/>
          <p14:tracePt t="54533" x="1562100" y="4349750"/>
          <p14:tracePt t="54548" x="1554163" y="4349750"/>
          <p14:tracePt t="54557" x="1544638" y="4349750"/>
          <p14:tracePt t="54573" x="1536700" y="4349750"/>
          <p14:tracePt t="55054" x="1527175" y="4357688"/>
          <p14:tracePt t="55068" x="1527175" y="4376738"/>
          <p14:tracePt t="55077" x="1527175" y="4394200"/>
          <p14:tracePt t="55084" x="1527175" y="4429125"/>
          <p14:tracePt t="55092" x="1527175" y="4448175"/>
          <p14:tracePt t="55108" x="1527175" y="4492625"/>
          <p14:tracePt t="55124" x="1517650" y="4527550"/>
          <p14:tracePt t="55141" x="1500188" y="4545013"/>
          <p14:tracePt t="55157" x="1490663" y="4564063"/>
          <p14:tracePt t="55174" x="1490663" y="4581525"/>
          <p14:tracePt t="55191" x="1482725" y="4581525"/>
          <p14:tracePt t="55207" x="1473200" y="4598988"/>
          <p14:tracePt t="55224" x="1465263" y="4608513"/>
          <p14:tracePt t="55241" x="1455738" y="4616450"/>
          <p14:tracePt t="55257" x="1446213" y="4625975"/>
          <p14:tracePt t="55405" x="1446213" y="4635500"/>
          <p14:tracePt t="55413" x="1446213" y="4643438"/>
          <p14:tracePt t="55436" x="1446213" y="4652963"/>
          <p14:tracePt t="55476" x="1446213" y="4662488"/>
          <p14:tracePt t="55501" x="1446213" y="4679950"/>
          <p14:tracePt t="55516" x="1446213" y="4687888"/>
          <p14:tracePt t="55524" x="1446213" y="4697413"/>
          <p14:tracePt t="55532" x="1446213" y="4706938"/>
          <p14:tracePt t="55540" x="1446213" y="4714875"/>
          <p14:tracePt t="55557" x="1465263" y="4741863"/>
          <p14:tracePt t="55574" x="1465263" y="4751388"/>
          <p14:tracePt t="55590" x="1473200" y="4768850"/>
          <p14:tracePt t="55607" x="1473200" y="4778375"/>
          <p14:tracePt t="55645" x="1482725" y="4786313"/>
          <p14:tracePt t="55668" x="1482725" y="4795838"/>
          <p14:tracePt t="55677" x="1490663" y="4795838"/>
          <p14:tracePt t="55690" x="1490663" y="4805363"/>
          <p14:tracePt t="55707" x="1509713" y="4813300"/>
          <p14:tracePt t="55724" x="1517650" y="4822825"/>
          <p14:tracePt t="55740" x="1517650" y="4830763"/>
          <p14:tracePt t="55757" x="1527175" y="4840288"/>
          <p14:tracePt t="55774" x="1536700" y="4840288"/>
          <p14:tracePt t="56269" x="1581150" y="4813300"/>
          <p14:tracePt t="56277" x="1697038" y="4759325"/>
          <p14:tracePt t="56285" x="1911350" y="4714875"/>
          <p14:tracePt t="56293" x="2241550" y="4643438"/>
          <p14:tracePt t="56307" x="2393950" y="4643438"/>
          <p14:tracePt t="56323" x="2473325" y="4635500"/>
          <p14:tracePt t="56340" x="2517775" y="4616450"/>
          <p14:tracePt t="56357" x="2554288" y="4608513"/>
          <p14:tracePt t="56373" x="2562225" y="4608513"/>
          <p14:tracePt t="56390" x="2581275" y="4608513"/>
          <p14:tracePt t="56423" x="2589213" y="4608513"/>
          <p14:tracePt t="56440" x="2598738" y="4598988"/>
          <p14:tracePt t="56457" x="2608263" y="4598988"/>
          <p14:tracePt t="56473" x="2616200" y="4598988"/>
          <p14:tracePt t="56493" x="2625725" y="4598988"/>
          <p14:tracePt t="57429" x="2581275" y="4598988"/>
          <p14:tracePt t="57437" x="2571750" y="4598988"/>
          <p14:tracePt t="57444" x="2562225" y="4608513"/>
          <p14:tracePt t="57456" x="2401888" y="4697413"/>
          <p14:tracePt t="57473" x="2116138" y="4884738"/>
          <p14:tracePt t="57489" x="1965325" y="5027613"/>
          <p14:tracePt t="57506" x="1847850" y="5108575"/>
          <p14:tracePt t="57523" x="1839913" y="5153025"/>
          <p14:tracePt t="57539" x="1839913" y="5162550"/>
          <p14:tracePt t="57556" x="1839913" y="5126038"/>
          <p14:tracePt t="57573" x="1839913" y="5108575"/>
          <p14:tracePt t="57589" x="1731963" y="4876800"/>
          <p14:tracePt t="57606" x="1660525" y="4635500"/>
          <p14:tracePt t="57623" x="1616075" y="4394200"/>
          <p14:tracePt t="57639" x="1554163" y="4224338"/>
          <p14:tracePt t="57656" x="1490663" y="4071938"/>
          <p14:tracePt t="57672" x="1446213" y="3956050"/>
          <p14:tracePt t="57689" x="1428750" y="3876675"/>
          <p14:tracePt t="57706" x="1411288" y="3830638"/>
          <p14:tracePt t="57722" x="1411288" y="3822700"/>
          <p14:tracePt t="57739" x="1411288" y="3805238"/>
          <p14:tracePt t="57756" x="1411288" y="3778250"/>
          <p14:tracePt t="57772" x="1401763" y="3751263"/>
          <p14:tracePt t="57789" x="1374775" y="3670300"/>
          <p14:tracePt t="57806" x="1339850" y="3608388"/>
          <p14:tracePt t="57822" x="1322388" y="3544888"/>
          <p14:tracePt t="57839" x="1322388" y="3492500"/>
          <p14:tracePt t="57856" x="1322388" y="3429000"/>
          <p14:tracePt t="57872" x="1322388" y="3375025"/>
          <p14:tracePt t="57889" x="1322388" y="3340100"/>
          <p14:tracePt t="57906" x="1330325" y="3303588"/>
          <p14:tracePt t="57922" x="1357313" y="3278188"/>
          <p14:tracePt t="57939" x="1374775" y="3259138"/>
          <p14:tracePt t="57956" x="1428750" y="3232150"/>
          <p14:tracePt t="57972" x="1490663" y="3232150"/>
          <p14:tracePt t="57989" x="1562100" y="3232150"/>
          <p14:tracePt t="58006" x="1643063" y="3232150"/>
          <p14:tracePt t="58022" x="1751013" y="3232150"/>
          <p14:tracePt t="58039" x="1822450" y="3224213"/>
          <p14:tracePt t="58056" x="1884363" y="3224213"/>
          <p14:tracePt t="58072" x="1965325" y="3241675"/>
          <p14:tracePt t="58089" x="2098675" y="3295650"/>
          <p14:tracePt t="58106" x="2170113" y="3340100"/>
          <p14:tracePt t="58122" x="2224088" y="3375025"/>
          <p14:tracePt t="58139" x="2259013" y="3411538"/>
          <p14:tracePt t="58156" x="2286000" y="3455988"/>
          <p14:tracePt t="58189" x="2295525" y="3482975"/>
          <p14:tracePt t="58206" x="2322513" y="3517900"/>
          <p14:tracePt t="58222" x="2330450" y="3536950"/>
          <p14:tracePt t="58239" x="2339975" y="3563938"/>
          <p14:tracePt t="58255" x="2339975" y="3571875"/>
          <p14:tracePt t="58272" x="2339975" y="3608388"/>
          <p14:tracePt t="58289" x="2339975" y="3643313"/>
          <p14:tracePt t="58305" x="2339975" y="3662363"/>
          <p14:tracePt t="58322" x="2339975" y="3679825"/>
          <p14:tracePt t="58339" x="2322513" y="3687763"/>
          <p14:tracePt t="58356" x="2286000" y="3714750"/>
          <p14:tracePt t="58372" x="2241550" y="3714750"/>
          <p14:tracePt t="58389" x="2160588" y="3714750"/>
          <p14:tracePt t="58405" x="2071688" y="3724275"/>
          <p14:tracePt t="58422" x="1973263" y="3751263"/>
          <p14:tracePt t="58439" x="1911350" y="3751263"/>
          <p14:tracePt t="58455" x="1884363" y="3751263"/>
          <p14:tracePt t="58472" x="1857375" y="3759200"/>
          <p14:tracePt t="58489" x="1839913" y="3768725"/>
          <p14:tracePt t="58505" x="1812925" y="3768725"/>
          <p14:tracePt t="58522" x="1776413" y="3768725"/>
          <p14:tracePt t="58539" x="1751013" y="3768725"/>
          <p14:tracePt t="58555" x="1741488" y="3768725"/>
          <p14:tracePt t="58572" x="1714500" y="3768725"/>
          <p14:tracePt t="58605" x="1687513" y="3768725"/>
          <p14:tracePt t="58639" x="1679575" y="3759200"/>
          <p14:tracePt t="58655" x="1679575" y="3741738"/>
          <p14:tracePt t="58672" x="1679575" y="3714750"/>
          <p14:tracePt t="58689" x="1679575" y="3697288"/>
          <p14:tracePt t="58705" x="1679575" y="3687763"/>
          <p14:tracePt t="58722" x="1687513" y="3670300"/>
          <p14:tracePt t="58739" x="1724025" y="3652838"/>
          <p14:tracePt t="58755" x="1758950" y="3608388"/>
          <p14:tracePt t="58772" x="1776413" y="3598863"/>
          <p14:tracePt t="58788" x="1803400" y="3571875"/>
          <p14:tracePt t="58805" x="1830388" y="3571875"/>
          <p14:tracePt t="58822" x="1857375" y="3544888"/>
          <p14:tracePt t="58855" x="1866900" y="3544888"/>
          <p14:tracePt t="58872" x="1884363" y="3544888"/>
          <p14:tracePt t="58888" x="1901825" y="3544888"/>
          <p14:tracePt t="58905" x="1919288" y="3544888"/>
          <p14:tracePt t="58922" x="1965325" y="3563938"/>
          <p14:tracePt t="58938" x="2000250" y="3598863"/>
          <p14:tracePt t="58955" x="2062163" y="3679825"/>
          <p14:tracePt t="58972" x="2108200" y="3768725"/>
          <p14:tracePt t="58988" x="2116138" y="3830638"/>
          <p14:tracePt t="59005" x="2133600" y="3884613"/>
          <p14:tracePt t="59022" x="2133600" y="3938588"/>
          <p14:tracePt t="59038" x="2133600" y="3983038"/>
          <p14:tracePt t="59055" x="2133600" y="4019550"/>
          <p14:tracePt t="59072" x="2116138" y="4064000"/>
          <p14:tracePt t="59088" x="2089150" y="4098925"/>
          <p14:tracePt t="59122" x="2089150" y="4108450"/>
          <p14:tracePt t="59140" x="2071688" y="4108450"/>
          <p14:tracePt t="59155" x="2062163" y="4108450"/>
          <p14:tracePt t="59172" x="2000250" y="4108450"/>
          <p14:tracePt t="59188" x="1946275" y="4081463"/>
          <p14:tracePt t="59205" x="1938338" y="4071938"/>
          <p14:tracePt t="59222" x="1911350" y="4044950"/>
          <p14:tracePt t="59238" x="1911350" y="4019550"/>
          <p14:tracePt t="59255" x="1901825" y="4000500"/>
          <p14:tracePt t="59272" x="1884363" y="3938588"/>
          <p14:tracePt t="59288" x="1857375" y="3876675"/>
          <p14:tracePt t="59305" x="1857375" y="3805238"/>
          <p14:tracePt t="59322" x="1847850" y="3751263"/>
          <p14:tracePt t="59338" x="1830388" y="3687763"/>
          <p14:tracePt t="59355" x="1830388" y="3625850"/>
          <p14:tracePt t="59372" x="1830388" y="3581400"/>
          <p14:tracePt t="59388" x="1839913" y="3563938"/>
          <p14:tracePt t="59405" x="1847850" y="3554413"/>
          <p14:tracePt t="59421" x="1866900" y="3544888"/>
          <p14:tracePt t="59438" x="1884363" y="3544888"/>
          <p14:tracePt t="59455" x="1911350" y="3517900"/>
          <p14:tracePt t="59471" x="1938338" y="3509963"/>
          <p14:tracePt t="59488" x="1965325" y="3509963"/>
          <p14:tracePt t="59505" x="1990725" y="3509963"/>
          <p14:tracePt t="59521" x="2000250" y="3509963"/>
          <p14:tracePt t="59555" x="2027238" y="3509963"/>
          <p14:tracePt t="59571" x="2071688" y="3527425"/>
          <p14:tracePt t="59588" x="2108200" y="3563938"/>
          <p14:tracePt t="59605" x="2125663" y="3589338"/>
          <p14:tracePt t="59621" x="2143125" y="3625850"/>
          <p14:tracePt t="59638" x="2143125" y="3679825"/>
          <p14:tracePt t="59655" x="2143125" y="3687763"/>
          <p14:tracePt t="59688" x="2133600" y="3759200"/>
          <p14:tracePt t="59705" x="2108200" y="3795713"/>
          <p14:tracePt t="59721" x="2071688" y="3830638"/>
          <p14:tracePt t="59738" x="2054225" y="3857625"/>
          <p14:tracePt t="59755" x="2009775" y="3884613"/>
          <p14:tracePt t="59772" x="1955800" y="3894138"/>
          <p14:tracePt t="59788" x="1919288" y="3894138"/>
          <p14:tracePt t="59805" x="1893888" y="3894138"/>
          <p14:tracePt t="59821" x="1866900" y="3894138"/>
          <p14:tracePt t="59838" x="1847850" y="3884613"/>
          <p14:tracePt t="59855" x="1822450" y="3849688"/>
          <p14:tracePt t="59871" x="1822450" y="3840163"/>
          <p14:tracePt t="59888" x="1812925" y="3822700"/>
          <p14:tracePt t="59904" x="1803400" y="3759200"/>
          <p14:tracePt t="59921" x="1803400" y="3724275"/>
          <p14:tracePt t="59938" x="1803400" y="3697288"/>
          <p14:tracePt t="59955" x="1803400" y="3662363"/>
          <p14:tracePt t="59971" x="1822450" y="3616325"/>
          <p14:tracePt t="59988" x="1839913" y="3589338"/>
          <p14:tracePt t="60004" x="1866900" y="3571875"/>
          <p14:tracePt t="60021" x="1884363" y="3554413"/>
          <p14:tracePt t="60038" x="1901825" y="3544888"/>
          <p14:tracePt t="60054" x="1928813" y="3517900"/>
          <p14:tracePt t="60071" x="1965325" y="3509963"/>
          <p14:tracePt t="60088" x="2000250" y="3500438"/>
          <p14:tracePt t="60104" x="2054225" y="3482975"/>
          <p14:tracePt t="60121" x="2160588" y="3438525"/>
          <p14:tracePt t="60138" x="2170113" y="3438525"/>
          <p14:tracePt t="60154" x="2224088" y="3446463"/>
          <p14:tracePt t="60171" x="2295525" y="3509963"/>
          <p14:tracePt t="60188" x="2295525" y="3527425"/>
          <p14:tracePt t="60204" x="2322513" y="3581400"/>
          <p14:tracePt t="60221" x="2322513" y="3635375"/>
          <p14:tracePt t="60238" x="2322513" y="3679825"/>
          <p14:tracePt t="60254" x="2322513" y="3714750"/>
          <p14:tracePt t="60271" x="2303463" y="3741738"/>
          <p14:tracePt t="60288" x="2286000" y="3751263"/>
          <p14:tracePt t="60304" x="2268538" y="3778250"/>
          <p14:tracePt t="60321" x="2232025" y="3786188"/>
          <p14:tracePt t="60338" x="2179638" y="3786188"/>
          <p14:tracePt t="60354" x="2133600" y="3786188"/>
          <p14:tracePt t="60371" x="2089150" y="3786188"/>
          <p14:tracePt t="60388" x="2036763" y="3759200"/>
          <p14:tracePt t="60404" x="1982788" y="3733800"/>
          <p14:tracePt t="60421" x="1955800" y="3724275"/>
          <p14:tracePt t="60438" x="1938338" y="3714750"/>
          <p14:tracePt t="60454" x="1928813" y="3706813"/>
          <p14:tracePt t="60471" x="1928813" y="3697288"/>
          <p14:tracePt t="60488" x="1928813" y="3679825"/>
          <p14:tracePt t="60521" x="1938338" y="3652838"/>
          <p14:tracePt t="60538" x="1955800" y="3635375"/>
          <p14:tracePt t="60554" x="1965325" y="3608388"/>
          <p14:tracePt t="60571" x="2000250" y="3581400"/>
          <p14:tracePt t="60588" x="2036763" y="3563938"/>
          <p14:tracePt t="60604" x="2044700" y="3563938"/>
          <p14:tracePt t="60621" x="2054225" y="3563938"/>
          <p14:tracePt t="60654" x="2071688" y="3563938"/>
          <p14:tracePt t="60671" x="2081213" y="3563938"/>
          <p14:tracePt t="60687" x="2116138" y="3571875"/>
          <p14:tracePt t="60704" x="2116138" y="3581400"/>
          <p14:tracePt t="60721" x="2125663" y="3608388"/>
          <p14:tracePt t="60737" x="2125663" y="3643313"/>
          <p14:tracePt t="60754" x="2116138" y="3679825"/>
          <p14:tracePt t="60771" x="2108200" y="3679825"/>
          <p14:tracePt t="60788" x="2081213" y="3724275"/>
          <p14:tracePt t="60804" x="2054225" y="3724275"/>
          <p14:tracePt t="60821" x="2027238" y="3724275"/>
          <p14:tracePt t="60837" x="1990725" y="3724275"/>
          <p14:tracePt t="60854" x="1946275" y="3706813"/>
          <p14:tracePt t="60871" x="1901825" y="3687763"/>
          <p14:tracePt t="60887" x="1830388" y="3625850"/>
          <p14:tracePt t="60904" x="1785938" y="3563938"/>
          <p14:tracePt t="60921" x="1758950" y="3482975"/>
          <p14:tracePt t="60937" x="1751013" y="3429000"/>
          <p14:tracePt t="60954" x="1758950" y="3384550"/>
          <p14:tracePt t="60971" x="1795463" y="3330575"/>
          <p14:tracePt t="60987" x="1866900" y="3268663"/>
          <p14:tracePt t="61004" x="1919288" y="3224213"/>
          <p14:tracePt t="61020" x="2009775" y="3206750"/>
          <p14:tracePt t="61037" x="2081213" y="3187700"/>
          <p14:tracePt t="61054" x="2108200" y="3179763"/>
          <p14:tracePt t="61070" x="2125663" y="3179763"/>
          <p14:tracePt t="61087" x="2160588" y="3179763"/>
          <p14:tracePt t="61104" x="2179638" y="3206750"/>
          <p14:tracePt t="61120" x="2214563" y="3259138"/>
          <p14:tracePt t="61137" x="2224088" y="3322638"/>
          <p14:tracePt t="61154" x="2241550" y="3394075"/>
          <p14:tracePt t="61170" x="2241550" y="3446463"/>
          <p14:tracePt t="61187" x="2224088" y="3554413"/>
          <p14:tracePt t="61236" x="2224088" y="3571875"/>
          <p14:tracePt t="61244" x="2224088" y="3581400"/>
          <p14:tracePt t="61254" x="2214563" y="3581400"/>
          <p14:tracePt t="61270" x="2187575" y="3581400"/>
          <p14:tracePt t="61287" x="2152650" y="3563938"/>
          <p14:tracePt t="61304" x="2133600" y="3536950"/>
          <p14:tracePt t="61320" x="2098675" y="3527425"/>
          <p14:tracePt t="61337" x="2062163" y="3492500"/>
          <p14:tracePt t="61354" x="2036763" y="3465513"/>
          <p14:tracePt t="61370" x="2009775" y="3429000"/>
          <p14:tracePt t="61387" x="2009775" y="3384550"/>
          <p14:tracePt t="61404" x="2009775" y="3295650"/>
          <p14:tracePt t="61420" x="2054225" y="3224213"/>
          <p14:tracePt t="61437" x="2116138" y="3170238"/>
          <p14:tracePt t="61454" x="2160588" y="3143250"/>
          <p14:tracePt t="61470" x="2197100" y="3125788"/>
          <p14:tracePt t="61487" x="2205038" y="3125788"/>
          <p14:tracePt t="61504" x="2241550" y="3125788"/>
          <p14:tracePt t="61520" x="2286000" y="3135313"/>
          <p14:tracePt t="61537" x="2384425" y="3224213"/>
          <p14:tracePt t="61553" x="2446338" y="3330575"/>
          <p14:tracePt t="61570" x="2490788" y="3446463"/>
          <p14:tracePt t="61587" x="2509838" y="3473450"/>
          <p14:tracePt t="61604" x="2517775" y="3662363"/>
          <p14:tracePt t="61620" x="2509838" y="3786188"/>
          <p14:tracePt t="61637" x="2438400" y="3884613"/>
          <p14:tracePt t="61653" x="2393950" y="3948113"/>
          <p14:tracePt t="61670" x="2347913" y="3965575"/>
          <p14:tracePt t="61687" x="2303463" y="3965575"/>
          <p14:tracePt t="61703" x="2232025" y="3965575"/>
          <p14:tracePt t="61720" x="2125663" y="3965575"/>
          <p14:tracePt t="61737" x="2027238" y="3929063"/>
          <p14:tracePt t="61753" x="1965325" y="3876675"/>
          <p14:tracePt t="61770" x="1919288" y="3830638"/>
          <p14:tracePt t="61787" x="1857375" y="3768725"/>
          <p14:tracePt t="61804" x="1847850" y="3697288"/>
          <p14:tracePt t="61820" x="1847850" y="3625850"/>
          <p14:tracePt t="61837" x="1847850" y="3571875"/>
          <p14:tracePt t="61853" x="1884363" y="3482975"/>
          <p14:tracePt t="61870" x="1938338" y="3429000"/>
          <p14:tracePt t="61887" x="1982788" y="3394075"/>
          <p14:tracePt t="61903" x="2000250" y="3367088"/>
          <p14:tracePt t="61920" x="2009775" y="3349625"/>
          <p14:tracePt t="61937" x="2017713" y="3349625"/>
          <p14:tracePt t="61953" x="2036763" y="3349625"/>
          <p14:tracePt t="61970" x="2071688" y="3349625"/>
          <p14:tracePt t="61987" x="2108200" y="3349625"/>
          <p14:tracePt t="62003" x="2160588" y="3384550"/>
          <p14:tracePt t="62020" x="2187575" y="3429000"/>
          <p14:tracePt t="62053" x="2187575" y="3446463"/>
          <p14:tracePt t="62070" x="2187575" y="3500438"/>
          <p14:tracePt t="62087" x="2187575" y="3509963"/>
          <p14:tracePt t="62103" x="2170113" y="3544888"/>
          <p14:tracePt t="62120" x="2133600" y="3571875"/>
          <p14:tracePt t="62137" x="2044700" y="3616325"/>
          <p14:tracePt t="62153" x="2009775" y="3625850"/>
          <p14:tracePt t="62170" x="1965325" y="3643313"/>
          <p14:tracePt t="62187" x="1938338" y="3643313"/>
          <p14:tracePt t="62203" x="1893888" y="3643313"/>
          <p14:tracePt t="62220" x="1874838" y="3635375"/>
          <p14:tracePt t="62236" x="1857375" y="3608388"/>
          <p14:tracePt t="62253" x="1839913" y="3581400"/>
          <p14:tracePt t="62270" x="1830388" y="3544888"/>
          <p14:tracePt t="62286" x="1830388" y="3492500"/>
          <p14:tracePt t="62303" x="1830388" y="3421063"/>
          <p14:tracePt t="62320" x="1857375" y="3322638"/>
          <p14:tracePt t="62336" x="1901825" y="3241675"/>
          <p14:tracePt t="62353" x="1938338" y="3214688"/>
          <p14:tracePt t="62370" x="1955800" y="3179763"/>
          <p14:tracePt t="62386" x="1973263" y="3179763"/>
          <p14:tracePt t="62403" x="1982788" y="3179763"/>
          <p14:tracePt t="62420" x="2017713" y="3179763"/>
          <p14:tracePt t="62436" x="2054225" y="3232150"/>
          <p14:tracePt t="62453" x="2081213" y="3295650"/>
          <p14:tracePt t="62470" x="2098675" y="3411538"/>
          <p14:tracePt t="62486" x="2133600" y="3517900"/>
          <p14:tracePt t="62503" x="2152650" y="3616325"/>
          <p14:tracePt t="62520" x="2152650" y="3697288"/>
          <p14:tracePt t="62536" x="2152650" y="3759200"/>
          <p14:tracePt t="62553" x="2152650" y="3805238"/>
          <p14:tracePt t="62570" x="2152650" y="3830638"/>
          <p14:tracePt t="62586" x="2152650" y="3840163"/>
          <p14:tracePt t="62653" x="2152650" y="3830638"/>
          <p14:tracePt t="62660" x="2152650" y="3822700"/>
          <p14:tracePt t="62670" x="2152650" y="3795713"/>
          <p14:tracePt t="62686" x="2152650" y="3778250"/>
          <p14:tracePt t="63077" x="2152650" y="3759200"/>
          <p14:tracePt t="63084" x="2125663" y="3733800"/>
          <p14:tracePt t="63093" x="2071688" y="3697288"/>
          <p14:tracePt t="63103" x="2036763" y="3679825"/>
          <p14:tracePt t="63119" x="1955800" y="3598863"/>
          <p14:tracePt t="63136" x="1857375" y="3554413"/>
          <p14:tracePt t="63180" x="1830388" y="3536950"/>
          <p14:tracePt t="63189" x="1822450" y="3527425"/>
          <p14:tracePt t="63203" x="1822450" y="3517900"/>
          <p14:tracePt t="63219" x="1812925" y="3473450"/>
          <p14:tracePt t="63236" x="1812925" y="3455988"/>
          <p14:tracePt t="63253" x="1812925" y="3446463"/>
          <p14:tracePt t="63269" x="1812925" y="3438525"/>
          <p14:tracePt t="63316" x="1812925" y="3429000"/>
          <p14:tracePt t="63324" x="1830388" y="3438525"/>
          <p14:tracePt t="63336" x="1847850" y="3455988"/>
          <p14:tracePt t="63353" x="1919288" y="3500438"/>
          <p14:tracePt t="63369" x="2000250" y="3544888"/>
          <p14:tracePt t="63386" x="2062163" y="3581400"/>
          <p14:tracePt t="63402" x="2089150" y="3662363"/>
          <p14:tracePt t="63419" x="2116138" y="3724275"/>
          <p14:tracePt t="63436" x="2116138" y="3778250"/>
          <p14:tracePt t="63452" x="2116138" y="3822700"/>
          <p14:tracePt t="63469" x="2081213" y="3894138"/>
          <p14:tracePt t="63486" x="2027238" y="3956050"/>
          <p14:tracePt t="63502" x="1901825" y="4064000"/>
          <p14:tracePt t="63519" x="1785938" y="4098925"/>
          <p14:tracePt t="63552" x="1768475" y="4098925"/>
          <p14:tracePt t="63569" x="1571625" y="4116388"/>
          <p14:tracePt t="63586" x="1401763" y="4098925"/>
          <p14:tracePt t="63602" x="1231900" y="4054475"/>
          <p14:tracePt t="63619" x="1125538" y="4000500"/>
          <p14:tracePt t="63636" x="1081088" y="3921125"/>
          <p14:tracePt t="63652" x="1081088" y="3876675"/>
          <p14:tracePt t="63669" x="1071563" y="3805238"/>
          <p14:tracePt t="63686" x="1071563" y="3759200"/>
          <p14:tracePt t="63702" x="1071563" y="3714750"/>
          <p14:tracePt t="63719" x="1089025" y="3662363"/>
          <p14:tracePt t="63736" x="1133475" y="3608388"/>
          <p14:tracePt t="63769" x="1204913" y="3571875"/>
          <p14:tracePt t="63786" x="1322388" y="3563938"/>
          <p14:tracePt t="63802" x="1455738" y="3536950"/>
          <p14:tracePt t="63804" x="1500188" y="3536950"/>
          <p14:tracePt t="63819" x="1562100" y="3536950"/>
          <p14:tracePt t="63836" x="1660525" y="3589338"/>
          <p14:tracePt t="63852" x="1731963" y="3625850"/>
          <p14:tracePt t="63869" x="1751013" y="3652838"/>
          <p14:tracePt t="63886" x="1751013" y="3670300"/>
          <p14:tracePt t="63902" x="1751013" y="3706813"/>
          <p14:tracePt t="63919" x="1660525" y="3759200"/>
          <p14:tracePt t="63936" x="1598613" y="3795713"/>
          <p14:tracePt t="63952" x="1455738" y="3822700"/>
          <p14:tracePt t="63969" x="1250950" y="3822700"/>
          <p14:tracePt t="63985" x="1054100" y="3822700"/>
          <p14:tracePt t="64002" x="919163" y="3822700"/>
          <p14:tracePt t="64019" x="857250" y="3822700"/>
          <p14:tracePt t="64036" x="847725" y="3822700"/>
          <p14:tracePt t="64052" x="847725" y="3795713"/>
          <p14:tracePt t="64069" x="874713" y="3759200"/>
          <p14:tracePt t="64085" x="965200" y="3706813"/>
          <p14:tracePt t="64102" x="1081088" y="3679825"/>
          <p14:tracePt t="64119" x="1214438" y="3670300"/>
          <p14:tracePt t="64135" x="1312863" y="3670300"/>
          <p14:tracePt t="64152" x="1401763" y="3670300"/>
          <p14:tracePt t="64169" x="1438275" y="3670300"/>
          <p14:tracePt t="64185" x="1455738" y="3670300"/>
          <p14:tracePt t="64202" x="1465263" y="3706813"/>
          <p14:tracePt t="64219" x="1465263" y="3795713"/>
          <p14:tracePt t="64235" x="1366838" y="3929063"/>
          <p14:tracePt t="64252" x="1231900" y="4027488"/>
          <p14:tracePt t="64269" x="1081088" y="4116388"/>
          <p14:tracePt t="64285" x="938213" y="4170363"/>
          <p14:tracePt t="64302" x="857250" y="4206875"/>
          <p14:tracePt t="64324" x="839788" y="4214813"/>
          <p14:tracePt t="64364" x="839788" y="4224338"/>
          <p14:tracePt t="64373" x="839788" y="4233863"/>
          <p14:tracePt t="64380" x="857250" y="4241800"/>
          <p14:tracePt t="64389" x="901700" y="4259263"/>
          <p14:tracePt t="64402" x="965200" y="4268788"/>
          <p14:tracePt t="64419" x="1108075" y="4313238"/>
          <p14:tracePt t="64435" x="1384300" y="4394200"/>
          <p14:tracePt t="64452" x="1527175" y="4438650"/>
          <p14:tracePt t="64469" x="1589088" y="4456113"/>
          <p14:tracePt t="64502" x="1589088" y="4465638"/>
          <p14:tracePt t="64519" x="1581150" y="4483100"/>
          <p14:tracePt t="64535" x="1500188" y="4500563"/>
          <p14:tracePt t="64552" x="1401763" y="4510088"/>
          <p14:tracePt t="64568" x="1250950" y="4510088"/>
          <p14:tracePt t="64585" x="1143000" y="4510088"/>
          <p14:tracePt t="64602" x="1081088" y="4510088"/>
          <p14:tracePt t="64644" x="1098550" y="4510088"/>
          <p14:tracePt t="64652" x="1160463" y="4510088"/>
          <p14:tracePt t="64668" x="1312863" y="4510088"/>
          <p14:tracePt t="64685" x="1419225" y="4510088"/>
          <p14:tracePt t="64702" x="1500188" y="4510088"/>
          <p14:tracePt t="64756" x="1517650" y="4527550"/>
          <p14:tracePt t="64764" x="1536700" y="4554538"/>
          <p14:tracePt t="64773" x="1544638" y="4564063"/>
          <p14:tracePt t="64785" x="1544638" y="4591050"/>
          <p14:tracePt t="64802" x="1544638" y="4616450"/>
          <p14:tracePt t="64818" x="1517650" y="4652963"/>
          <p14:tracePt t="64835" x="1473200" y="4697413"/>
          <p14:tracePt t="64852" x="1393825" y="4751388"/>
          <p14:tracePt t="64868" x="1366838" y="4759325"/>
          <p14:tracePt t="64885" x="1330325" y="4786313"/>
          <p14:tracePt t="65004" x="1357313" y="4778375"/>
          <p14:tracePt t="65012" x="1401763" y="4768850"/>
          <p14:tracePt t="65021" x="1465263" y="4768850"/>
          <p14:tracePt t="65035" x="1509713" y="4768850"/>
          <p14:tracePt t="65052" x="1731963" y="4768850"/>
          <p14:tracePt t="65068" x="1973263" y="4741863"/>
          <p14:tracePt t="65085" x="2259013" y="4706938"/>
          <p14:tracePt t="65101" x="2465388" y="4679950"/>
          <p14:tracePt t="65118" x="2517775" y="4670425"/>
          <p14:tracePt t="65135" x="2697163" y="4635500"/>
          <p14:tracePt t="65151" x="2857500" y="4616450"/>
          <p14:tracePt t="65168" x="2990850" y="4608513"/>
          <p14:tracePt t="65185" x="3017838" y="4608513"/>
          <p14:tracePt t="65201" x="3027363" y="4598988"/>
          <p14:tracePt t="65284" x="3036888" y="4598988"/>
          <p14:tracePt t="70558" x="3017838" y="4616450"/>
          <p14:tracePt t="70564" x="2938463" y="4697413"/>
          <p14:tracePt t="70572" x="2847975" y="4751388"/>
          <p14:tracePt t="70582" x="2786063" y="4813300"/>
          <p14:tracePt t="70598" x="2633663" y="4902200"/>
          <p14:tracePt t="70615" x="2500313" y="4983163"/>
          <p14:tracePt t="70632" x="2366963" y="5081588"/>
          <p14:tracePt t="70648" x="2259013" y="5153025"/>
          <p14:tracePt t="70665" x="2197100" y="5224463"/>
          <p14:tracePt t="70682" x="2197100" y="5278438"/>
          <p14:tracePt t="70698" x="2187575" y="5349875"/>
          <p14:tracePt t="70715" x="2160588" y="5448300"/>
          <p14:tracePt t="70732" x="2152650" y="5500688"/>
          <p14:tracePt t="70748" x="2116138" y="5546725"/>
          <p14:tracePt t="70765" x="2081213" y="5581650"/>
          <p14:tracePt t="70781" x="2062163" y="5599113"/>
          <p14:tracePt t="70798" x="2054225" y="5608638"/>
          <p14:tracePt t="70815" x="2036763" y="5618163"/>
          <p14:tracePt t="70831" x="2017713" y="5635625"/>
          <p14:tracePt t="70848" x="1982788" y="5643563"/>
          <p14:tracePt t="70865" x="1973263" y="5653088"/>
          <p14:tracePt t="70881" x="1965325" y="5653088"/>
          <p14:tracePt t="70898" x="1938338" y="5670550"/>
          <p14:tracePt t="70915" x="1919288" y="5680075"/>
          <p14:tracePt t="70972" x="1919288" y="5697538"/>
          <p14:tracePt t="70981" x="1919288" y="5707063"/>
          <p14:tracePt t="70996" x="1919288" y="5734050"/>
          <p14:tracePt t="71005" x="1919288" y="5741988"/>
          <p14:tracePt t="71015" x="1911350" y="5761038"/>
          <p14:tracePt t="71031" x="1901825" y="5778500"/>
          <p14:tracePt t="71048" x="1901825" y="5805488"/>
          <p14:tracePt t="71065" x="1901825" y="5813425"/>
          <p14:tracePt t="71081" x="1911350" y="5822950"/>
          <p14:tracePt t="71098" x="1911350" y="5832475"/>
          <p14:tracePt t="71115" x="1946275" y="5840413"/>
          <p14:tracePt t="71131" x="2017713" y="5840413"/>
          <p14:tracePt t="71148" x="2108200" y="5840413"/>
          <p14:tracePt t="71165" x="2268538" y="5849938"/>
          <p14:tracePt t="71181" x="2482850" y="5876925"/>
          <p14:tracePt t="71198" x="2697163" y="5894388"/>
          <p14:tracePt t="71215" x="2857500" y="5911850"/>
          <p14:tracePt t="71231" x="2990850" y="5911850"/>
          <p14:tracePt t="71248" x="3089275" y="5911850"/>
          <p14:tracePt t="71265" x="3116263" y="5911850"/>
          <p14:tracePt t="71281" x="3125788" y="5911850"/>
          <p14:tracePt t="71429" x="3133725" y="5911850"/>
          <p14:tracePt t="71444" x="3152775" y="5911850"/>
          <p14:tracePt t="71453" x="3170238" y="5903913"/>
          <p14:tracePt t="71460" x="3197225" y="5894388"/>
          <p14:tracePt t="71468" x="3214688" y="5884863"/>
          <p14:tracePt t="71481" x="3251200" y="5867400"/>
          <p14:tracePt t="71498" x="3303588" y="5849938"/>
          <p14:tracePt t="71514" x="3348038" y="5840413"/>
          <p14:tracePt t="71531" x="3411538" y="5813425"/>
          <p14:tracePt t="71548" x="3455988" y="5795963"/>
          <p14:tracePt t="71564" x="3473450" y="5786438"/>
          <p14:tracePt t="71581" x="3482975" y="5786438"/>
          <p14:tracePt t="71598" x="3509963" y="5778500"/>
          <p14:tracePt t="71614" x="3517900" y="5768975"/>
          <p14:tracePt t="71765" x="3490913" y="5768975"/>
          <p14:tracePt t="71773" x="3473450" y="5778500"/>
          <p14:tracePt t="71781" x="3455988" y="5786438"/>
          <p14:tracePt t="71798" x="3384550" y="5813425"/>
          <p14:tracePt t="71814" x="3330575" y="5840413"/>
          <p14:tracePt t="71831" x="3259138" y="5884863"/>
          <p14:tracePt t="71848" x="3179763" y="5903913"/>
          <p14:tracePt t="71864" x="3133725" y="5938838"/>
          <p14:tracePt t="71881" x="3081338" y="5975350"/>
          <p14:tracePt t="71898" x="2982913" y="6019800"/>
          <p14:tracePt t="71914" x="2901950" y="6027738"/>
          <p14:tracePt t="71931" x="2795588" y="6064250"/>
          <p14:tracePt t="71948" x="2660650" y="6099175"/>
          <p14:tracePt t="71964" x="2625725" y="6108700"/>
          <p14:tracePt t="71981" x="2571750" y="6126163"/>
          <p14:tracePt t="71997" x="2455863" y="6180138"/>
          <p14:tracePt t="72014" x="2384425" y="6215063"/>
          <p14:tracePt t="72031" x="2295525" y="6251575"/>
          <p14:tracePt t="72048" x="2205038" y="6269038"/>
          <p14:tracePt t="72064" x="2089150" y="6296025"/>
          <p14:tracePt t="72081" x="2009775" y="6313488"/>
          <p14:tracePt t="72097" x="1911350" y="6323013"/>
          <p14:tracePt t="72114" x="1822450" y="6350000"/>
          <p14:tracePt t="72131" x="1741488" y="6357938"/>
          <p14:tracePt t="72148" x="1660525" y="6357938"/>
          <p14:tracePt t="72164" x="1633538" y="6367463"/>
          <p14:tracePt t="72181" x="1616075" y="6367463"/>
          <p14:tracePt t="72245" x="1608138" y="6367463"/>
          <p14:tracePt t="72261" x="1598613" y="6367463"/>
          <p14:tracePt t="72276" x="1581150" y="6367463"/>
          <p14:tracePt t="72292" x="1562100" y="6367463"/>
          <p14:tracePt t="72308" x="1536700" y="6367463"/>
          <p14:tracePt t="72317" x="1527175" y="6367463"/>
          <p14:tracePt t="72324" x="1509713" y="6367463"/>
          <p14:tracePt t="72332" x="1500188" y="6367463"/>
          <p14:tracePt t="72347" x="1455738" y="6367463"/>
          <p14:tracePt t="72381" x="1446213" y="6367463"/>
          <p14:tracePt t="72612" x="1473200" y="6340475"/>
          <p14:tracePt t="72620" x="1581150" y="6332538"/>
          <p14:tracePt t="72630" x="1687513" y="6323013"/>
          <p14:tracePt t="72647" x="1822450" y="6305550"/>
          <p14:tracePt t="72664" x="1973263" y="6296025"/>
          <p14:tracePt t="72680" x="2071688" y="6296025"/>
          <p14:tracePt t="72697" x="2214563" y="6296025"/>
          <p14:tracePt t="72714" x="2366963" y="6296025"/>
          <p14:tracePt t="72730" x="2473325" y="6296025"/>
          <p14:tracePt t="72747" x="2562225" y="6296025"/>
          <p14:tracePt t="72764" x="2741613" y="6296025"/>
          <p14:tracePt t="72780" x="2884488" y="6296025"/>
          <p14:tracePt t="72797" x="3017838" y="6296025"/>
          <p14:tracePt t="72814" x="3125788" y="6296025"/>
          <p14:tracePt t="72830" x="3268663" y="6296025"/>
          <p14:tracePt t="72847" x="3394075" y="6296025"/>
          <p14:tracePt t="72864" x="3482975" y="6296025"/>
          <p14:tracePt t="72880" x="3562350" y="6296025"/>
          <p14:tracePt t="72897" x="3608388" y="6296025"/>
          <p14:tracePt t="72914" x="3633788" y="6296025"/>
          <p14:tracePt t="72930" x="3643313" y="6296025"/>
          <p14:tracePt t="73341" x="3625850" y="6286500"/>
          <p14:tracePt t="73349" x="3589338" y="6278563"/>
          <p14:tracePt t="73372" x="3562350" y="6269038"/>
          <p14:tracePt t="73380" x="3490913" y="6242050"/>
          <p14:tracePt t="73388" x="3384550" y="6180138"/>
          <p14:tracePt t="73397" x="3259138" y="6135688"/>
          <p14:tracePt t="73413" x="3071813" y="6037263"/>
          <p14:tracePt t="73430" x="2946400" y="5956300"/>
          <p14:tracePt t="73447" x="2687638" y="5778500"/>
          <p14:tracePt t="73463" x="2393950" y="5537200"/>
          <p14:tracePt t="73480" x="2116138" y="5322888"/>
          <p14:tracePt t="73497" x="1911350" y="5187950"/>
          <p14:tracePt t="73513" x="1687513" y="4973638"/>
          <p14:tracePt t="73530" x="1652588" y="4929188"/>
          <p14:tracePt t="73547" x="1598613" y="4867275"/>
          <p14:tracePt t="73564" x="1446213" y="4643438"/>
          <p14:tracePt t="73580" x="1347788" y="4384675"/>
          <p14:tracePt t="73597" x="1303338" y="4259263"/>
          <p14:tracePt t="73613" x="1295400" y="4152900"/>
          <p14:tracePt t="73630" x="1295400" y="3929063"/>
          <p14:tracePt t="73647" x="1295400" y="3697288"/>
          <p14:tracePt t="73663" x="1339850" y="3492500"/>
          <p14:tracePt t="73680" x="1384300" y="3438525"/>
          <p14:tracePt t="73713" x="1554163" y="3330575"/>
          <p14:tracePt t="73730" x="1911350" y="3214688"/>
          <p14:tracePt t="73746" x="2339975" y="3170238"/>
          <p14:tracePt t="73763" x="2446338" y="3170238"/>
          <p14:tracePt t="73780" x="2847975" y="3241675"/>
          <p14:tracePt t="73796" x="3197225" y="3394075"/>
          <p14:tracePt t="73813" x="3241675" y="3421063"/>
          <p14:tracePt t="73830" x="3394075" y="3616325"/>
          <p14:tracePt t="73846" x="3482975" y="3813175"/>
          <p14:tracePt t="73863" x="3581400" y="4064000"/>
          <p14:tracePt t="73880" x="3660775" y="4295775"/>
          <p14:tracePt t="73896" x="3697288" y="4349750"/>
          <p14:tracePt t="73913" x="3714750" y="4564063"/>
          <p14:tracePt t="73930" x="3714750" y="4830763"/>
          <p14:tracePt t="73946" x="3714750" y="4840288"/>
          <p14:tracePt t="73963" x="3697288" y="5072063"/>
          <p14:tracePt t="73980" x="3608388" y="5340350"/>
          <p14:tracePt t="73996" x="3500438" y="5500688"/>
          <p14:tracePt t="74013" x="3367088" y="5599113"/>
          <p14:tracePt t="74030" x="3197225" y="5670550"/>
          <p14:tracePt t="74046" x="3133725" y="5680075"/>
          <p14:tracePt t="74063" x="3071813" y="5680075"/>
          <p14:tracePt t="74080" x="2705100" y="5724525"/>
          <p14:tracePt t="74096" x="2411413" y="5697538"/>
          <p14:tracePt t="74113" x="2081213" y="5591175"/>
          <p14:tracePt t="74130" x="1731963" y="5438775"/>
          <p14:tracePt t="74146" x="1419225" y="5278438"/>
          <p14:tracePt t="74163" x="1204913" y="5091113"/>
          <p14:tracePt t="74180" x="1054100" y="4857750"/>
          <p14:tracePt t="74196" x="965200" y="4591050"/>
          <p14:tracePt t="74213" x="901700" y="4268788"/>
          <p14:tracePt t="74230" x="866775" y="3956050"/>
          <p14:tracePt t="74246" x="857250" y="3822700"/>
          <p14:tracePt t="74263" x="857250" y="3598863"/>
          <p14:tracePt t="74280" x="919163" y="3278188"/>
          <p14:tracePt t="74296" x="1009650" y="3000375"/>
          <p14:tracePt t="74313" x="1017588" y="2938463"/>
          <p14:tracePt t="74333" x="1062038" y="2901950"/>
          <p14:tracePt t="74346" x="1133475" y="2822575"/>
          <p14:tracePt t="74363" x="1276350" y="2732088"/>
          <p14:tracePt t="74380" x="1536700" y="2687638"/>
          <p14:tracePt t="74396" x="1731963" y="2687638"/>
          <p14:tracePt t="74413" x="1928813" y="2706688"/>
          <p14:tracePt t="74446" x="2214563" y="2901950"/>
          <p14:tracePt t="74463" x="2490788" y="3108325"/>
          <p14:tracePt t="74479" x="2705100" y="3278188"/>
          <p14:tracePt t="74496" x="2847975" y="3492500"/>
          <p14:tracePt t="74513" x="3000375" y="3724275"/>
          <p14:tracePt t="74529" x="3089275" y="4054475"/>
          <p14:tracePt t="74546" x="3133725" y="4241800"/>
          <p14:tracePt t="74563" x="3143250" y="4483100"/>
          <p14:tracePt t="74579" x="3071813" y="4867275"/>
          <p14:tracePt t="74596" x="2911475" y="5072063"/>
          <p14:tracePt t="74613" x="2732088" y="5214938"/>
          <p14:tracePt t="74629" x="2724150" y="5214938"/>
          <p14:tracePt t="74646" x="2581275" y="5214938"/>
          <p14:tracePt t="74663" x="2401888" y="5214938"/>
          <p14:tracePt t="74679" x="2187575" y="5170488"/>
          <p14:tracePt t="74696" x="1982788" y="5037138"/>
          <p14:tracePt t="74713" x="1768475" y="4822825"/>
          <p14:tracePt t="74729" x="1589088" y="4564063"/>
          <p14:tracePt t="74746" x="1490663" y="4330700"/>
          <p14:tracePt t="74763" x="1366838" y="4054475"/>
          <p14:tracePt t="74779" x="1241425" y="3697288"/>
          <p14:tracePt t="74796" x="1231900" y="3517900"/>
          <p14:tracePt t="74812" x="1231900" y="3330575"/>
          <p14:tracePt t="74829" x="1347788" y="3187700"/>
          <p14:tracePt t="74846" x="1509713" y="3027363"/>
          <p14:tracePt t="74863" x="1652588" y="2928938"/>
          <p14:tracePt t="74879" x="1857375" y="2840038"/>
          <p14:tracePt t="74896" x="1911350" y="2830513"/>
          <p14:tracePt t="74933" x="1982788" y="2849563"/>
          <p14:tracePt t="74946" x="2081213" y="2894013"/>
          <p14:tracePt t="74962" x="2214563" y="3009900"/>
          <p14:tracePt t="74979" x="2330450" y="3259138"/>
          <p14:tracePt t="74996" x="2330450" y="3455988"/>
          <p14:tracePt t="75012" x="2160588" y="3652838"/>
          <p14:tracePt t="75029" x="1982788" y="3795713"/>
          <p14:tracePt t="75046" x="1785938" y="3894138"/>
          <p14:tracePt t="75062" x="1768475" y="3894138"/>
          <p14:tracePt t="75079" x="1581150" y="3948113"/>
          <p14:tracePt t="75096" x="1374775" y="3956050"/>
          <p14:tracePt t="75112" x="1204913" y="3956050"/>
          <p14:tracePt t="75129" x="1098550" y="3948113"/>
          <p14:tracePt t="75146" x="1044575" y="3902075"/>
          <p14:tracePt t="75162" x="1036638" y="3876675"/>
          <p14:tracePt t="75179" x="1036638" y="3857625"/>
          <p14:tracePt t="75196" x="1125538" y="3768725"/>
          <p14:tracePt t="75212" x="1285875" y="3687763"/>
          <p14:tracePt t="75229" x="1536700" y="3598863"/>
          <p14:tracePt t="75246" x="1866900" y="3563938"/>
          <p14:tracePt t="75262" x="2251075" y="3509963"/>
          <p14:tracePt t="75279" x="2562225" y="3509963"/>
          <p14:tracePt t="75296" x="2786063" y="3509963"/>
          <p14:tracePt t="75312" x="2928938" y="3544888"/>
          <p14:tracePt t="75329" x="3027363" y="3625850"/>
          <p14:tracePt t="75345" x="3036888" y="3714750"/>
          <p14:tracePt t="75362" x="3036888" y="3822700"/>
          <p14:tracePt t="75379" x="3000375" y="3876675"/>
          <p14:tracePt t="75396" x="2509838" y="4037013"/>
          <p14:tracePt t="75412" x="2482850" y="4054475"/>
          <p14:tracePt t="75429" x="2455863" y="4054475"/>
          <p14:tracePt t="75445" x="2330450" y="4027488"/>
          <p14:tracePt t="75462" x="2286000" y="3965575"/>
          <p14:tracePt t="75479" x="2205038" y="3902075"/>
          <p14:tracePt t="75495" x="2187575" y="3857625"/>
          <p14:tracePt t="75512" x="2187575" y="3768725"/>
          <p14:tracePt t="75529" x="2187575" y="3679825"/>
          <p14:tracePt t="75545" x="2187575" y="3581400"/>
          <p14:tracePt t="75562" x="2197100" y="3429000"/>
          <p14:tracePt t="75579" x="2241550" y="3303588"/>
          <p14:tracePt t="75595" x="2322513" y="3125788"/>
          <p14:tracePt t="75612" x="2393950" y="3054350"/>
          <p14:tracePt t="75629" x="2455863" y="3000375"/>
          <p14:tracePt t="75645" x="2509838" y="2955925"/>
          <p14:tracePt t="75662" x="2544763" y="2946400"/>
          <p14:tracePt t="75695" x="2554288" y="2946400"/>
          <p14:tracePt t="75741" x="2562225" y="2946400"/>
          <p14:tracePt t="75749" x="2589213" y="2982913"/>
          <p14:tracePt t="75756" x="2633663" y="3089275"/>
          <p14:tracePt t="75765" x="2652713" y="3170238"/>
          <p14:tracePt t="75779" x="2679700" y="3340100"/>
          <p14:tracePt t="75795" x="2697163" y="3411538"/>
          <p14:tracePt t="75812" x="2697163" y="3563938"/>
          <p14:tracePt t="75829" x="2697163" y="3768725"/>
          <p14:tracePt t="75845" x="2697163" y="4010025"/>
          <p14:tracePt t="75862" x="2714625" y="4259263"/>
          <p14:tracePt t="75879" x="2741613" y="4376738"/>
          <p14:tracePt t="75895" x="2768600" y="4598988"/>
          <p14:tracePt t="75912" x="2768600" y="4805363"/>
          <p14:tracePt t="75929" x="2768600" y="4983163"/>
          <p14:tracePt t="75945" x="2768600" y="5153025"/>
          <p14:tracePt t="75962" x="2768600" y="5268913"/>
          <p14:tracePt t="75979" x="2768600" y="5367338"/>
          <p14:tracePt t="75995" x="2724150" y="5492750"/>
          <p14:tracePt t="76012" x="2687638" y="5581650"/>
          <p14:tracePt t="76028" x="2643188" y="5662613"/>
          <p14:tracePt t="76045" x="2598738" y="5724525"/>
          <p14:tracePt t="76062" x="2554288" y="5761038"/>
          <p14:tracePt t="76079" x="2517775" y="5822950"/>
          <p14:tracePt t="76095" x="2482850" y="5867400"/>
          <p14:tracePt t="76112" x="2384425" y="5876925"/>
          <p14:tracePt t="76128" x="2276475" y="5876925"/>
          <p14:tracePt t="76145" x="2197100" y="5876925"/>
          <p14:tracePt t="76162" x="2081213" y="5768975"/>
          <p14:tracePt t="76178" x="1901825" y="5581650"/>
          <p14:tracePt t="76195" x="1616075" y="5295900"/>
          <p14:tracePt t="76212" x="1465263" y="5081588"/>
          <p14:tracePt t="76228" x="1455738" y="5054600"/>
          <p14:tracePt t="76245" x="1330325" y="4795838"/>
          <p14:tracePt t="76262" x="1250950" y="4537075"/>
          <p14:tracePt t="76278" x="1241425" y="4465638"/>
          <p14:tracePt t="76295" x="1241425" y="4330700"/>
          <p14:tracePt t="76312" x="1295400" y="4108450"/>
          <p14:tracePt t="76328" x="1366838" y="3894138"/>
          <p14:tracePt t="76345" x="1500188" y="3679825"/>
          <p14:tracePt t="76362" x="1544638" y="3616325"/>
          <p14:tracePt t="76378" x="1643063" y="3536950"/>
          <p14:tracePt t="76412" x="1724025" y="3517900"/>
          <p14:tracePt t="76428" x="1822450" y="3482975"/>
          <p14:tracePt t="76445" x="1928813" y="3473450"/>
          <p14:tracePt t="76462" x="2027238" y="3438525"/>
          <p14:tracePt t="76478" x="2170113" y="3438525"/>
          <p14:tracePt t="76495" x="2179638" y="3438525"/>
          <p14:tracePt t="76512" x="2187575" y="3438525"/>
          <p14:tracePt t="76528" x="2303463" y="3482975"/>
          <p14:tracePt t="76545" x="2490788" y="3517900"/>
          <p14:tracePt t="76562" x="2670175" y="3608388"/>
          <p14:tracePt t="76578" x="2847975" y="3714750"/>
          <p14:tracePt t="76595" x="3027363" y="3857625"/>
          <p14:tracePt t="76611" x="3251200" y="4098925"/>
          <p14:tracePt t="76628" x="3276600" y="4135438"/>
          <p14:tracePt t="76645" x="3348038" y="4305300"/>
          <p14:tracePt t="76661" x="3384550" y="4492625"/>
          <p14:tracePt t="76678" x="3419475" y="4706938"/>
          <p14:tracePt t="76695" x="3465513" y="4929188"/>
          <p14:tracePt t="76711" x="3500438" y="5143500"/>
          <p14:tracePt t="76728" x="3527425" y="5367338"/>
          <p14:tracePt t="76745" x="3536950" y="5546725"/>
          <p14:tracePt t="76762" x="3536950" y="5581650"/>
          <p14:tracePt t="76778" x="3562350" y="5670550"/>
          <p14:tracePt t="76795" x="3571875" y="5778500"/>
          <p14:tracePt t="76797" x="3581400" y="5822950"/>
          <p14:tracePt t="76812" x="3625850" y="5929313"/>
          <p14:tracePt t="76828" x="3652838" y="6010275"/>
          <p14:tracePt t="76845" x="3652838" y="6046788"/>
          <p14:tracePt t="76861" x="3660775" y="6091238"/>
          <p14:tracePt t="76878" x="3660775" y="6135688"/>
          <p14:tracePt t="76895" x="3643313" y="6180138"/>
          <p14:tracePt t="76911" x="3608388" y="6242050"/>
          <p14:tracePt t="76928" x="3536950" y="6296025"/>
          <p14:tracePt t="76945" x="3402013" y="6340475"/>
          <p14:tracePt t="76961" x="3232150" y="6384925"/>
          <p14:tracePt t="76978" x="2990850" y="6421438"/>
          <p14:tracePt t="77111" x="1670050" y="6162675"/>
          <p14:tracePt t="77128" x="1562100" y="5929313"/>
          <p14:tracePt t="77145" x="1482725" y="5697538"/>
          <p14:tracePt t="77161" x="1465263" y="5599113"/>
          <p14:tracePt t="77178" x="1465263" y="5465763"/>
          <p14:tracePt t="77194" x="1465263" y="5456238"/>
          <p14:tracePt t="77221" x="1490663" y="5429250"/>
          <p14:tracePt t="77228" x="1616075" y="5376863"/>
          <p14:tracePt t="77244" x="1847850" y="5330825"/>
          <p14:tracePt t="77261" x="2116138" y="5278438"/>
          <p14:tracePt t="77278" x="2411413" y="5278438"/>
          <p14:tracePt t="77294" x="2687638" y="5278438"/>
          <p14:tracePt t="77311" x="3062288" y="5340350"/>
          <p14:tracePt t="77328" x="3330575" y="5411788"/>
          <p14:tracePt t="77344" x="3536950" y="5483225"/>
          <p14:tracePt t="77361" x="3687763" y="5554663"/>
          <p14:tracePt t="77378" x="3697288" y="5564188"/>
          <p14:tracePt t="77394" x="3741738" y="5599113"/>
          <p14:tracePt t="77411" x="3751263" y="5635625"/>
          <p14:tracePt t="77444" x="3751263" y="5643563"/>
          <p14:tracePt t="77773" x="3751263" y="5662613"/>
          <p14:tracePt t="77782" x="3732213" y="5680075"/>
          <p14:tracePt t="77788" x="3705225" y="5689600"/>
          <p14:tracePt t="77796" x="3697288" y="5689600"/>
          <p14:tracePt t="77811" x="3679825" y="5689600"/>
        </p14:tracePtLst>
      </p14:laserTrace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5400" dirty="0">
                <a:solidFill>
                  <a:srgbClr val="0070C0"/>
                </a:solidFill>
              </a:rPr>
              <a:t>Triode section</a:t>
            </a:r>
            <a:br>
              <a:rPr lang="en-US" sz="5400" dirty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Filament </a:t>
            </a:r>
            <a:r>
              <a:rPr lang="en-US" sz="3200" dirty="0"/>
              <a:t>: It is a heater to Heat the Cathode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Cathode :</a:t>
            </a:r>
            <a:r>
              <a:rPr lang="en-US" sz="3200" dirty="0"/>
              <a:t>Made of Nickel and  it is a cylinder shaped with a flat, oxide-coated electron emitting surface directed toward the hole in the Grid.</a:t>
            </a:r>
          </a:p>
        </p:txBody>
      </p:sp>
      <p:pic>
        <p:nvPicPr>
          <p:cNvPr id="5" name="Picture 2" descr="C:\Users\ALFARAH\Dropbox\New Doc 2017-10-20_1.jpg">
            <a:extLst>
              <a:ext uri="{FF2B5EF4-FFF2-40B4-BE49-F238E27FC236}">
                <a16:creationId xmlns:a16="http://schemas.microsoft.com/office/drawing/2014/main" id="{B3A6EA3B-844A-40E9-B62C-1307BF949F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931" r="46902" b="23685"/>
          <a:stretch/>
        </p:blipFill>
        <p:spPr bwMode="auto">
          <a:xfrm>
            <a:off x="2819400" y="4267200"/>
            <a:ext cx="45720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5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028"/>
    </mc:Choice>
    <mc:Fallback xmlns="">
      <p:transition spd="slow" advTm="84028"/>
    </mc:Fallback>
  </mc:AlternateContent>
  <p:extLst>
    <p:ext uri="{3A86A75C-4F4B-4683-9AE1-C65F6400EC91}">
      <p14:laserTraceLst xmlns:p14="http://schemas.microsoft.com/office/powerpoint/2010/main">
        <p14:tracePtLst>
          <p14:tracePt t="4715" x="3670300" y="5689600"/>
          <p14:tracePt t="4730" x="3643313" y="5715000"/>
          <p14:tracePt t="4738" x="3625850" y="5724525"/>
          <p14:tracePt t="4787" x="3741738" y="5662613"/>
          <p14:tracePt t="4795" x="3965575" y="5473700"/>
          <p14:tracePt t="4802" x="4187825" y="5259388"/>
          <p14:tracePt t="4818" x="4402138" y="5037138"/>
          <p14:tracePt t="4834" x="4438650" y="4956175"/>
          <p14:tracePt t="4851" x="4438650" y="4894263"/>
          <p14:tracePt t="4867" x="4330700" y="4733925"/>
          <p14:tracePt t="4884" x="4313238" y="4687888"/>
          <p14:tracePt t="4901" x="4010025" y="4259263"/>
          <p14:tracePt t="4917" x="3768725" y="3921125"/>
          <p14:tracePt t="4934" x="3714750" y="3849688"/>
          <p14:tracePt t="4951" x="3714750" y="3822700"/>
          <p14:tracePt t="4967" x="3705225" y="3778250"/>
          <p14:tracePt t="4984" x="3705225" y="3751263"/>
          <p14:tracePt t="5001" x="3705225" y="3733800"/>
          <p14:tracePt t="5050" x="3697288" y="3724275"/>
          <p14:tracePt t="5058" x="3687763" y="3724275"/>
          <p14:tracePt t="5067" x="3679825" y="3724275"/>
          <p14:tracePt t="5084" x="3652838" y="3724275"/>
          <p14:tracePt t="5101" x="3554413" y="3706813"/>
          <p14:tracePt t="5117" x="3438525" y="3635375"/>
          <p14:tracePt t="5134" x="3286125" y="3509963"/>
          <p14:tracePt t="5151" x="3108325" y="3349625"/>
          <p14:tracePt t="5167" x="2911475" y="3197225"/>
          <p14:tracePt t="5184" x="2670175" y="2992438"/>
          <p14:tracePt t="5200" x="2347913" y="2714625"/>
          <p14:tracePt t="5217" x="1866900" y="2312988"/>
          <p14:tracePt t="5234" x="1768475" y="2214563"/>
          <p14:tracePt t="5274" x="1751013" y="2179638"/>
          <p14:tracePt t="5284" x="1741488" y="2135188"/>
          <p14:tracePt t="5300" x="1741488" y="2098675"/>
          <p14:tracePt t="5317" x="1731963" y="2044700"/>
          <p14:tracePt t="5355" x="1731963" y="2027238"/>
          <p14:tracePt t="5367" x="1741488" y="2009775"/>
          <p14:tracePt t="5442" x="1751013" y="2009775"/>
          <p14:tracePt t="5450" x="1768475" y="2009775"/>
          <p14:tracePt t="7059" x="1776413" y="2009775"/>
          <p14:tracePt t="7067" x="1795463" y="2009775"/>
          <p14:tracePt t="7075" x="1812925" y="2009775"/>
          <p14:tracePt t="7083" x="1847850" y="2009775"/>
          <p14:tracePt t="7099" x="1938338" y="2009775"/>
          <p14:tracePt t="7116" x="2027238" y="2009775"/>
          <p14:tracePt t="7133" x="2125663" y="2009775"/>
          <p14:tracePt t="7149" x="2214563" y="2009775"/>
          <p14:tracePt t="7166" x="2303463" y="2009775"/>
          <p14:tracePt t="7183" x="2393950" y="2009775"/>
          <p14:tracePt t="7199" x="2500313" y="2017713"/>
          <p14:tracePt t="7216" x="2598738" y="2036763"/>
          <p14:tracePt t="7233" x="2697163" y="2071688"/>
          <p14:tracePt t="7249" x="2822575" y="2108200"/>
          <p14:tracePt t="7266" x="2867025" y="2108200"/>
          <p14:tracePt t="7283" x="2911475" y="2108200"/>
          <p14:tracePt t="7299" x="2965450" y="2108200"/>
          <p14:tracePt t="7316" x="3036888" y="2098675"/>
          <p14:tracePt t="7333" x="3108325" y="2044700"/>
          <p14:tracePt t="7349" x="3197225" y="2009775"/>
          <p14:tracePt t="7366" x="3340100" y="1992313"/>
          <p14:tracePt t="7382" x="3562350" y="1955800"/>
          <p14:tracePt t="7399" x="3840163" y="1955800"/>
          <p14:tracePt t="7416" x="4170363" y="1955800"/>
          <p14:tracePt t="7433" x="4251325" y="1955800"/>
          <p14:tracePt t="7449" x="4394200" y="1955800"/>
          <p14:tracePt t="7466" x="4562475" y="1955800"/>
          <p14:tracePt t="7483" x="4652963" y="1955800"/>
          <p14:tracePt t="7499" x="4724400" y="1955800"/>
          <p14:tracePt t="7516" x="4768850" y="1946275"/>
          <p14:tracePt t="7532" x="4830763" y="1920875"/>
          <p14:tracePt t="7549" x="4894263" y="1911350"/>
          <p14:tracePt t="7566" x="4956175" y="1901825"/>
          <p14:tracePt t="7582" x="5064125" y="1893888"/>
          <p14:tracePt t="7599" x="5143500" y="1874838"/>
          <p14:tracePt t="7616" x="5241925" y="1866900"/>
          <p14:tracePt t="7632" x="5367338" y="1849438"/>
          <p14:tracePt t="7649" x="5545138" y="1803400"/>
          <p14:tracePt t="7666" x="5670550" y="1768475"/>
          <p14:tracePt t="7682" x="5795963" y="1751013"/>
          <p14:tracePt t="7699" x="5884863" y="1714500"/>
          <p14:tracePt t="7716" x="5956300" y="1697038"/>
          <p14:tracePt t="7732" x="6037263" y="1670050"/>
          <p14:tracePt t="7749" x="6135688" y="1652588"/>
          <p14:tracePt t="7766" x="6242050" y="1652588"/>
          <p14:tracePt t="7782" x="6394450" y="1643063"/>
          <p14:tracePt t="7799" x="6564313" y="1608138"/>
          <p14:tracePt t="7816" x="6732588" y="1598613"/>
          <p14:tracePt t="7832" x="6938963" y="1562100"/>
          <p14:tracePt t="7849" x="7197725" y="1544638"/>
          <p14:tracePt t="7865" x="7358063" y="1544638"/>
          <p14:tracePt t="7882" x="7599363" y="1554163"/>
          <p14:tracePt t="7899" x="7831138" y="1562100"/>
          <p14:tracePt t="7916" x="8072438" y="1589088"/>
          <p14:tracePt t="7932" x="8242300" y="1625600"/>
          <p14:tracePt t="7949" x="8286750" y="1625600"/>
          <p14:tracePt t="7966" x="8331200" y="1633538"/>
          <p14:tracePt t="7982" x="8358188" y="1633538"/>
          <p14:tracePt t="8015" x="8367713" y="1633538"/>
          <p14:tracePt t="8172" x="8367713" y="1643063"/>
          <p14:tracePt t="9331" x="8367713" y="1652588"/>
          <p14:tracePt t="9515" x="8350250" y="1660525"/>
          <p14:tracePt t="9523" x="8313738" y="1670050"/>
          <p14:tracePt t="9531" x="8232775" y="1704975"/>
          <p14:tracePt t="9548" x="7993063" y="1741488"/>
          <p14:tracePt t="9565" x="7707313" y="1776413"/>
          <p14:tracePt t="9581" x="7446963" y="1822450"/>
          <p14:tracePt t="9598" x="7126288" y="1901825"/>
          <p14:tracePt t="9615" x="6786563" y="2000250"/>
          <p14:tracePt t="9631" x="6786563" y="2017713"/>
          <p14:tracePt t="9648" x="6786563" y="2063750"/>
          <p14:tracePt t="9665" x="6786563" y="2125663"/>
          <p14:tracePt t="9681" x="6697663" y="2312988"/>
          <p14:tracePt t="9698" x="6545263" y="2428875"/>
          <p14:tracePt t="9715" x="6330950" y="2536825"/>
          <p14:tracePt t="9731" x="6135688" y="2616200"/>
          <p14:tracePt t="9748" x="5857875" y="2652713"/>
          <p14:tracePt t="9765" x="5589588" y="2679700"/>
          <p14:tracePt t="9781" x="5224463" y="2679700"/>
          <p14:tracePt t="9798" x="4822825" y="2679700"/>
          <p14:tracePt t="9814" x="4152900" y="2679700"/>
          <p14:tracePt t="9831" x="3402013" y="2608263"/>
          <p14:tracePt t="9848" x="2562225" y="2536825"/>
          <p14:tracePt t="9864" x="1847850" y="2482850"/>
          <p14:tracePt t="9881" x="1258888" y="2374900"/>
          <p14:tracePt t="9898" x="1071563" y="2312988"/>
          <p14:tracePt t="9914" x="955675" y="2259013"/>
          <p14:tracePt t="9931" x="946150" y="2251075"/>
          <p14:tracePt t="9948" x="955675" y="2197100"/>
          <p14:tracePt t="9964" x="973138" y="2160588"/>
          <p14:tracePt t="9981" x="1009650" y="2125663"/>
          <p14:tracePt t="9998" x="1017588" y="2116138"/>
          <p14:tracePt t="10014" x="1017588" y="2108200"/>
          <p14:tracePt t="10031" x="1027113" y="2098675"/>
          <p14:tracePt t="10064" x="1036638" y="2071688"/>
          <p14:tracePt t="10081" x="1054100" y="2054225"/>
          <p14:tracePt t="10114" x="1081088" y="2027238"/>
          <p14:tracePt t="10131" x="1108075" y="2017713"/>
          <p14:tracePt t="10148" x="1143000" y="1992313"/>
          <p14:tracePt t="10164" x="1179513" y="1973263"/>
          <p14:tracePt t="10181" x="1204913" y="1946275"/>
          <p14:tracePt t="10198" x="1241425" y="1920875"/>
          <p14:tracePt t="10214" x="1258888" y="1893888"/>
          <p14:tracePt t="10231" x="1258888" y="1866900"/>
          <p14:tracePt t="10248" x="1268413" y="1857375"/>
          <p14:tracePt t="10264" x="1276350" y="1849438"/>
          <p14:tracePt t="12347" x="1285875" y="1849438"/>
          <p14:tracePt t="12355" x="1330325" y="1849438"/>
          <p14:tracePt t="12363" x="1455738" y="1849438"/>
          <p14:tracePt t="12380" x="1679575" y="1866900"/>
          <p14:tracePt t="12396" x="2251075" y="1946275"/>
          <p14:tracePt t="12413" x="2554288" y="2135188"/>
          <p14:tracePt t="12430" x="2660650" y="2374900"/>
          <p14:tracePt t="12446" x="2830513" y="2928938"/>
          <p14:tracePt t="12463" x="2928938" y="3125788"/>
          <p14:tracePt t="12480" x="2990850" y="3544888"/>
          <p14:tracePt t="12496" x="3081338" y="4152900"/>
          <p14:tracePt t="12513" x="3116263" y="5081588"/>
          <p14:tracePt t="12529" x="3116263" y="5537200"/>
          <p14:tracePt t="12546" x="3108325" y="6037263"/>
          <p14:tracePt t="12563" x="3108325" y="6465888"/>
          <p14:tracePt t="12580" x="3108325" y="6840538"/>
          <p14:tracePt t="12596" x="3044825" y="6850063"/>
          <p14:tracePt t="12613" x="2973388" y="6850063"/>
          <p14:tracePt t="12630" x="2901950" y="6850063"/>
          <p14:tracePt t="12770" x="3098800" y="6850063"/>
          <p14:tracePt t="12779" x="3214688" y="6850063"/>
          <p14:tracePt t="12796" x="3394075" y="6850063"/>
          <p14:tracePt t="12813" x="3527425" y="6742113"/>
          <p14:tracePt t="12829" x="3625850" y="6670675"/>
          <p14:tracePt t="12846" x="3697288" y="6564313"/>
          <p14:tracePt t="12863" x="3751263" y="6465888"/>
          <p14:tracePt t="12879" x="3786188" y="6394450"/>
          <p14:tracePt t="12896" x="3822700" y="6332538"/>
          <p14:tracePt t="12913" x="3840163" y="6269038"/>
          <p14:tracePt t="12929" x="3848100" y="6207125"/>
          <p14:tracePt t="12946" x="3848100" y="6153150"/>
          <p14:tracePt t="12963" x="3848100" y="6099175"/>
          <p14:tracePt t="12979" x="3830638" y="6064250"/>
          <p14:tracePt t="12996" x="3822700" y="6027738"/>
          <p14:tracePt t="13013" x="3803650" y="6010275"/>
          <p14:tracePt t="13029" x="3795713" y="5975350"/>
          <p14:tracePt t="13046" x="3776663" y="5948363"/>
          <p14:tracePt t="13079" x="3768725" y="5938838"/>
          <p14:tracePt t="13098" x="3759200" y="5938838"/>
          <p14:tracePt t="13114" x="3741738" y="5938838"/>
          <p14:tracePt t="13129" x="3724275" y="5938838"/>
          <p14:tracePt t="13146" x="3687763" y="5956300"/>
          <p14:tracePt t="13163" x="3660775" y="5975350"/>
          <p14:tracePt t="13179" x="3625850" y="5992813"/>
          <p14:tracePt t="13196" x="3608388" y="6037263"/>
          <p14:tracePt t="13213" x="3598863" y="6099175"/>
          <p14:tracePt t="13229" x="3598863" y="6153150"/>
          <p14:tracePt t="13246" x="3598863" y="6197600"/>
          <p14:tracePt t="13263" x="3598863" y="6224588"/>
          <p14:tracePt t="13394" x="3589338" y="6234113"/>
          <p14:tracePt t="13403" x="3571875" y="6234113"/>
          <p14:tracePt t="13412" x="3554413" y="6224588"/>
          <p14:tracePt t="13429" x="3509963" y="6207125"/>
          <p14:tracePt t="13446" x="3490913" y="6207125"/>
          <p14:tracePt t="13462" x="3482975" y="6207125"/>
          <p14:tracePt t="13479" x="3473450" y="6207125"/>
          <p14:tracePt t="13496" x="3465513" y="6207125"/>
          <p14:tracePt t="13512" x="3438525" y="6207125"/>
          <p14:tracePt t="13529" x="3429000" y="6207125"/>
          <p14:tracePt t="13586" x="3419475" y="6197600"/>
          <p14:tracePt t="13602" x="3419475" y="6189663"/>
          <p14:tracePt t="13610" x="3419475" y="6180138"/>
          <p14:tracePt t="13618" x="3419475" y="6162675"/>
          <p14:tracePt t="13629" x="3419475" y="6153150"/>
          <p14:tracePt t="13657" x="3438525" y="6135688"/>
          <p14:tracePt t="13674" x="3446463" y="6118225"/>
          <p14:tracePt t="13690" x="3455988" y="6108700"/>
          <p14:tracePt t="13714" x="3473450" y="6091238"/>
          <p14:tracePt t="13722" x="3482975" y="6072188"/>
          <p14:tracePt t="13746" x="3509963" y="6046788"/>
          <p14:tracePt t="13762" x="3517900" y="6046788"/>
          <p14:tracePt t="13778" x="3517900" y="6037263"/>
          <p14:tracePt t="13786" x="3517900" y="6019800"/>
          <p14:tracePt t="13795" x="3544888" y="5983288"/>
          <p14:tracePt t="13812" x="3554413" y="5975350"/>
          <p14:tracePt t="13829" x="3554413" y="5948363"/>
          <p14:tracePt t="13846" x="3571875" y="5921375"/>
          <p14:tracePt t="13862" x="3581400" y="5894388"/>
          <p14:tracePt t="13879" x="3608388" y="5849938"/>
          <p14:tracePt t="13895" x="3608388" y="5832475"/>
          <p14:tracePt t="13912" x="3608388" y="5795963"/>
          <p14:tracePt t="13929" x="3608388" y="5761038"/>
          <p14:tracePt t="13945" x="3625850" y="5734050"/>
          <p14:tracePt t="13962" x="3625850" y="5724525"/>
          <p14:tracePt t="13979" x="3625850" y="5689600"/>
          <p14:tracePt t="13995" x="3625850" y="5670550"/>
          <p14:tracePt t="14012" x="3625850" y="5635625"/>
          <p14:tracePt t="14029" x="3625850" y="5626100"/>
          <p14:tracePt t="14045" x="3633788" y="5599113"/>
          <p14:tracePt t="14062" x="3633788" y="5564188"/>
          <p14:tracePt t="14079" x="3633788" y="5537200"/>
          <p14:tracePt t="14095" x="3633788" y="5510213"/>
          <p14:tracePt t="14112" x="3633788" y="5500688"/>
          <p14:tracePt t="14129" x="3633788" y="5473700"/>
          <p14:tracePt t="14162" x="3633788" y="5465763"/>
          <p14:tracePt t="14202" x="3625850" y="5456238"/>
          <p14:tracePt t="14219" x="3616325" y="5448300"/>
          <p14:tracePt t="14226" x="3616325" y="5438775"/>
          <p14:tracePt t="14234" x="3608388" y="5429250"/>
          <p14:tracePt t="14251" x="3589338" y="5429250"/>
          <p14:tracePt t="14262" x="3589338" y="5421313"/>
          <p14:tracePt t="14279" x="3554413" y="5402263"/>
          <p14:tracePt t="14295" x="3544888" y="5394325"/>
          <p14:tracePt t="14312" x="3536950" y="5394325"/>
          <p14:tracePt t="14328" x="3527425" y="5394325"/>
          <p14:tracePt t="14546" x="3536950" y="5394325"/>
          <p14:tracePt t="14554" x="3554413" y="5384800"/>
          <p14:tracePt t="14562" x="3562350" y="5384800"/>
          <p14:tracePt t="14578" x="3581400" y="5384800"/>
          <p14:tracePt t="14595" x="3598863" y="5376863"/>
          <p14:tracePt t="14612" x="3598863" y="5367338"/>
          <p14:tracePt t="14628" x="3633788" y="5367338"/>
          <p14:tracePt t="14645" x="3660775" y="5376863"/>
          <p14:tracePt t="14662" x="3679825" y="5384800"/>
          <p14:tracePt t="14678" x="3687763" y="5384800"/>
          <p14:tracePt t="14695" x="3705225" y="5384800"/>
          <p14:tracePt t="14712" x="3714750" y="5402263"/>
          <p14:tracePt t="14745" x="3724275" y="5411788"/>
          <p14:tracePt t="14827" x="3724275" y="5421313"/>
          <p14:tracePt t="14875" x="3724275" y="5429250"/>
          <p14:tracePt t="15051" x="3724275" y="5438775"/>
          <p14:tracePt t="15243" x="3724275" y="5429250"/>
          <p14:tracePt t="15315" x="3724275" y="5411788"/>
          <p14:tracePt t="15323" x="3724275" y="5402263"/>
          <p14:tracePt t="15330" x="3732213" y="5402263"/>
          <p14:tracePt t="15345" x="3759200" y="5394325"/>
          <p14:tracePt t="15361" x="3795713" y="5384800"/>
          <p14:tracePt t="15434" x="3803650" y="5384800"/>
          <p14:tracePt t="15538" x="3813175" y="5384800"/>
          <p14:tracePt t="15554" x="3813175" y="5402263"/>
          <p14:tracePt t="15570" x="3803650" y="5402263"/>
          <p14:tracePt t="15578" x="3803650" y="5411788"/>
          <p14:tracePt t="15618" x="3795713" y="5411788"/>
          <p14:tracePt t="15650" x="3776663" y="5411788"/>
          <p14:tracePt t="15698" x="3776663" y="5402263"/>
          <p14:tracePt t="15706" x="3776663" y="5394325"/>
          <p14:tracePt t="15722" x="3776663" y="5384800"/>
          <p14:tracePt t="15731" x="3795713" y="5384800"/>
          <p14:tracePt t="15744" x="3803650" y="5367338"/>
          <p14:tracePt t="15898" x="3813175" y="5367338"/>
          <p14:tracePt t="16066" x="3803650" y="5367338"/>
          <p14:tracePt t="16187" x="3803650" y="5376863"/>
          <p14:tracePt t="16195" x="3795713" y="5402263"/>
          <p14:tracePt t="16203" x="3751263" y="5421313"/>
          <p14:tracePt t="16218" x="3724275" y="5429250"/>
          <p14:tracePt t="16227" x="3705225" y="5438775"/>
          <p14:tracePt t="16244" x="3705225" y="5448300"/>
          <p14:tracePt t="16330" x="3724275" y="5429250"/>
          <p14:tracePt t="16338" x="3732213" y="5421313"/>
          <p14:tracePt t="16347" x="3741738" y="5411788"/>
          <p14:tracePt t="16361" x="3751263" y="5411788"/>
          <p14:tracePt t="16474" x="3751263" y="5421313"/>
          <p14:tracePt t="16483" x="3732213" y="5429250"/>
          <p14:tracePt t="16490" x="3714750" y="5438775"/>
          <p14:tracePt t="16499" x="3697288" y="5448300"/>
          <p14:tracePt t="16511" x="3670300" y="5456238"/>
          <p14:tracePt t="16527" x="3633788" y="5500688"/>
          <p14:tracePt t="16544" x="3598863" y="5537200"/>
          <p14:tracePt t="16561" x="3571875" y="5599113"/>
          <p14:tracePt t="16577" x="3544888" y="5670550"/>
          <p14:tracePt t="16594" x="3536950" y="5697538"/>
          <p14:tracePt t="16611" x="3482975" y="5805488"/>
          <p14:tracePt t="16627" x="3446463" y="5903913"/>
          <p14:tracePt t="16644" x="3429000" y="5975350"/>
          <p14:tracePt t="16660" x="3419475" y="6019800"/>
          <p14:tracePt t="16677" x="3419475" y="6064250"/>
          <p14:tracePt t="16694" x="3419475" y="6072188"/>
          <p14:tracePt t="16711" x="3411538" y="6091238"/>
          <p14:tracePt t="16727" x="3411538" y="6135688"/>
          <p14:tracePt t="16744" x="3402013" y="6170613"/>
          <p14:tracePt t="16760" x="3384550" y="6215063"/>
          <p14:tracePt t="16777" x="3348038" y="6305550"/>
          <p14:tracePt t="16794" x="3340100" y="6340475"/>
          <p14:tracePt t="16810" x="3330575" y="6376988"/>
          <p14:tracePt t="16827" x="3313113" y="6394450"/>
          <p14:tracePt t="16844" x="3303588" y="6411913"/>
          <p14:tracePt t="16860" x="3295650" y="6429375"/>
          <p14:tracePt t="16954" x="3286125" y="6429375"/>
          <p14:tracePt t="16962" x="3286125" y="6421438"/>
          <p14:tracePt t="16970" x="3286125" y="6411913"/>
          <p14:tracePt t="16978" x="3295650" y="6403975"/>
          <p14:tracePt t="16994" x="3322638" y="6384925"/>
          <p14:tracePt t="17010" x="3384550" y="6367463"/>
          <p14:tracePt t="17027" x="3419475" y="6367463"/>
          <p14:tracePt t="17044" x="3429000" y="6367463"/>
          <p14:tracePt t="17077" x="3438525" y="6367463"/>
          <p14:tracePt t="17094" x="3438525" y="6384925"/>
          <p14:tracePt t="17110" x="3446463" y="6384925"/>
          <p14:tracePt t="17127" x="3446463" y="6411913"/>
          <p14:tracePt t="17144" x="3446463" y="6421438"/>
          <p14:tracePt t="17160" x="3446463" y="6448425"/>
          <p14:tracePt t="17177" x="3402013" y="6492875"/>
          <p14:tracePt t="17193" x="3357563" y="6500813"/>
          <p14:tracePt t="17210" x="3330575" y="6519863"/>
          <p14:tracePt t="17227" x="3322638" y="6519863"/>
          <p14:tracePt t="17266" x="3303588" y="6519863"/>
          <p14:tracePt t="17277" x="3295650" y="6519863"/>
          <p14:tracePt t="17293" x="3295650" y="6500813"/>
          <p14:tracePt t="17310" x="3295650" y="6492875"/>
          <p14:tracePt t="17327" x="3295650" y="6465888"/>
          <p14:tracePt t="17343" x="3295650" y="6438900"/>
          <p14:tracePt t="17360" x="3330575" y="6421438"/>
          <p14:tracePt t="17377" x="3357563" y="6421438"/>
          <p14:tracePt t="17378" x="3367088" y="6421438"/>
          <p14:tracePt t="17394" x="3375025" y="6421438"/>
          <p14:tracePt t="17410" x="3384550" y="6421438"/>
          <p14:tracePt t="17427" x="3394075" y="6438900"/>
          <p14:tracePt t="17443" x="3402013" y="6448425"/>
          <p14:tracePt t="17460" x="3402013" y="6456363"/>
          <p14:tracePt t="17477" x="3402013" y="6465888"/>
          <p14:tracePt t="17493" x="3402013" y="6483350"/>
          <p14:tracePt t="17510" x="3402013" y="6492875"/>
          <p14:tracePt t="17527" x="3375025" y="6492875"/>
          <p14:tracePt t="17543" x="3367088" y="6492875"/>
          <p14:tracePt t="17577" x="3367088" y="6475413"/>
          <p14:tracePt t="17593" x="3402013" y="6429375"/>
          <p14:tracePt t="17610" x="3419475" y="6403975"/>
          <p14:tracePt t="17627" x="3438525" y="6394450"/>
          <p14:tracePt t="17660" x="3446463" y="6394450"/>
          <p14:tracePt t="17818" x="3455988" y="6384925"/>
          <p14:tracePt t="17827" x="3455988" y="6376988"/>
          <p14:tracePt t="17850" x="3446463" y="6367463"/>
          <p14:tracePt t="17914" x="3429000" y="6367463"/>
          <p14:tracePt t="17922" x="3402013" y="6357938"/>
          <p14:tracePt t="17931" x="3402013" y="6350000"/>
          <p14:tracePt t="17947" x="3394075" y="6350000"/>
          <p14:tracePt t="17960" x="3394075" y="6340475"/>
          <p14:tracePt t="17976" x="3394075" y="6332538"/>
          <p14:tracePt t="17993" x="3394075" y="6305550"/>
          <p14:tracePt t="18010" x="3394075" y="6269038"/>
          <p14:tracePt t="18043" x="3394075" y="6189663"/>
          <p14:tracePt t="18060" x="3411538" y="6108700"/>
          <p14:tracePt t="18076" x="3438525" y="6037263"/>
          <p14:tracePt t="18093" x="3473450" y="5965825"/>
          <p14:tracePt t="18110" x="3544888" y="5894388"/>
          <p14:tracePt t="18126" x="3589338" y="5857875"/>
          <p14:tracePt t="18143" x="3633788" y="5813425"/>
          <p14:tracePt t="18160" x="3643313" y="5786438"/>
          <p14:tracePt t="18194" x="3643313" y="5778500"/>
          <p14:tracePt t="18210" x="3643313" y="5751513"/>
          <p14:tracePt t="18226" x="3670300" y="5715000"/>
          <p14:tracePt t="18243" x="3724275" y="5643563"/>
          <p14:tracePt t="18260" x="3776663" y="5618163"/>
          <p14:tracePt t="18276" x="3822700" y="5581650"/>
          <p14:tracePt t="18293" x="3840163" y="5564188"/>
          <p14:tracePt t="18310" x="3848100" y="5546725"/>
          <p14:tracePt t="18326" x="3857625" y="5527675"/>
          <p14:tracePt t="18343" x="3857625" y="5510213"/>
          <p14:tracePt t="18394" x="3857625" y="5500688"/>
          <p14:tracePt t="18434" x="3848100" y="5492750"/>
          <p14:tracePt t="18442" x="3840163" y="5473700"/>
          <p14:tracePt t="18458" x="3840163" y="5465763"/>
          <p14:tracePt t="18466" x="3840163" y="5456238"/>
          <p14:tracePt t="18476" x="3840163" y="5448300"/>
          <p14:tracePt t="18493" x="3840163" y="5438775"/>
          <p14:tracePt t="18509" x="3840163" y="5429250"/>
          <p14:tracePt t="18526" x="3830638" y="5429250"/>
          <p14:tracePt t="18563" x="3813175" y="5429250"/>
          <p14:tracePt t="18586" x="3803650" y="5429250"/>
          <p14:tracePt t="18602" x="3795713" y="5421313"/>
          <p14:tracePt t="18610" x="3786188" y="5411788"/>
          <p14:tracePt t="18618" x="3776663" y="5411788"/>
          <p14:tracePt t="18626" x="3768725" y="5402263"/>
          <p14:tracePt t="18658" x="3759200" y="5402263"/>
          <p14:tracePt t="18666" x="3741738" y="5402263"/>
          <p14:tracePt t="18714" x="3732213" y="5402263"/>
          <p14:tracePt t="18722" x="3724275" y="5411788"/>
          <p14:tracePt t="18730" x="3724275" y="5421313"/>
          <p14:tracePt t="18743" x="3705225" y="5448300"/>
          <p14:tracePt t="18759" x="3705225" y="5483225"/>
          <p14:tracePt t="18776" x="3705225" y="5537200"/>
          <p14:tracePt t="18793" x="3705225" y="5572125"/>
          <p14:tracePt t="18809" x="3705225" y="5618163"/>
          <p14:tracePt t="18826" x="3724275" y="5635625"/>
          <p14:tracePt t="18843" x="3732213" y="5635625"/>
          <p14:tracePt t="18859" x="3751263" y="5635625"/>
          <p14:tracePt t="18876" x="3768725" y="5635625"/>
          <p14:tracePt t="18938" x="3768725" y="5626100"/>
          <p14:tracePt t="18954" x="3768725" y="5618163"/>
          <p14:tracePt t="18963" x="3768725" y="5608638"/>
          <p14:tracePt t="18970" x="3768725" y="5599113"/>
          <p14:tracePt t="18978" x="3768725" y="5591175"/>
          <p14:tracePt t="19010" x="3768725" y="5581650"/>
          <p14:tracePt t="19018" x="3768725" y="5572125"/>
          <p14:tracePt t="19042" x="3759200" y="5572125"/>
          <p14:tracePt t="19050" x="3741738" y="5564188"/>
          <p14:tracePt t="19186" x="3768725" y="5564188"/>
          <p14:tracePt t="19194" x="3776663" y="5564188"/>
          <p14:tracePt t="19202" x="3803650" y="5554663"/>
          <p14:tracePt t="19210" x="3822700" y="5537200"/>
          <p14:tracePt t="19226" x="3848100" y="5527675"/>
          <p14:tracePt t="19242" x="3875088" y="5519738"/>
          <p14:tracePt t="19259" x="3894138" y="5510213"/>
          <p14:tracePt t="19276" x="3938588" y="5500688"/>
          <p14:tracePt t="19292" x="3956050" y="5492750"/>
          <p14:tracePt t="19309" x="3983038" y="5483225"/>
          <p14:tracePt t="19326" x="3990975" y="5473700"/>
          <p14:tracePt t="19342" x="4010025" y="5465763"/>
          <p14:tracePt t="19359" x="4027488" y="5448300"/>
          <p14:tracePt t="19376" x="4037013" y="5448300"/>
          <p14:tracePt t="19392" x="4062413" y="5438775"/>
          <p14:tracePt t="19409" x="4062413" y="5429250"/>
          <p14:tracePt t="19426" x="4062413" y="5421313"/>
          <p14:tracePt t="19442" x="4062413" y="5411788"/>
          <p14:tracePt t="19459" x="4062413" y="5394325"/>
          <p14:tracePt t="19492" x="4062413" y="5384800"/>
          <p14:tracePt t="19509" x="4062413" y="5367338"/>
          <p14:tracePt t="19538" x="4062413" y="5357813"/>
          <p14:tracePt t="19547" x="4062413" y="5349875"/>
          <p14:tracePt t="19559" x="4062413" y="5340350"/>
          <p14:tracePt t="19575" x="4062413" y="5322888"/>
          <p14:tracePt t="19592" x="4054475" y="5313363"/>
          <p14:tracePt t="19609" x="4044950" y="5313363"/>
          <p14:tracePt t="19625" x="4027488" y="5313363"/>
          <p14:tracePt t="19642" x="4010025" y="5295900"/>
          <p14:tracePt t="19659" x="4000500" y="5295900"/>
          <p14:tracePt t="19675" x="3990975" y="5295900"/>
          <p14:tracePt t="19692" x="3973513" y="5295900"/>
          <p14:tracePt t="19709" x="3973513" y="5305425"/>
          <p14:tracePt t="19725" x="3965575" y="5330825"/>
          <p14:tracePt t="19742" x="3956050" y="5376863"/>
          <p14:tracePt t="19759" x="3956050" y="5411788"/>
          <p14:tracePt t="19775" x="3946525" y="5456238"/>
          <p14:tracePt t="19792" x="3946525" y="5483225"/>
          <p14:tracePt t="19809" x="3946525" y="5500688"/>
          <p14:tracePt t="19850" x="3946525" y="5510213"/>
          <p14:tracePt t="19866" x="3956050" y="5510213"/>
          <p14:tracePt t="19882" x="3965575" y="5510213"/>
          <p14:tracePt t="19898" x="3973513" y="5510213"/>
          <p14:tracePt t="19908" x="3990975" y="5492750"/>
          <p14:tracePt t="19925" x="4010025" y="5456238"/>
          <p14:tracePt t="19942" x="4044950" y="5429250"/>
          <p14:tracePt t="19975" x="4054475" y="5402263"/>
          <p14:tracePt t="19992" x="4071938" y="5384800"/>
          <p14:tracePt t="20009" x="4081463" y="5376863"/>
          <p14:tracePt t="20025" x="4081463" y="5367338"/>
          <p14:tracePt t="20042" x="4081463" y="5357813"/>
          <p14:tracePt t="20059" x="4081463" y="5349875"/>
          <p14:tracePt t="20075" x="4089400" y="5330825"/>
          <p14:tracePt t="20092" x="4089400" y="5322888"/>
          <p14:tracePt t="20122" x="4089400" y="5313363"/>
          <p14:tracePt t="20138" x="4081463" y="5313363"/>
          <p14:tracePt t="20146" x="4071938" y="5313363"/>
          <p14:tracePt t="20158" x="4054475" y="5313363"/>
          <p14:tracePt t="20175" x="4010025" y="5305425"/>
          <p14:tracePt t="20192" x="3946525" y="5305425"/>
          <p14:tracePt t="20208" x="3894138" y="5305425"/>
          <p14:tracePt t="20225" x="3813175" y="5340350"/>
          <p14:tracePt t="20242" x="3813175" y="5349875"/>
          <p14:tracePt t="20258" x="3803650" y="5357813"/>
          <p14:tracePt t="20275" x="3803650" y="5384800"/>
          <p14:tracePt t="20292" x="3803650" y="5402263"/>
          <p14:tracePt t="20308" x="3803650" y="5429250"/>
          <p14:tracePt t="20325" x="3803650" y="5465763"/>
          <p14:tracePt t="20342" x="3840163" y="5473700"/>
          <p14:tracePt t="20358" x="3848100" y="5483225"/>
          <p14:tracePt t="20375" x="3867150" y="5492750"/>
          <p14:tracePt t="20392" x="3894138" y="5510213"/>
          <p14:tracePt t="20408" x="3902075" y="5510213"/>
          <p14:tracePt t="20425" x="3929063" y="5510213"/>
          <p14:tracePt t="20442" x="3956050" y="5510213"/>
          <p14:tracePt t="20458" x="3983038" y="5510213"/>
          <p14:tracePt t="20475" x="4010025" y="5510213"/>
          <p14:tracePt t="20492" x="4027488" y="5510213"/>
          <p14:tracePt t="20508" x="4044950" y="5492750"/>
          <p14:tracePt t="20525" x="4062413" y="5483225"/>
          <p14:tracePt t="20542" x="4071938" y="5465763"/>
          <p14:tracePt t="20558" x="4071938" y="5456238"/>
          <p14:tracePt t="20575" x="4081463" y="5411788"/>
          <p14:tracePt t="20592" x="4081463" y="5394325"/>
          <p14:tracePt t="20608" x="4081463" y="5357813"/>
          <p14:tracePt t="20625" x="4081463" y="5305425"/>
          <p14:tracePt t="20641" x="4071938" y="5278438"/>
          <p14:tracePt t="20658" x="4062413" y="5278438"/>
          <p14:tracePt t="20675" x="4027488" y="5251450"/>
          <p14:tracePt t="20691" x="4010025" y="5251450"/>
          <p14:tracePt t="20708" x="3983038" y="5241925"/>
          <p14:tracePt t="20725" x="3965575" y="5241925"/>
          <p14:tracePt t="20741" x="3946525" y="5241925"/>
          <p14:tracePt t="20758" x="3929063" y="5241925"/>
          <p14:tracePt t="20775" x="3884613" y="5251450"/>
          <p14:tracePt t="20791" x="3867150" y="5295900"/>
          <p14:tracePt t="20808" x="3857625" y="5330825"/>
          <p14:tracePt t="20825" x="3848100" y="5357813"/>
          <p14:tracePt t="20841" x="3848100" y="5402263"/>
          <p14:tracePt t="20858" x="3848100" y="5421313"/>
          <p14:tracePt t="20891" x="3857625" y="5421313"/>
          <p14:tracePt t="20908" x="3911600" y="5402263"/>
          <p14:tracePt t="20925" x="3983038" y="5340350"/>
          <p14:tracePt t="20941" x="4125913" y="5197475"/>
          <p14:tracePt t="20958" x="4170363" y="5162550"/>
          <p14:tracePt t="20975" x="4224338" y="4973638"/>
          <p14:tracePt t="20991" x="4232275" y="4643438"/>
          <p14:tracePt t="21008" x="4143375" y="4170363"/>
          <p14:tracePt t="21025" x="3848100" y="3670300"/>
          <p14:tracePt t="21041" x="3384550" y="3251200"/>
          <p14:tracePt t="21058" x="2490788" y="2724150"/>
          <p14:tracePt t="21075" x="1589088" y="2322513"/>
          <p14:tracePt t="21091" x="866775" y="2009775"/>
          <p14:tracePt t="21108" x="750888" y="1946275"/>
          <p14:tracePt t="21141" x="714375" y="1928813"/>
          <p14:tracePt t="21515" x="723900" y="1928813"/>
          <p14:tracePt t="21530" x="758825" y="1928813"/>
          <p14:tracePt t="21546" x="768350" y="1928813"/>
          <p14:tracePt t="21554" x="785813" y="1928813"/>
          <p14:tracePt t="21562" x="803275" y="1928813"/>
          <p14:tracePt t="21574" x="830263" y="1928813"/>
          <p14:tracePt t="21591" x="884238" y="1911350"/>
          <p14:tracePt t="21608" x="893763" y="1911350"/>
          <p14:tracePt t="22442" x="919163" y="1911350"/>
          <p14:tracePt t="22450" x="1000125" y="1955800"/>
          <p14:tracePt t="22458" x="1125538" y="2044700"/>
          <p14:tracePt t="22474" x="1500188" y="2303463"/>
          <p14:tracePt t="22490" x="2062163" y="2589213"/>
          <p14:tracePt t="22507" x="2571750" y="2813050"/>
          <p14:tracePt t="22524" x="2822575" y="2928938"/>
          <p14:tracePt t="22540" x="3027363" y="3063875"/>
          <p14:tracePt t="22557" x="3071813" y="3098800"/>
          <p14:tracePt t="22690" x="3071813" y="3108325"/>
          <p14:tracePt t="22699" x="3062288" y="3108325"/>
          <p14:tracePt t="22722" x="3054350" y="3108325"/>
          <p14:tracePt t="22754" x="3044825" y="3108325"/>
          <p14:tracePt t="23155" x="3027363" y="3108325"/>
          <p14:tracePt t="23162" x="3009900" y="3098800"/>
          <p14:tracePt t="23178" x="3000375" y="3081338"/>
          <p14:tracePt t="23190" x="2982913" y="3054350"/>
          <p14:tracePt t="23858" x="2982913" y="3044825"/>
          <p14:tracePt t="23866" x="2973388" y="3044825"/>
          <p14:tracePt t="23874" x="2938463" y="3017838"/>
          <p14:tracePt t="23890" x="2894013" y="3000375"/>
          <p14:tracePt t="23906" x="2867025" y="2992438"/>
          <p14:tracePt t="23923" x="2840038" y="2973388"/>
          <p14:tracePt t="23940" x="2759075" y="2946400"/>
          <p14:tracePt t="23956" x="2616200" y="2921000"/>
          <p14:tracePt t="23973" x="2455863" y="2911475"/>
          <p14:tracePt t="23990" x="2295525" y="2884488"/>
          <p14:tracePt t="24006" x="2187575" y="2867025"/>
          <p14:tracePt t="24023" x="1982788" y="2867025"/>
          <p14:tracePt t="24040" x="1803400" y="2867025"/>
          <p14:tracePt t="24056" x="1633538" y="2867025"/>
          <p14:tracePt t="24073" x="1509713" y="2857500"/>
          <p14:tracePt t="24089" x="1438275" y="2849563"/>
          <p14:tracePt t="24106" x="1401763" y="2849563"/>
          <p14:tracePt t="24123" x="1366838" y="2849563"/>
          <p14:tracePt t="24139" x="1312863" y="2849563"/>
          <p14:tracePt t="24156" x="1258888" y="2849563"/>
          <p14:tracePt t="24173" x="1204913" y="2849563"/>
          <p14:tracePt t="24189" x="1160463" y="2874963"/>
          <p14:tracePt t="24206" x="1133475" y="2884488"/>
          <p14:tracePt t="24299" x="1204913" y="2884488"/>
          <p14:tracePt t="24306" x="1295400" y="2857500"/>
          <p14:tracePt t="24314" x="1401763" y="2849563"/>
          <p14:tracePt t="24323" x="1536700" y="2822575"/>
          <p14:tracePt t="24339" x="1795463" y="2795588"/>
          <p14:tracePt t="24356" x="2071688" y="2751138"/>
          <p14:tracePt t="24373" x="2312988" y="2724150"/>
          <p14:tracePt t="24389" x="2500313" y="2679700"/>
          <p14:tracePt t="24406" x="2616200" y="2652713"/>
          <p14:tracePt t="24423" x="2670175" y="2635250"/>
          <p14:tracePt t="24439" x="2687638" y="2625725"/>
          <p14:tracePt t="24456" x="2697163" y="2616200"/>
          <p14:tracePt t="24826" x="2768600" y="2598738"/>
          <p14:tracePt t="24833" x="2911475" y="2554288"/>
          <p14:tracePt t="24843" x="3027363" y="2527300"/>
          <p14:tracePt t="24856" x="3036888" y="2527300"/>
          <p14:tracePt t="24872" x="3205163" y="2536825"/>
          <p14:tracePt t="24875" x="3268663" y="2544763"/>
          <p14:tracePt t="24889" x="3375025" y="2554288"/>
          <p14:tracePt t="24906" x="3517900" y="2563813"/>
          <p14:tracePt t="24922" x="3571875" y="2563813"/>
          <p14:tracePt t="24939" x="3616325" y="2563813"/>
          <p14:tracePt t="24956" x="3643313" y="2563813"/>
          <p14:tracePt t="24972" x="3660775" y="2563813"/>
          <p14:tracePt t="24989" x="3687763" y="2563813"/>
          <p14:tracePt t="25006" x="3724275" y="2563813"/>
          <p14:tracePt t="25022" x="3759200" y="2563813"/>
          <p14:tracePt t="25039" x="3786188" y="2563813"/>
          <p14:tracePt t="25056" x="3822700" y="2563813"/>
          <p14:tracePt t="25072" x="3875088" y="2563813"/>
          <p14:tracePt t="25089" x="4010025" y="2571750"/>
          <p14:tracePt t="25105" x="4152900" y="2598738"/>
          <p14:tracePt t="25122" x="4322763" y="2616200"/>
          <p14:tracePt t="25139" x="4446588" y="2660650"/>
          <p14:tracePt t="25156" x="4589463" y="2679700"/>
          <p14:tracePt t="25172" x="4598988" y="2679700"/>
          <p14:tracePt t="25206" x="4670425" y="2679700"/>
          <p14:tracePt t="25239" x="4697413" y="2679700"/>
          <p14:tracePt t="25256" x="4714875" y="2679700"/>
          <p14:tracePt t="25272" x="4751388" y="2679700"/>
          <p14:tracePt t="25289" x="4840288" y="2670175"/>
          <p14:tracePt t="25305" x="4902200" y="2660650"/>
          <p14:tracePt t="25322" x="4956175" y="2652713"/>
          <p14:tracePt t="25339" x="4992688" y="2652713"/>
          <p14:tracePt t="25355" x="5000625" y="2643188"/>
          <p14:tracePt t="25372" x="5018088" y="2635250"/>
          <p14:tracePt t="26699" x="5081588" y="2635250"/>
          <p14:tracePt t="26706" x="5143500" y="2616200"/>
          <p14:tracePt t="26722" x="5180013" y="2598738"/>
          <p14:tracePt t="26730" x="5251450" y="2571750"/>
          <p14:tracePt t="26738" x="5330825" y="2544763"/>
          <p14:tracePt t="26755" x="5456238" y="2500313"/>
          <p14:tracePt t="26771" x="5518150" y="2455863"/>
          <p14:tracePt t="26788" x="5599113" y="2411413"/>
          <p14:tracePt t="26805" x="5661025" y="2357438"/>
          <p14:tracePt t="26821" x="5759450" y="2322513"/>
          <p14:tracePt t="26838" x="5884863" y="2278063"/>
          <p14:tracePt t="26855" x="6045200" y="2251075"/>
          <p14:tracePt t="26871" x="6215063" y="2224088"/>
          <p14:tracePt t="26888" x="6375400" y="2224088"/>
          <p14:tracePt t="26905" x="6473825" y="2224088"/>
          <p14:tracePt t="26921" x="6483350" y="2224088"/>
          <p14:tracePt t="26938" x="6465888" y="2259013"/>
          <p14:tracePt t="26955" x="6278563" y="2339975"/>
          <p14:tracePt t="26971" x="5938838" y="2446338"/>
          <p14:tracePt t="26988" x="5572125" y="2544763"/>
          <p14:tracePt t="27005" x="5402263" y="2608263"/>
          <p14:tracePt t="27021" x="4965700" y="2741613"/>
          <p14:tracePt t="27038" x="4608513" y="2795588"/>
          <p14:tracePt t="27054" x="4384675" y="2830513"/>
          <p14:tracePt t="27071" x="4303713" y="2867025"/>
          <p14:tracePt t="27088" x="4232275" y="2867025"/>
          <p14:tracePt t="27105" x="4224338" y="2867025"/>
          <p14:tracePt t="27130" x="4214813" y="2867025"/>
          <p14:tracePt t="27170" x="4187825" y="2894013"/>
          <p14:tracePt t="27178" x="4160838" y="2901950"/>
          <p14:tracePt t="27188" x="4143375" y="2911475"/>
          <p14:tracePt t="27204" x="4133850" y="2911475"/>
          <p14:tracePt t="27221" x="4044950" y="2946400"/>
          <p14:tracePt t="27238" x="3840163" y="3000375"/>
          <p14:tracePt t="27254" x="3544888" y="3108325"/>
          <p14:tracePt t="27271" x="3241675" y="3179763"/>
          <p14:tracePt t="27288" x="3009900" y="3295650"/>
          <p14:tracePt t="27304" x="2803525" y="3384550"/>
          <p14:tracePt t="27321" x="2490788" y="3544888"/>
          <p14:tracePt t="27338" x="2276475" y="3625850"/>
          <p14:tracePt t="27354" x="2089150" y="3724275"/>
          <p14:tracePt t="27371" x="2054225" y="3724275"/>
          <p14:tracePt t="27388" x="1973263" y="3778250"/>
          <p14:tracePt t="27404" x="1911350" y="3822700"/>
          <p14:tracePt t="27421" x="1857375" y="3849688"/>
          <p14:tracePt t="27438" x="1803400" y="3876675"/>
          <p14:tracePt t="27454" x="1785938" y="3884613"/>
          <p14:tracePt t="27471" x="1751013" y="3894138"/>
          <p14:tracePt t="27488" x="1724025" y="3911600"/>
          <p14:tracePt t="27521" x="1714500" y="3921125"/>
          <p14:tracePt t="28474" x="1714500" y="3929063"/>
          <p14:tracePt t="28482" x="1768475" y="3929063"/>
          <p14:tracePt t="28492" x="1839913" y="3921125"/>
          <p14:tracePt t="28504" x="1946275" y="3857625"/>
          <p14:tracePt t="28520" x="2017713" y="3822700"/>
          <p14:tracePt t="28537" x="2044700" y="3805238"/>
          <p14:tracePt t="28553" x="2071688" y="3805238"/>
          <p14:tracePt t="28626" x="2071688" y="3778250"/>
          <p14:tracePt t="28642" x="2071688" y="3751263"/>
          <p14:tracePt t="28650" x="2071688" y="3741738"/>
          <p14:tracePt t="28658" x="2071688" y="3733800"/>
          <p14:tracePt t="28670" x="2071688" y="3706813"/>
          <p14:tracePt t="28687" x="2098675" y="3652838"/>
          <p14:tracePt t="28704" x="2116138" y="3635375"/>
          <p14:tracePt t="28720" x="2116138" y="3608388"/>
          <p14:tracePt t="28737" x="2116138" y="3589338"/>
          <p14:tracePt t="28753" x="2116138" y="3563938"/>
          <p14:tracePt t="28770" x="2125663" y="3563938"/>
          <p14:tracePt t="28787" x="2152650" y="3527425"/>
          <p14:tracePt t="28803" x="2160588" y="3517900"/>
          <p14:tracePt t="28820" x="2214563" y="3465513"/>
          <p14:tracePt t="28837" x="2286000" y="3421063"/>
          <p14:tracePt t="28853" x="2322513" y="3394075"/>
          <p14:tracePt t="28870" x="2393950" y="3367088"/>
          <p14:tracePt t="28887" x="2446338" y="3349625"/>
          <p14:tracePt t="28903" x="2517775" y="3313113"/>
          <p14:tracePt t="28920" x="2544763" y="3303588"/>
          <p14:tracePt t="28954" x="2581275" y="3303588"/>
          <p14:tracePt t="28970" x="2598738" y="3303588"/>
          <p14:tracePt t="28987" x="2625725" y="3295650"/>
          <p14:tracePt t="29003" x="2660650" y="3278188"/>
          <p14:tracePt t="29020" x="2714625" y="3259138"/>
          <p14:tracePt t="29037" x="2776538" y="3232150"/>
          <p14:tracePt t="29053" x="2813050" y="3224213"/>
          <p14:tracePt t="29070" x="2884488" y="3197225"/>
          <p14:tracePt t="29087" x="2919413" y="3197225"/>
          <p14:tracePt t="29103" x="2938463" y="3187700"/>
          <p14:tracePt t="29120" x="2965450" y="3187700"/>
          <p14:tracePt t="29137" x="3009900" y="3187700"/>
          <p14:tracePt t="29153" x="3089275" y="3187700"/>
          <p14:tracePt t="29170" x="3098800" y="3187700"/>
          <p14:tracePt t="29203" x="3125788" y="3187700"/>
          <p14:tracePt t="29220" x="3160713" y="3187700"/>
          <p14:tracePt t="29237" x="3232150" y="3187700"/>
          <p14:tracePt t="29253" x="3303588" y="3197225"/>
          <p14:tracePt t="29270" x="3394075" y="3197225"/>
          <p14:tracePt t="29287" x="3473450" y="3214688"/>
          <p14:tracePt t="29303" x="3571875" y="3232150"/>
          <p14:tracePt t="29320" x="3652838" y="3241675"/>
          <p14:tracePt t="29336" x="3741738" y="3251200"/>
          <p14:tracePt t="29353" x="3946525" y="3286125"/>
          <p14:tracePt t="29370" x="4089400" y="3303588"/>
          <p14:tracePt t="29386" x="4187825" y="3313113"/>
          <p14:tracePt t="29420" x="4268788" y="3330575"/>
          <p14:tracePt t="29436" x="4419600" y="3357563"/>
          <p14:tracePt t="29453" x="4608513" y="3367088"/>
          <p14:tracePt t="29470" x="4786313" y="3367088"/>
          <p14:tracePt t="29486" x="4867275" y="3367088"/>
          <p14:tracePt t="29503" x="4911725" y="3384550"/>
          <p14:tracePt t="29520" x="4956175" y="3384550"/>
          <p14:tracePt t="29536" x="5000625" y="3384550"/>
          <p14:tracePt t="29553" x="5089525" y="3384550"/>
          <p14:tracePt t="29570" x="5160963" y="3384550"/>
          <p14:tracePt t="29586" x="5224463" y="3367088"/>
          <p14:tracePt t="29603" x="5303838" y="3340100"/>
          <p14:tracePt t="29620" x="5375275" y="3322638"/>
          <p14:tracePt t="29636" x="5492750" y="3286125"/>
          <p14:tracePt t="29653" x="5537200" y="3278188"/>
          <p14:tracePt t="29670" x="5661025" y="3251200"/>
          <p14:tracePt t="29686" x="5751513" y="3214688"/>
          <p14:tracePt t="29703" x="5902325" y="3187700"/>
          <p14:tracePt t="29720" x="6027738" y="3179763"/>
          <p14:tracePt t="29736" x="6161088" y="3160713"/>
          <p14:tracePt t="29753" x="6394450" y="3116263"/>
          <p14:tracePt t="29769" x="6564313" y="3098800"/>
          <p14:tracePt t="29786" x="6589713" y="3089275"/>
          <p14:tracePt t="29803" x="6643688" y="3081338"/>
          <p14:tracePt t="29819" x="6796088" y="3081338"/>
          <p14:tracePt t="29836" x="6946900" y="3081338"/>
          <p14:tracePt t="29853" x="6983413" y="3081338"/>
          <p14:tracePt t="29870" x="6992938" y="3081338"/>
          <p14:tracePt t="29886" x="7000875" y="3081338"/>
          <p14:tracePt t="29903" x="7116763" y="3081338"/>
          <p14:tracePt t="29920" x="7207250" y="3081338"/>
          <p14:tracePt t="29936" x="7278688" y="3081338"/>
          <p14:tracePt t="29953" x="7304088" y="3081338"/>
          <p14:tracePt t="29969" x="7323138" y="3089275"/>
          <p14:tracePt t="29986" x="7331075" y="3089275"/>
          <p14:tracePt t="30019" x="7340600" y="3098800"/>
          <p14:tracePt t="30036" x="7340600" y="3116263"/>
          <p14:tracePt t="30053" x="7340600" y="3143250"/>
          <p14:tracePt t="30069" x="7340600" y="3160713"/>
          <p14:tracePt t="30086" x="7340600" y="3187700"/>
          <p14:tracePt t="30103" x="7313613" y="3214688"/>
          <p14:tracePt t="30119" x="7296150" y="3232150"/>
          <p14:tracePt t="30136" x="7278688" y="3251200"/>
          <p14:tracePt t="30153" x="7259638" y="3268663"/>
          <p14:tracePt t="30169" x="7232650" y="3286125"/>
          <p14:tracePt t="30186" x="7224713" y="3295650"/>
          <p14:tracePt t="30554" x="7197725" y="3303588"/>
          <p14:tracePt t="30562" x="7135813" y="3313113"/>
          <p14:tracePt t="30570" x="7064375" y="3330575"/>
          <p14:tracePt t="30586" x="6902450" y="3357563"/>
          <p14:tracePt t="30602" x="6751638" y="3367088"/>
          <p14:tracePt t="30619" x="6653213" y="3384550"/>
          <p14:tracePt t="30636" x="6572250" y="3384550"/>
          <p14:tracePt t="30652" x="6492875" y="3384550"/>
          <p14:tracePt t="30669" x="6438900" y="3384550"/>
          <p14:tracePt t="30686" x="6411913" y="3384550"/>
          <p14:tracePt t="30702" x="6375400" y="3384550"/>
          <p14:tracePt t="30719" x="6357938" y="3384550"/>
          <p14:tracePt t="30736" x="6303963" y="3384550"/>
          <p14:tracePt t="30752" x="6251575" y="3384550"/>
          <p14:tracePt t="30769" x="6207125" y="3384550"/>
          <p14:tracePt t="30786" x="6188075" y="3384550"/>
          <p14:tracePt t="30802" x="6170613" y="3394075"/>
          <p14:tracePt t="30882" x="6180138" y="3394075"/>
          <p14:tracePt t="30890" x="6207125" y="3394075"/>
          <p14:tracePt t="30898" x="6251575" y="3394075"/>
          <p14:tracePt t="30907" x="6259513" y="3384550"/>
          <p14:tracePt t="30919" x="6323013" y="3375025"/>
          <p14:tracePt t="30936" x="6473825" y="3340100"/>
          <p14:tracePt t="30952" x="6661150" y="3313113"/>
          <p14:tracePt t="30969" x="7000875" y="3313113"/>
          <p14:tracePt t="30985" x="7180263" y="3313113"/>
          <p14:tracePt t="31002" x="7313613" y="3313113"/>
          <p14:tracePt t="31019" x="7412038" y="3313113"/>
          <p14:tracePt t="31036" x="7446963" y="3313113"/>
          <p14:tracePt t="31052" x="7493000" y="3313113"/>
          <p14:tracePt t="31130" x="7500938" y="3313113"/>
          <p14:tracePt t="31139" x="7500938" y="3330575"/>
          <p14:tracePt t="31145" x="7456488" y="3349625"/>
          <p14:tracePt t="31154" x="7385050" y="3384550"/>
          <p14:tracePt t="31169" x="7180263" y="3455988"/>
          <p14:tracePt t="31185" x="6769100" y="3571875"/>
          <p14:tracePt t="31202" x="6626225" y="3589338"/>
          <p14:tracePt t="31235" x="6161088" y="3724275"/>
          <p14:tracePt t="31252" x="5554663" y="3884613"/>
          <p14:tracePt t="31269" x="5018088" y="4010025"/>
          <p14:tracePt t="31285" x="4589463" y="4081463"/>
          <p14:tracePt t="31302" x="4187825" y="4135438"/>
          <p14:tracePt t="31319" x="3919538" y="4162425"/>
          <p14:tracePt t="31335" x="3660775" y="4197350"/>
          <p14:tracePt t="31352" x="3527425" y="4224338"/>
          <p14:tracePt t="31369" x="3384550" y="4268788"/>
          <p14:tracePt t="31370" x="3348038" y="4278313"/>
          <p14:tracePt t="31385" x="3232150" y="4305300"/>
          <p14:tracePt t="31402" x="3108325" y="4349750"/>
          <p14:tracePt t="31419" x="2965450" y="4384675"/>
          <p14:tracePt t="31435" x="2813050" y="4402138"/>
          <p14:tracePt t="31452" x="2608263" y="4465638"/>
          <p14:tracePt t="31469" x="2401888" y="4500563"/>
          <p14:tracePt t="31485" x="2187575" y="4564063"/>
          <p14:tracePt t="31502" x="1982788" y="4608513"/>
          <p14:tracePt t="31519" x="1857375" y="4652963"/>
          <p14:tracePt t="31535" x="1803400" y="4662488"/>
          <p14:tracePt t="31552" x="1741488" y="4662488"/>
          <p14:tracePt t="31569" x="1679575" y="4687888"/>
          <p14:tracePt t="31585" x="1598613" y="4697413"/>
          <p14:tracePt t="31602" x="1517650" y="4724400"/>
          <p14:tracePt t="31619" x="1419225" y="4741863"/>
          <p14:tracePt t="31635" x="1393825" y="4741863"/>
          <p14:tracePt t="31668" x="1384300" y="4741863"/>
          <p14:tracePt t="31714" x="1393825" y="4733925"/>
          <p14:tracePt t="31723" x="1401763" y="4724400"/>
          <p14:tracePt t="31730" x="1419225" y="4706938"/>
          <p14:tracePt t="31739" x="1428750" y="4697413"/>
          <p14:tracePt t="31752" x="1455738" y="4687888"/>
          <p14:tracePt t="31768" x="1527175" y="4635500"/>
          <p14:tracePt t="31785" x="1589088" y="4554538"/>
          <p14:tracePt t="31802" x="1724025" y="4500563"/>
          <p14:tracePt t="31818" x="1884363" y="4456113"/>
          <p14:tracePt t="31835" x="2036763" y="4438650"/>
          <p14:tracePt t="31852" x="2187575" y="4394200"/>
          <p14:tracePt t="31868" x="2312988" y="4357688"/>
          <p14:tracePt t="31885" x="2330450" y="4349750"/>
          <p14:tracePt t="31906" x="2374900" y="4340225"/>
          <p14:tracePt t="31918" x="2401888" y="4340225"/>
          <p14:tracePt t="31935" x="2446338" y="4340225"/>
          <p14:tracePt t="31952" x="2517775" y="4340225"/>
          <p14:tracePt t="31968" x="2562225" y="4330700"/>
          <p14:tracePt t="31985" x="2652713" y="4305300"/>
          <p14:tracePt t="32002" x="2732088" y="4286250"/>
          <p14:tracePt t="32018" x="2830513" y="4259263"/>
          <p14:tracePt t="32035" x="2938463" y="4241800"/>
          <p14:tracePt t="32051" x="3098800" y="4197350"/>
          <p14:tracePt t="32068" x="3259138" y="4143375"/>
          <p14:tracePt t="32085" x="3411538" y="4098925"/>
          <p14:tracePt t="32102" x="3536950" y="4071938"/>
          <p14:tracePt t="32118" x="3633788" y="4037013"/>
          <p14:tracePt t="32135" x="3714750" y="4037013"/>
          <p14:tracePt t="32152" x="3776663" y="4037013"/>
          <p14:tracePt t="32168" x="3848100" y="4037013"/>
          <p14:tracePt t="32185" x="3919538" y="4037013"/>
          <p14:tracePt t="32201" x="3938588" y="4027488"/>
          <p14:tracePt t="32250" x="3946525" y="4027488"/>
          <p14:tracePt t="32258" x="3973513" y="4027488"/>
          <p14:tracePt t="32274" x="3983038" y="4027488"/>
          <p14:tracePt t="33618" x="4000500" y="4027488"/>
          <p14:tracePt t="33627" x="4062413" y="4010025"/>
          <p14:tracePt t="33634" x="4098925" y="4000500"/>
          <p14:tracePt t="33651" x="4429125" y="3948113"/>
          <p14:tracePt t="33667" x="4830763" y="3929063"/>
          <p14:tracePt t="33684" x="5126038" y="3929063"/>
          <p14:tracePt t="33701" x="5313363" y="3948113"/>
          <p14:tracePt t="33717" x="5429250" y="3956050"/>
          <p14:tracePt t="33734" x="5599113" y="3992563"/>
          <p14:tracePt t="33751" x="5830888" y="4010025"/>
          <p14:tracePt t="33767" x="5946775" y="4064000"/>
          <p14:tracePt t="33784" x="6010275" y="4071938"/>
          <p14:tracePt t="33801" x="6188075" y="4125913"/>
          <p14:tracePt t="33817" x="6483350" y="4170363"/>
          <p14:tracePt t="33834" x="6554788" y="4187825"/>
          <p14:tracePt t="33851" x="6626225" y="4214813"/>
          <p14:tracePt t="33867" x="6635750" y="4224338"/>
          <p14:tracePt t="33901" x="6643688" y="4241800"/>
          <p14:tracePt t="33917" x="6643688" y="4268788"/>
          <p14:tracePt t="33934" x="6643688" y="4295775"/>
          <p14:tracePt t="33951" x="6581775" y="4357688"/>
          <p14:tracePt t="33967" x="6527800" y="4411663"/>
          <p14:tracePt t="33984" x="6411913" y="4473575"/>
          <p14:tracePt t="34000" x="6197600" y="4564063"/>
          <p14:tracePt t="34017" x="5938838" y="4679950"/>
          <p14:tracePt t="34034" x="5911850" y="4679950"/>
          <p14:tracePt t="34050" x="5446713" y="4805363"/>
          <p14:tracePt t="34067" x="5330825" y="4822825"/>
          <p14:tracePt t="34084" x="5045075" y="4894263"/>
          <p14:tracePt t="34100" x="4679950" y="4948238"/>
          <p14:tracePt t="34117" x="4241800" y="5045075"/>
          <p14:tracePt t="34134" x="3894138" y="5108575"/>
          <p14:tracePt t="34167" x="3867150" y="5135563"/>
          <p14:tracePt t="34184" x="3643313" y="5197475"/>
          <p14:tracePt t="34200" x="3394075" y="5268913"/>
          <p14:tracePt t="34217" x="3071813" y="5384800"/>
          <p14:tracePt t="34234" x="2911475" y="5456238"/>
          <p14:tracePt t="34250" x="2679700" y="5519738"/>
          <p14:tracePt t="34267" x="2482850" y="5572125"/>
          <p14:tracePt t="34284" x="2286000" y="5626100"/>
          <p14:tracePt t="34300" x="2098675" y="5635625"/>
          <p14:tracePt t="34317" x="1938338" y="5635625"/>
          <p14:tracePt t="34334" x="1785938" y="5635625"/>
          <p14:tracePt t="34350" x="1633538" y="5643563"/>
          <p14:tracePt t="34367" x="1616075" y="5653088"/>
          <p14:tracePt t="34400" x="1598613" y="5662613"/>
          <p14:tracePt t="34442" x="1589088" y="5662613"/>
          <p14:tracePt t="34450" x="1562100" y="5662613"/>
          <p14:tracePt t="34467" x="1536700" y="5662613"/>
          <p14:tracePt t="34484" x="1517650" y="5662613"/>
          <p14:tracePt t="34500" x="1500188" y="5662613"/>
          <p14:tracePt t="36475" x="1482725" y="5670550"/>
          <p14:tracePt t="36482" x="1446213" y="5697538"/>
          <p14:tracePt t="36514" x="1465263" y="5697538"/>
          <p14:tracePt t="36522" x="1517650" y="5643563"/>
          <p14:tracePt t="36532" x="1544638" y="5591175"/>
          <p14:tracePt t="36549" x="1589088" y="5448300"/>
          <p14:tracePt t="36566" x="1598613" y="5268913"/>
          <p14:tracePt t="36582" x="1598613" y="5000625"/>
          <p14:tracePt t="36599" x="1598613" y="4706938"/>
          <p14:tracePt t="36616" x="1616075" y="4384675"/>
          <p14:tracePt t="36632" x="1616075" y="4071938"/>
          <p14:tracePt t="36649" x="1616075" y="3840163"/>
          <p14:tracePt t="36665" x="1616075" y="3813175"/>
          <p14:tracePt t="36682" x="1616075" y="3697288"/>
          <p14:tracePt t="36699" x="1616075" y="3598863"/>
          <p14:tracePt t="36746" x="1616075" y="3581400"/>
          <p14:tracePt t="36762" x="1616075" y="3571875"/>
          <p14:tracePt t="36794" x="1625600" y="3563938"/>
          <p14:tracePt t="36803" x="1633538" y="3563938"/>
          <p14:tracePt t="36810" x="1643063" y="3544888"/>
          <p14:tracePt t="36819" x="1660525" y="3536950"/>
          <p14:tracePt t="36832" x="1670050" y="3527425"/>
          <p14:tracePt t="36849" x="1741488" y="3465513"/>
          <p14:tracePt t="36865" x="1803400" y="3438525"/>
          <p14:tracePt t="36882" x="1847850" y="3367088"/>
          <p14:tracePt t="36899" x="1973263" y="3303588"/>
          <p14:tracePt t="36915" x="2143125" y="3259138"/>
          <p14:tracePt t="36932" x="2339975" y="3197225"/>
          <p14:tracePt t="36949" x="2509838" y="3152775"/>
          <p14:tracePt t="36982" x="2724150" y="3089275"/>
          <p14:tracePt t="36999" x="3009900" y="3081338"/>
          <p14:tracePt t="37015" x="3152775" y="3081338"/>
          <p14:tracePt t="37032" x="3224213" y="3081338"/>
          <p14:tracePt t="37130" x="3224213" y="3089275"/>
          <p14:tracePt t="37138" x="3214688" y="3125788"/>
          <p14:tracePt t="37154" x="3205163" y="3152775"/>
          <p14:tracePt t="37165" x="3197225" y="3187700"/>
          <p14:tracePt t="37182" x="3170238" y="3241675"/>
          <p14:tracePt t="37199" x="3170238" y="3322638"/>
          <p14:tracePt t="37215" x="3170238" y="3357563"/>
          <p14:tracePt t="37232" x="3187700" y="3411538"/>
          <p14:tracePt t="37248" x="3232150" y="3492500"/>
          <p14:tracePt t="37265" x="3322638" y="3822700"/>
          <p14:tracePt t="37282" x="3367088" y="3921125"/>
          <p14:tracePt t="37299" x="3429000" y="4170363"/>
          <p14:tracePt t="37315" x="3616325" y="4572000"/>
          <p14:tracePt t="37332" x="3633788" y="4616450"/>
          <p14:tracePt t="37349" x="3643313" y="4652963"/>
          <p14:tracePt t="37365" x="3670300" y="4741863"/>
          <p14:tracePt t="37382" x="3705225" y="5000625"/>
          <p14:tracePt t="37399" x="3741738" y="5224463"/>
          <p14:tracePt t="37415" x="3741738" y="5357813"/>
          <p14:tracePt t="37432" x="3741738" y="5402263"/>
          <p14:tracePt t="37448" x="3741738" y="5465763"/>
          <p14:tracePt t="37465" x="3705225" y="5537200"/>
          <p14:tracePt t="37482" x="3697288" y="5546725"/>
          <p14:tracePt t="37498" x="3687763" y="5554663"/>
          <p14:tracePt t="37532" x="3687763" y="5546725"/>
          <p14:tracePt t="37548" x="3687763" y="5510213"/>
          <p14:tracePt t="37565" x="3687763" y="5500688"/>
          <p14:tracePt t="37582" x="3705225" y="5483225"/>
          <p14:tracePt t="37598" x="3741738" y="5465763"/>
          <p14:tracePt t="37615" x="3813175" y="5456238"/>
          <p14:tracePt t="37632" x="3919538" y="5456238"/>
          <p14:tracePt t="37648" x="4010025" y="5456238"/>
          <p14:tracePt t="37665" x="4054475" y="5456238"/>
          <p14:tracePt t="37698" x="4062413" y="5456238"/>
          <p14:tracePt t="37715" x="4081463" y="5456238"/>
          <p14:tracePt t="37732" x="4089400" y="5456238"/>
          <p14:tracePt t="37748" x="4108450" y="5456238"/>
          <p14:tracePt t="37765" x="4116388" y="5456238"/>
          <p14:tracePt t="37782" x="4125913" y="5456238"/>
          <p14:tracePt t="37815" x="4143375" y="5456238"/>
          <p14:tracePt t="37832" x="4160838" y="5438775"/>
          <p14:tracePt t="37848" x="4170363" y="5429250"/>
          <p14:tracePt t="37865" x="4187825" y="5429250"/>
          <p14:tracePt t="37954" x="4187825" y="5421313"/>
          <p14:tracePt t="38154" x="4179888" y="5421313"/>
          <p14:tracePt t="38162" x="4160838" y="5421313"/>
          <p14:tracePt t="38178" x="4152900" y="5421313"/>
          <p14:tracePt t="38186" x="4143375" y="5421313"/>
          <p14:tracePt t="38203" x="4133850" y="5421313"/>
          <p14:tracePt t="38215" x="4125913" y="5421313"/>
          <p14:tracePt t="38231" x="4116388" y="5421313"/>
          <p14:tracePt t="38248" x="4089400" y="5421313"/>
          <p14:tracePt t="38265" x="4054475" y="5421313"/>
          <p14:tracePt t="38281" x="4017963" y="5421313"/>
          <p14:tracePt t="38298" x="4010025" y="5421313"/>
          <p14:tracePt t="38315" x="4000500" y="5429250"/>
          <p14:tracePt t="38331" x="3990975" y="5429250"/>
          <p14:tracePt t="38348" x="3983038" y="5438775"/>
          <p14:tracePt t="38555" x="4000500" y="5438775"/>
          <p14:tracePt t="38570" x="4010025" y="5429250"/>
          <p14:tracePt t="38579" x="4017963" y="5429250"/>
          <p14:tracePt t="38587" x="4027488" y="5421313"/>
          <p14:tracePt t="38602" x="4037013" y="5411788"/>
          <p14:tracePt t="38614" x="4054475" y="5402263"/>
          <p14:tracePt t="38635" x="4062413" y="5402263"/>
          <p14:tracePt t="38648" x="4071938" y="5394325"/>
          <p14:tracePt t="38930" x="4062413" y="5394325"/>
          <p14:tracePt t="38946" x="4054475" y="5394325"/>
          <p14:tracePt t="38970" x="4044950" y="5394325"/>
          <p14:tracePt t="38986" x="4037013" y="5384800"/>
          <p14:tracePt t="38995" x="4027488" y="5376863"/>
          <p14:tracePt t="39018" x="4027488" y="5367338"/>
          <p14:tracePt t="39098" x="4017963" y="5357813"/>
          <p14:tracePt t="39122" x="4000500" y="5367338"/>
          <p14:tracePt t="39130" x="3990975" y="5394325"/>
          <p14:tracePt t="39138" x="3983038" y="5421313"/>
          <p14:tracePt t="39148" x="3973513" y="5438775"/>
          <p14:tracePt t="39164" x="3965575" y="5473700"/>
          <p14:tracePt t="39274" x="3973513" y="5456238"/>
          <p14:tracePt t="39282" x="3990975" y="5438775"/>
          <p14:tracePt t="39290" x="4000500" y="5429250"/>
          <p14:tracePt t="39298" x="4010025" y="5411788"/>
          <p14:tracePt t="39314" x="4010025" y="5402263"/>
          <p14:tracePt t="39331" x="4017963" y="5394325"/>
          <p14:tracePt t="39402" x="4027488" y="5402263"/>
          <p14:tracePt t="39490" x="4037013" y="5411788"/>
          <p14:tracePt t="39578" x="4037013" y="5402263"/>
          <p14:tracePt t="39586" x="4037013" y="5394325"/>
          <p14:tracePt t="39682" x="4044950" y="5394325"/>
          <p14:tracePt t="39690" x="4044950" y="5402263"/>
          <p14:tracePt t="39698" x="4044950" y="5411788"/>
          <p14:tracePt t="39714" x="4044950" y="5421313"/>
          <p14:tracePt t="39794" x="4044950" y="5411788"/>
          <p14:tracePt t="39802" x="4044950" y="5394325"/>
          <p14:tracePt t="39810" x="4044950" y="5367338"/>
          <p14:tracePt t="39818" x="4044950" y="5357813"/>
          <p14:tracePt t="39830" x="4044950" y="5340350"/>
          <p14:tracePt t="39922" x="4044950" y="5357813"/>
          <p14:tracePt t="39930" x="4044950" y="5367338"/>
          <p14:tracePt t="39946" x="4044950" y="5376863"/>
          <p14:tracePt t="40467" x="4044950" y="5367338"/>
          <p14:tracePt t="40474" x="4054475" y="5357813"/>
          <p14:tracePt t="40490" x="4062413" y="5349875"/>
          <p14:tracePt t="40635" x="4062413" y="5357813"/>
          <p14:tracePt t="42098" x="4062413" y="5367338"/>
          <p14:tracePt t="42106" x="4054475" y="5384800"/>
          <p14:tracePt t="42114" x="4044950" y="5402263"/>
          <p14:tracePt t="42129" x="4037013" y="5411788"/>
          <p14:tracePt t="42146" x="4017963" y="5448300"/>
          <p14:tracePt t="42162" x="4010025" y="5448300"/>
          <p14:tracePt t="42179" x="4010025" y="5465763"/>
          <p14:tracePt t="42196" x="4000500" y="5473700"/>
          <p14:tracePt t="42229" x="3990975" y="5473700"/>
          <p14:tracePt t="42250" x="3983038" y="5473700"/>
          <p14:tracePt t="42274" x="3965575" y="5473700"/>
          <p14:tracePt t="42283" x="3956050" y="5473700"/>
          <p14:tracePt t="42296" x="3946525" y="5465763"/>
          <p14:tracePt t="42312" x="3938588" y="5456238"/>
          <p14:tracePt t="42329" x="3902075" y="5438775"/>
          <p14:tracePt t="42346" x="3894138" y="5429250"/>
          <p14:tracePt t="42362" x="3875088" y="5411788"/>
          <p14:tracePt t="42379" x="3867150" y="5402263"/>
          <p14:tracePt t="42396" x="3848100" y="5376863"/>
          <p14:tracePt t="42474" x="3848100" y="5367338"/>
          <p14:tracePt t="42506" x="3848100" y="5357813"/>
          <p14:tracePt t="42514" x="3848100" y="5349875"/>
          <p14:tracePt t="42530" x="3848100" y="5340350"/>
          <p14:tracePt t="42538" x="3848100" y="5330825"/>
          <p14:tracePt t="42570" x="3857625" y="5322888"/>
          <p14:tracePt t="42594" x="3867150" y="5322888"/>
          <p14:tracePt t="42619" x="3875088" y="5322888"/>
          <p14:tracePt t="42634" x="3884613" y="5322888"/>
          <p14:tracePt t="42642" x="3894138" y="5322888"/>
          <p14:tracePt t="42650" x="3902075" y="5322888"/>
          <p14:tracePt t="42662" x="3919538" y="5305425"/>
          <p14:tracePt t="42706" x="3929063" y="5305425"/>
          <p14:tracePt t="42722" x="3938588" y="5305425"/>
          <p14:tracePt t="42730" x="3946525" y="5305425"/>
          <p14:tracePt t="42746" x="3965575" y="5305425"/>
          <p14:tracePt t="42754" x="3973513" y="5305425"/>
          <p14:tracePt t="42794" x="3983038" y="5313363"/>
          <p14:tracePt t="42834" x="4000500" y="5322888"/>
          <p14:tracePt t="42858" x="4010025" y="5330825"/>
          <p14:tracePt t="42898" x="4017963" y="5340350"/>
          <p14:tracePt t="42930" x="4017963" y="5349875"/>
          <p14:tracePt t="42946" x="4017963" y="5357813"/>
          <p14:tracePt t="42962" x="4017963" y="5367338"/>
          <p14:tracePt t="42978" x="4017963" y="5376863"/>
          <p14:tracePt t="42995" x="4017963" y="5394325"/>
          <p14:tracePt t="43002" x="4017963" y="5402263"/>
          <p14:tracePt t="43012" x="4017963" y="5411788"/>
          <p14:tracePt t="43029" x="4017963" y="5429250"/>
          <p14:tracePt t="43045" x="4017963" y="5456238"/>
          <p14:tracePt t="43062" x="4000500" y="5465763"/>
          <p14:tracePt t="43095" x="3983038" y="5483225"/>
          <p14:tracePt t="43129" x="3965575" y="5500688"/>
          <p14:tracePt t="43162" x="3946525" y="5510213"/>
          <p14:tracePt t="43202" x="3938588" y="5510213"/>
          <p14:tracePt t="43212" x="3929063" y="5500688"/>
          <p14:tracePt t="43234" x="3919538" y="5492750"/>
          <p14:tracePt t="43245" x="3911600" y="5492750"/>
          <p14:tracePt t="43262" x="3902075" y="5465763"/>
          <p14:tracePt t="43278" x="3894138" y="5465763"/>
          <p14:tracePt t="43295" x="3894138" y="5448300"/>
          <p14:tracePt t="43312" x="3884613" y="5429250"/>
          <p14:tracePt t="43328" x="3884613" y="5411788"/>
          <p14:tracePt t="43345" x="3884613" y="5394325"/>
          <p14:tracePt t="43362" x="3884613" y="5367338"/>
          <p14:tracePt t="43378" x="3884613" y="5357813"/>
          <p14:tracePt t="43395" x="3884613" y="5340350"/>
          <p14:tracePt t="43428" x="3884613" y="5322888"/>
          <p14:tracePt t="43445" x="3902075" y="5313363"/>
          <p14:tracePt t="43462" x="3911600" y="5305425"/>
          <p14:tracePt t="43478" x="3938588" y="5286375"/>
          <p14:tracePt t="43495" x="3965575" y="5286375"/>
          <p14:tracePt t="43512" x="3983038" y="5286375"/>
          <p14:tracePt t="43528" x="4000500" y="5286375"/>
          <p14:tracePt t="43545" x="4037013" y="5286375"/>
          <p14:tracePt t="43562" x="4054475" y="5286375"/>
          <p14:tracePt t="43578" x="4071938" y="5286375"/>
          <p14:tracePt t="43595" x="4081463" y="5286375"/>
          <p14:tracePt t="43612" x="4098925" y="5295900"/>
          <p14:tracePt t="43628" x="4108450" y="5322888"/>
          <p14:tracePt t="43662" x="4108450" y="5330825"/>
          <p14:tracePt t="43678" x="4108450" y="5340350"/>
          <p14:tracePt t="43695" x="4108450" y="5367338"/>
          <p14:tracePt t="43711" x="4108450" y="5376863"/>
          <p14:tracePt t="43728" x="4089400" y="5394325"/>
          <p14:tracePt t="43745" x="4081463" y="5411788"/>
          <p14:tracePt t="43761" x="4054475" y="5438775"/>
          <p14:tracePt t="43778" x="4044950" y="5448300"/>
          <p14:tracePt t="43795" x="4017963" y="5456238"/>
          <p14:tracePt t="43811" x="4010025" y="5456238"/>
          <p14:tracePt t="43828" x="4000500" y="5456238"/>
          <p14:tracePt t="43845" x="3983038" y="5456238"/>
          <p14:tracePt t="43861" x="3973513" y="5456238"/>
          <p14:tracePt t="43895" x="3956050" y="5456238"/>
          <p14:tracePt t="43911" x="3946525" y="5456238"/>
          <p14:tracePt t="43962" x="3946525" y="5448300"/>
          <p14:tracePt t="44010" x="3946525" y="5438775"/>
          <p14:tracePt t="44018" x="3946525" y="5421313"/>
          <p14:tracePt t="44057" x="3946525" y="5411788"/>
          <p14:tracePt t="44090" x="3946525" y="5402263"/>
          <p14:tracePt t="44130" x="3956050" y="5402263"/>
          <p14:tracePt t="44146" x="3973513" y="5384800"/>
          <p14:tracePt t="44210" x="3983038" y="5384800"/>
          <p14:tracePt t="44226" x="3990975" y="5384800"/>
          <p14:tracePt t="44307" x="3990975" y="5402263"/>
          <p14:tracePt t="44315" x="3990975" y="5411788"/>
          <p14:tracePt t="44330" x="3990975" y="5421313"/>
          <p14:tracePt t="44346" x="3990975" y="5438775"/>
          <p14:tracePt t="44402" x="3990975" y="5448300"/>
          <p14:tracePt t="44482" x="3990975" y="5456238"/>
          <p14:tracePt t="44499" x="4000500" y="5456238"/>
          <p14:tracePt t="44506" x="4017963" y="5473700"/>
          <p14:tracePt t="44522" x="4017963" y="5483225"/>
          <p14:tracePt t="44531" x="4027488" y="5483225"/>
          <p14:tracePt t="44544" x="4044950" y="5492750"/>
          <p14:tracePt t="44561" x="4054475" y="5492750"/>
          <p14:tracePt t="44578" x="4071938" y="5500688"/>
          <p14:tracePt t="44594" x="4081463" y="5510213"/>
          <p14:tracePt t="44634" x="4089400" y="5510213"/>
          <p14:tracePt t="44650" x="4098925" y="5510213"/>
          <p14:tracePt t="44661" x="4108450" y="5510213"/>
          <p14:tracePt t="44678" x="4116388" y="5510213"/>
          <p14:tracePt t="44715" x="4133850" y="5510213"/>
          <p14:tracePt t="44746" x="4143375" y="5510213"/>
          <p14:tracePt t="44770" x="4152900" y="5492750"/>
          <p14:tracePt t="44786" x="4160838" y="5473700"/>
          <p14:tracePt t="44794" x="4160838" y="5448300"/>
          <p14:tracePt t="44802" x="4179888" y="5429250"/>
          <p14:tracePt t="44818" x="4179888" y="5411788"/>
          <p14:tracePt t="44827" x="4179888" y="5402263"/>
          <p14:tracePt t="44844" x="4179888" y="5394325"/>
          <p14:tracePt t="44861" x="4179888" y="5376863"/>
          <p14:tracePt t="44906" x="4170363" y="5367338"/>
          <p14:tracePt t="44922" x="4170363" y="5357813"/>
          <p14:tracePt t="44932" x="4160838" y="5357813"/>
          <p14:tracePt t="44938" x="4152900" y="5357813"/>
          <p14:tracePt t="44954" x="4143375" y="5340350"/>
          <p14:tracePt t="44986" x="4125913" y="5340350"/>
          <p14:tracePt t="45002" x="4116388" y="5340350"/>
          <p14:tracePt t="45018" x="4108450" y="5340350"/>
          <p14:tracePt t="45025" x="4098925" y="5340350"/>
          <p14:tracePt t="45034" x="4081463" y="5367338"/>
          <p14:tracePt t="45044" x="4081463" y="5384800"/>
          <p14:tracePt t="45061" x="4062413" y="5394325"/>
          <p14:tracePt t="45077" x="4054475" y="5421313"/>
          <p14:tracePt t="45094" x="4044950" y="5429250"/>
          <p14:tracePt t="45111" x="4044950" y="5438775"/>
          <p14:tracePt t="45127" x="4037013" y="5438775"/>
          <p14:tracePt t="45282" x="4037013" y="5429250"/>
          <p14:tracePt t="45443" x="4037013" y="5438775"/>
          <p14:tracePt t="45450" x="4037013" y="5448300"/>
          <p14:tracePt t="45460" x="4037013" y="5473700"/>
          <p14:tracePt t="45477" x="4037013" y="5483225"/>
          <p14:tracePt t="45602" x="4037013" y="5465763"/>
          <p14:tracePt t="45610" x="4044950" y="5456238"/>
          <p14:tracePt t="45620" x="4054475" y="5438775"/>
          <p14:tracePt t="45627" x="4054475" y="5429250"/>
          <p14:tracePt t="45644" x="4054475" y="5411788"/>
          <p14:tracePt t="45660" x="4062413" y="5394325"/>
          <p14:tracePt t="45677" x="4071938" y="5376863"/>
          <p14:tracePt t="45694" x="4081463" y="5367338"/>
          <p14:tracePt t="45810" x="4081463" y="5376863"/>
          <p14:tracePt t="45818" x="4081463" y="5394325"/>
          <p14:tracePt t="45827" x="4081463" y="5411788"/>
          <p14:tracePt t="45844" x="4081463" y="5429250"/>
          <p14:tracePt t="45860" x="4081463" y="5438775"/>
          <p14:tracePt t="46066" x="4081463" y="5429250"/>
          <p14:tracePt t="46082" x="4081463" y="5421313"/>
          <p14:tracePt t="46090" x="4089400" y="5411788"/>
          <p14:tracePt t="47450" x="4089400" y="5402263"/>
          <p14:tracePt t="47466" x="4098925" y="5402263"/>
          <p14:tracePt t="47586" x="4108450" y="5402263"/>
          <p14:tracePt t="47610" x="4116388" y="5402263"/>
          <p14:tracePt t="47618" x="4116388" y="5421313"/>
          <p14:tracePt t="47626" x="4116388" y="5438775"/>
          <p14:tracePt t="47643" x="4116388" y="5483225"/>
          <p14:tracePt t="47659" x="4125913" y="5519738"/>
          <p14:tracePt t="47676" x="4125913" y="5546725"/>
          <p14:tracePt t="47692" x="4125913" y="5564188"/>
          <p14:tracePt t="47810" x="4125913" y="5572125"/>
          <p14:tracePt t="47818" x="4125913" y="5581650"/>
          <p14:tracePt t="47826" x="4125913" y="5591175"/>
          <p14:tracePt t="47842" x="4125913" y="5618163"/>
          <p14:tracePt t="47859" x="4125913" y="5626100"/>
          <p14:tracePt t="47876" x="4125913" y="5670550"/>
          <p14:tracePt t="47892" x="4108450" y="5680075"/>
          <p14:tracePt t="47909" x="4098925" y="5689600"/>
          <p14:tracePt t="47926" x="4098925" y="5697538"/>
          <p14:tracePt t="48026" x="4089400" y="5697538"/>
          <p14:tracePt t="48082" x="4081463" y="5697538"/>
          <p14:tracePt t="48411" x="4071938" y="5697538"/>
          <p14:tracePt t="48419" x="4044950" y="5697538"/>
          <p14:tracePt t="48426" x="4027488" y="5689600"/>
          <p14:tracePt t="48442" x="4000500" y="5689600"/>
          <p14:tracePt t="48459" x="3965575" y="5680075"/>
          <p14:tracePt t="48475" x="3946525" y="5680075"/>
          <p14:tracePt t="48492" x="3919538" y="5662613"/>
          <p14:tracePt t="48509" x="3894138" y="5662613"/>
          <p14:tracePt t="48525" x="3894138" y="5635625"/>
          <p14:tracePt t="48542" x="3884613" y="5546725"/>
          <p14:tracePt t="48559" x="3875088" y="5421313"/>
          <p14:tracePt t="48575" x="3875088" y="5214938"/>
          <p14:tracePt t="48592" x="3875088" y="4973638"/>
          <p14:tracePt t="48609" x="3875088" y="4706938"/>
          <p14:tracePt t="48625" x="3875088" y="4545013"/>
          <p14:tracePt t="48642" x="3911600" y="4187825"/>
          <p14:tracePt t="48659" x="3983038" y="3822700"/>
          <p14:tracePt t="48675" x="4071938" y="3581400"/>
          <p14:tracePt t="48692" x="4125913" y="3500438"/>
          <p14:tracePt t="48709" x="4322763" y="3259138"/>
          <p14:tracePt t="48725" x="4527550" y="3063875"/>
          <p14:tracePt t="48742" x="4652963" y="2938463"/>
          <p14:tracePt t="48759" x="4660900" y="2938463"/>
          <p14:tracePt t="48775" x="4732338" y="2901950"/>
          <p14:tracePt t="48792" x="4822825" y="2867025"/>
          <p14:tracePt t="48809" x="4875213" y="2867025"/>
          <p14:tracePt t="48825" x="4983163" y="2884488"/>
          <p14:tracePt t="48842" x="5045075" y="2921000"/>
          <p14:tracePt t="48858" x="5160963" y="2973388"/>
          <p14:tracePt t="48875" x="5286375" y="2992438"/>
          <p14:tracePt t="48892" x="5438775" y="3027363"/>
          <p14:tracePt t="48908" x="5589588" y="3036888"/>
          <p14:tracePt t="48925" x="5680075" y="3044825"/>
          <p14:tracePt t="48942" x="5707063" y="3044825"/>
          <p14:tracePt t="48979" x="5697538" y="3063875"/>
          <p14:tracePt t="48992" x="5680075" y="3063875"/>
          <p14:tracePt t="49008" x="5616575" y="3098800"/>
          <p14:tracePt t="49025" x="5438775" y="3160713"/>
          <p14:tracePt t="49042" x="5330825" y="3187700"/>
          <p14:tracePt t="49058" x="5232400" y="3206750"/>
          <p14:tracePt t="49075" x="5180013" y="3214688"/>
          <p14:tracePt t="49092" x="5135563" y="3214688"/>
          <p14:tracePt t="49108" x="5108575" y="3224213"/>
          <p14:tracePt t="49125" x="5099050" y="3224213"/>
          <p14:tracePt t="49158" x="5081588" y="3224213"/>
          <p14:tracePt t="49266" x="5099050" y="3224213"/>
          <p14:tracePt t="49274" x="5126038" y="3224213"/>
          <p14:tracePt t="49282" x="5160963" y="3224213"/>
          <p14:tracePt t="49292" x="5180013" y="3224213"/>
          <p14:tracePt t="49308" x="5241925" y="3224213"/>
          <p14:tracePt t="49325" x="5303838" y="3224213"/>
          <p14:tracePt t="49342" x="5429250" y="3259138"/>
          <p14:tracePt t="49358" x="5527675" y="3303588"/>
          <p14:tracePt t="49375" x="5670550" y="3349625"/>
          <p14:tracePt t="49392" x="5732463" y="3375025"/>
          <p14:tracePt t="49408" x="5778500" y="3411538"/>
          <p14:tracePt t="49425" x="5803900" y="3438525"/>
          <p14:tracePt t="49441" x="5803900" y="3465513"/>
          <p14:tracePt t="49458" x="5803900" y="3482975"/>
          <p14:tracePt t="49475" x="5795963" y="3517900"/>
          <p14:tracePt t="49491" x="5768975" y="3536950"/>
          <p14:tracePt t="49508" x="5697538" y="3554413"/>
          <p14:tracePt t="49525" x="5581650" y="3563938"/>
          <p14:tracePt t="49541" x="5483225" y="3563938"/>
          <p14:tracePt t="49558" x="5411788" y="3563938"/>
          <p14:tracePt t="49575" x="5330825" y="3563938"/>
          <p14:tracePt t="49591" x="5303838" y="3563938"/>
          <p14:tracePt t="49608" x="5259388" y="3544888"/>
          <p14:tracePt t="49625" x="5224463" y="3509963"/>
          <p14:tracePt t="49641" x="5224463" y="3500438"/>
          <p14:tracePt t="49658" x="5224463" y="3482975"/>
          <p14:tracePt t="49675" x="5224463" y="3455988"/>
          <p14:tracePt t="49691" x="5224463" y="3411538"/>
          <p14:tracePt t="49708" x="5232400" y="3394075"/>
          <p14:tracePt t="49725" x="5259388" y="3375025"/>
          <p14:tracePt t="49741" x="5286375" y="3357563"/>
          <p14:tracePt t="49758" x="5313363" y="3349625"/>
          <p14:tracePt t="49775" x="5349875" y="3349625"/>
          <p14:tracePt t="49791" x="5357813" y="3349625"/>
          <p14:tracePt t="49808" x="5375275" y="3349625"/>
          <p14:tracePt t="49825" x="5402263" y="3349625"/>
          <p14:tracePt t="49841" x="5411788" y="3349625"/>
          <p14:tracePt t="49858" x="5421313" y="3349625"/>
          <p14:tracePt t="49875" x="5421313" y="3357563"/>
          <p14:tracePt t="49891" x="5421313" y="3375025"/>
          <p14:tracePt t="49908" x="5421313" y="3411538"/>
          <p14:tracePt t="49925" x="5367338" y="3438525"/>
          <p14:tracePt t="49941" x="5313363" y="3455988"/>
          <p14:tracePt t="49958" x="5251450" y="3455988"/>
          <p14:tracePt t="49975" x="5170488" y="3455988"/>
          <p14:tracePt t="49991" x="5135563" y="3455988"/>
          <p14:tracePt t="50008" x="5126038" y="3455988"/>
          <p14:tracePt t="50025" x="5116513" y="3446463"/>
          <p14:tracePt t="50041" x="5135563" y="3394075"/>
          <p14:tracePt t="50058" x="5180013" y="3357563"/>
          <p14:tracePt t="50074" x="5268913" y="3303588"/>
          <p14:tracePt t="50091" x="5375275" y="3278188"/>
          <p14:tracePt t="50108" x="5473700" y="3268663"/>
          <p14:tracePt t="50124" x="5564188" y="3268663"/>
          <p14:tracePt t="50141" x="5688013" y="3268663"/>
          <p14:tracePt t="50158" x="5751513" y="3268663"/>
          <p14:tracePt t="50174" x="5813425" y="3278188"/>
          <p14:tracePt t="50191" x="5884863" y="3303588"/>
          <p14:tracePt t="50208" x="5911850" y="3330575"/>
          <p14:tracePt t="50224" x="5956300" y="3375025"/>
          <p14:tracePt t="50241" x="5973763" y="3429000"/>
          <p14:tracePt t="50258" x="5973763" y="3446463"/>
          <p14:tracePt t="50274" x="5973763" y="3500438"/>
          <p14:tracePt t="50291" x="5938838" y="3527425"/>
          <p14:tracePt t="50324" x="5875338" y="3536950"/>
          <p14:tracePt t="50341" x="5822950" y="3554413"/>
          <p14:tracePt t="50358" x="5670550" y="3563938"/>
          <p14:tracePt t="50374" x="5554663" y="3563938"/>
          <p14:tracePt t="50391" x="5456238" y="3563938"/>
          <p14:tracePt t="50408" x="5384800" y="3554413"/>
          <p14:tracePt t="50424" x="5375275" y="3544888"/>
          <p14:tracePt t="50441" x="5375275" y="3517900"/>
          <p14:tracePt t="50457" x="5375275" y="3473450"/>
          <p14:tracePt t="50474" x="5421313" y="3421063"/>
          <p14:tracePt t="50491" x="5518150" y="3349625"/>
          <p14:tracePt t="50508" x="5635625" y="3322638"/>
          <p14:tracePt t="50524" x="5751513" y="3278188"/>
          <p14:tracePt t="50541" x="5840413" y="3278188"/>
          <p14:tracePt t="50558" x="5921375" y="3268663"/>
          <p14:tracePt t="50574" x="5973763" y="3268663"/>
          <p14:tracePt t="50591" x="6000750" y="3268663"/>
          <p14:tracePt t="50608" x="6027738" y="3268663"/>
          <p14:tracePt t="50624" x="6045200" y="3295650"/>
          <p14:tracePt t="50641" x="6045200" y="3330575"/>
          <p14:tracePt t="50657" x="6045200" y="3394075"/>
          <p14:tracePt t="50674" x="6045200" y="3421063"/>
          <p14:tracePt t="50691" x="6045200" y="3429000"/>
          <p14:tracePt t="50724" x="5973763" y="3429000"/>
          <p14:tracePt t="50741" x="5921375" y="3429000"/>
          <p14:tracePt t="50757" x="5867400" y="3421063"/>
          <p14:tracePt t="50774" x="5830888" y="3402013"/>
          <p14:tracePt t="50791" x="5822950" y="3384550"/>
          <p14:tracePt t="50807" x="5822950" y="3349625"/>
          <p14:tracePt t="50824" x="5822950" y="3286125"/>
          <p14:tracePt t="50841" x="5840413" y="3241675"/>
          <p14:tracePt t="50857" x="5929313" y="3170238"/>
          <p14:tracePt t="50874" x="5973763" y="3135313"/>
          <p14:tracePt t="50891" x="6045200" y="3125788"/>
          <p14:tracePt t="50907" x="6116638" y="3098800"/>
          <p14:tracePt t="50924" x="6153150" y="3098800"/>
          <p14:tracePt t="50941" x="6161088" y="3098800"/>
          <p14:tracePt t="50974" x="6170613" y="3098800"/>
          <p14:tracePt t="50991" x="6180138" y="3116263"/>
          <p14:tracePt t="51007" x="6170613" y="3143250"/>
          <p14:tracePt t="51024" x="6153150" y="3160713"/>
          <p14:tracePt t="51041" x="6099175" y="3197225"/>
          <p14:tracePt t="51057" x="5956300" y="3224213"/>
          <p14:tracePt t="51074" x="5857875" y="3232150"/>
          <p14:tracePt t="51091" x="5786438" y="3232150"/>
          <p14:tracePt t="51107" x="5768975" y="3232150"/>
          <p14:tracePt t="51124" x="5759450" y="3232150"/>
          <p14:tracePt t="51162" x="5759450" y="3224213"/>
          <p14:tracePt t="51178" x="5768975" y="3214688"/>
          <p14:tracePt t="51191" x="5786438" y="3197225"/>
          <p14:tracePt t="51207" x="5849938" y="3179763"/>
          <p14:tracePt t="51224" x="5956300" y="3135313"/>
          <p14:tracePt t="51241" x="6045200" y="3116263"/>
          <p14:tracePt t="51257" x="6215063" y="3071813"/>
          <p14:tracePt t="51378" x="6215063" y="3081338"/>
          <p14:tracePt t="51395" x="6207125" y="3089275"/>
          <p14:tracePt t="51402" x="6197600" y="3098800"/>
          <p14:tracePt t="51418" x="6180138" y="3108325"/>
          <p14:tracePt t="51427" x="6170613" y="3116263"/>
          <p14:tracePt t="51440" x="6161088" y="3125788"/>
          <p14:tracePt t="51457" x="6116638" y="3160713"/>
          <p14:tracePt t="51474" x="6072188" y="3232150"/>
          <p14:tracePt t="51490" x="6064250" y="3241675"/>
          <p14:tracePt t="51507" x="6045200" y="3278188"/>
          <p14:tracePt t="51524" x="5894388" y="3509963"/>
          <p14:tracePt t="51540" x="5724525" y="3795713"/>
          <p14:tracePt t="51557" x="5616575" y="4044950"/>
          <p14:tracePt t="51574" x="5554663" y="4322763"/>
          <p14:tracePt t="51590" x="5500688" y="4572000"/>
          <p14:tracePt t="51607" x="5500688" y="4598988"/>
          <p14:tracePt t="51624" x="5492750" y="4751388"/>
          <p14:tracePt t="51640" x="5438775" y="4921250"/>
          <p14:tracePt t="51657" x="5394325" y="5037138"/>
          <p14:tracePt t="51673" x="5357813" y="5081588"/>
          <p14:tracePt t="51690" x="5313363" y="5116513"/>
          <p14:tracePt t="51707" x="5278438" y="5170488"/>
          <p14:tracePt t="51724" x="5180013" y="5224463"/>
          <p14:tracePt t="51740" x="5054600" y="5295900"/>
          <p14:tracePt t="51757" x="4875213" y="5376863"/>
          <p14:tracePt t="51774" x="4714875" y="5483225"/>
          <p14:tracePt t="51790" x="4527550" y="5572125"/>
          <p14:tracePt t="51807" x="4375150" y="5689600"/>
          <p14:tracePt t="51823" x="4241800" y="5786438"/>
          <p14:tracePt t="51840" x="4143375" y="5903913"/>
          <p14:tracePt t="51857" x="4125913" y="5929313"/>
          <p14:tracePt t="51874" x="4108450" y="5965825"/>
          <p14:tracePt t="51890" x="4098925" y="5975350"/>
          <p14:tracePt t="51907" x="4089400" y="5975350"/>
          <p14:tracePt t="51923" x="4062413" y="5975350"/>
          <p14:tracePt t="51940" x="4037013" y="5975350"/>
          <p14:tracePt t="51957" x="4000500" y="5948363"/>
          <p14:tracePt t="51973" x="3946525" y="5929313"/>
          <p14:tracePt t="51990" x="3875088" y="5903913"/>
          <p14:tracePt t="52007" x="3813175" y="5876925"/>
          <p14:tracePt t="52023" x="3741738" y="5822950"/>
          <p14:tracePt t="52040" x="3687763" y="5786438"/>
          <p14:tracePt t="52057" x="3679825" y="5734050"/>
          <p14:tracePt t="52073" x="3679825" y="5670550"/>
          <p14:tracePt t="52090" x="3679825" y="5599113"/>
          <p14:tracePt t="52107" x="3679825" y="5519738"/>
          <p14:tracePt t="52123" x="3679825" y="5473700"/>
          <p14:tracePt t="52171" x="3679825" y="5465763"/>
          <p14:tracePt t="52178" x="3687763" y="5456238"/>
          <p14:tracePt t="52190" x="3705225" y="5429250"/>
          <p14:tracePt t="52207" x="3759200" y="5421313"/>
          <p14:tracePt t="52223" x="3830638" y="5421313"/>
          <p14:tracePt t="52240" x="3902075" y="5421313"/>
          <p14:tracePt t="52257" x="3938588" y="5421313"/>
          <p14:tracePt t="52273" x="4010025" y="5473700"/>
          <p14:tracePt t="52290" x="4071938" y="5554663"/>
          <p14:tracePt t="52307" x="4116388" y="5643563"/>
          <p14:tracePt t="52323" x="4133850" y="5689600"/>
          <p14:tracePt t="52340" x="4133850" y="5715000"/>
          <p14:tracePt t="52356" x="4133850" y="5761038"/>
          <p14:tracePt t="52373" x="4125913" y="5795963"/>
          <p14:tracePt t="52390" x="4108450" y="5832475"/>
          <p14:tracePt t="52406" x="4098925" y="5840413"/>
          <p14:tracePt t="52423" x="4081463" y="5840413"/>
          <p14:tracePt t="52440" x="4062413" y="5840413"/>
          <p14:tracePt t="52456" x="4027488" y="5840413"/>
          <p14:tracePt t="52473" x="3946525" y="5778500"/>
          <p14:tracePt t="52490" x="3919538" y="5734050"/>
          <p14:tracePt t="52506" x="3911600" y="5670550"/>
          <p14:tracePt t="52523" x="3911600" y="5626100"/>
          <p14:tracePt t="52563" x="3919538" y="5608638"/>
          <p14:tracePt t="52573" x="3938588" y="5572125"/>
          <p14:tracePt t="52590" x="3956050" y="5519738"/>
          <p14:tracePt t="52606" x="3990975" y="5483225"/>
          <p14:tracePt t="52623" x="4017963" y="5456238"/>
          <p14:tracePt t="52640" x="4037013" y="5448300"/>
          <p14:tracePt t="52673" x="4071938" y="5448300"/>
          <p14:tracePt t="52690" x="4081463" y="5456238"/>
          <p14:tracePt t="52706" x="4089400" y="5473700"/>
          <p14:tracePt t="52740" x="4089400" y="5492750"/>
          <p14:tracePt t="52773" x="4089400" y="5500688"/>
          <p14:tracePt t="52790" x="4089400" y="5519738"/>
          <p14:tracePt t="52810" x="4081463" y="5519738"/>
          <p14:tracePt t="52823" x="4071938" y="5519738"/>
          <p14:tracePt t="52840" x="4062413" y="5519738"/>
          <p14:tracePt t="52856" x="4037013" y="5510213"/>
          <p14:tracePt t="52873" x="4037013" y="5492750"/>
          <p14:tracePt t="52889" x="4037013" y="5456238"/>
          <p14:tracePt t="52906" x="4037013" y="5438775"/>
          <p14:tracePt t="52923" x="4037013" y="5411788"/>
          <p14:tracePt t="52940" x="4044950" y="5384800"/>
          <p14:tracePt t="52956" x="4062413" y="5367338"/>
          <p14:tracePt t="52973" x="4071938" y="5367338"/>
          <p14:tracePt t="53058" x="4081463" y="5367338"/>
          <p14:tracePt t="53074" x="4081463" y="5376863"/>
          <p14:tracePt t="53090" x="4081463" y="5384800"/>
          <p14:tracePt t="53098" x="4071938" y="5394325"/>
          <p14:tracePt t="53154" x="4062413" y="5394325"/>
          <p14:tracePt t="53186" x="4054475" y="5394325"/>
          <p14:tracePt t="53250" x="4054475" y="5384800"/>
          <p14:tracePt t="53266" x="4054475" y="5376863"/>
          <p14:tracePt t="53282" x="4054475" y="5367338"/>
          <p14:tracePt t="53290" x="4054475" y="5357813"/>
          <p14:tracePt t="53306" x="4062413" y="5349875"/>
          <p14:tracePt t="53370" x="4071938" y="5349875"/>
          <p14:tracePt t="53410" x="4071938" y="5367338"/>
          <p14:tracePt t="53434" x="4062413" y="5376863"/>
          <p14:tracePt t="53443" x="4054475" y="5384800"/>
          <p14:tracePt t="53458" x="4044950" y="5394325"/>
          <p14:tracePt t="53482" x="4017963" y="5394325"/>
          <p14:tracePt t="53578" x="4017963" y="5384800"/>
          <p14:tracePt t="53586" x="4017963" y="5376863"/>
          <p14:tracePt t="53593" x="4017963" y="5367338"/>
          <p14:tracePt t="53606" x="4044950" y="5357813"/>
          <p14:tracePt t="53622" x="4062413" y="5340350"/>
          <p14:tracePt t="53639" x="4071938" y="5330825"/>
          <p14:tracePt t="53674" x="4081463" y="5330825"/>
          <p14:tracePt t="54346" x="4081463" y="5340350"/>
          <p14:tracePt t="54354" x="4081463" y="5349875"/>
          <p14:tracePt t="54362" x="4081463" y="5367338"/>
          <p14:tracePt t="54372" x="4081463" y="5384800"/>
          <p14:tracePt t="54389" x="4054475" y="5402263"/>
          <p14:tracePt t="54405" x="4017963" y="5421313"/>
          <p14:tracePt t="54422" x="4010025" y="5429250"/>
          <p14:tracePt t="54439" x="3946525" y="5438775"/>
          <p14:tracePt t="54455" x="3840163" y="5448300"/>
          <p14:tracePt t="54472" x="3724275" y="5448300"/>
          <p14:tracePt t="54489" x="3571875" y="5448300"/>
          <p14:tracePt t="54505" x="3419475" y="5448300"/>
          <p14:tracePt t="54522" x="3375025" y="5429250"/>
          <p14:tracePt t="54539" x="3348038" y="5429250"/>
          <p14:tracePt t="54555" x="3340100" y="5429250"/>
          <p14:tracePt t="54589" x="3330575" y="5421313"/>
          <p14:tracePt t="54666" x="3330575" y="5411788"/>
          <p14:tracePt t="54675" x="3330575" y="5402263"/>
          <p14:tracePt t="54690" x="3348038" y="5394325"/>
          <p14:tracePt t="54698" x="3357563" y="5394325"/>
          <p14:tracePt t="54706" x="3394075" y="5376863"/>
          <p14:tracePt t="54722" x="3419475" y="5367338"/>
          <p14:tracePt t="54738" x="3455988" y="5367338"/>
          <p14:tracePt t="54755" x="3473450" y="5367338"/>
          <p14:tracePt t="54772" x="3482975" y="5367338"/>
          <p14:tracePt t="54788" x="3509963" y="5367338"/>
          <p14:tracePt t="54805" x="3527425" y="5376863"/>
          <p14:tracePt t="54822" x="3536950" y="5394325"/>
          <p14:tracePt t="54838" x="3536950" y="5402263"/>
          <p14:tracePt t="54855" x="3536950" y="5411788"/>
          <p14:tracePt t="54872" x="3517900" y="5429250"/>
          <p14:tracePt t="54888" x="3500438" y="5429250"/>
          <p14:tracePt t="54891" x="3490913" y="5429250"/>
          <p14:tracePt t="54922" x="3482975" y="5429250"/>
          <p14:tracePt t="54978" x="3482975" y="5402263"/>
          <p14:tracePt t="54994" x="3482975" y="5367338"/>
          <p14:tracePt t="55002" x="3482975" y="5357813"/>
          <p14:tracePt t="55010" x="3482975" y="5340350"/>
          <p14:tracePt t="55022" x="3490913" y="5313363"/>
          <p14:tracePt t="55038" x="3527425" y="5268913"/>
          <p14:tracePt t="55055" x="3562350" y="5241925"/>
          <p14:tracePt t="55072" x="3589338" y="5224463"/>
          <p14:tracePt t="55088" x="3616325" y="5224463"/>
          <p14:tracePt t="55105" x="3616325" y="5214938"/>
          <p14:tracePt t="55122" x="3625850" y="5214938"/>
          <p14:tracePt t="55138" x="3643313" y="5214938"/>
          <p14:tracePt t="55155" x="3660775" y="5214938"/>
          <p14:tracePt t="55172" x="3660775" y="5233988"/>
          <p14:tracePt t="55188" x="3660775" y="5268913"/>
          <p14:tracePt t="55205" x="3660775" y="5286375"/>
          <p14:tracePt t="55221" x="3660775" y="5295900"/>
          <p14:tracePt t="55238" x="3660775" y="5313363"/>
          <p14:tracePt t="55255" x="3652838" y="5313363"/>
          <p14:tracePt t="55370" x="3643313" y="5313363"/>
          <p14:tracePt t="55418" x="3652838" y="5313363"/>
          <p14:tracePt t="55434" x="3670300" y="5313363"/>
          <p14:tracePt t="55450" x="3679825" y="5313363"/>
          <p14:tracePt t="55459" x="3687763" y="5313363"/>
          <p14:tracePt t="55466" x="3697288" y="5330825"/>
          <p14:tracePt t="55482" x="3697288" y="5349875"/>
          <p14:tracePt t="55490" x="3697288" y="5357813"/>
          <p14:tracePt t="55505" x="3697288" y="5376863"/>
          <p14:tracePt t="55521" x="3598863" y="5448300"/>
          <p14:tracePt t="55538" x="3544888" y="5473700"/>
          <p14:tracePt t="55555" x="3500438" y="5483225"/>
          <p14:tracePt t="55571" x="3490913" y="5483225"/>
          <p14:tracePt t="55626" x="3490913" y="5465763"/>
          <p14:tracePt t="55634" x="3500438" y="5456238"/>
          <p14:tracePt t="55642" x="3509963" y="5456238"/>
          <p14:tracePt t="55655" x="3517900" y="5438775"/>
          <p14:tracePt t="55671" x="3544888" y="5402263"/>
          <p14:tracePt t="55688" x="3571875" y="5402263"/>
          <p14:tracePt t="55705" x="3616325" y="5394325"/>
          <p14:tracePt t="55721" x="3652838" y="5394325"/>
          <p14:tracePt t="55738" x="3660775" y="5394325"/>
          <p14:tracePt t="55794" x="3652838" y="5394325"/>
          <p14:tracePt t="55802" x="3625850" y="5394325"/>
          <p14:tracePt t="55810" x="3598863" y="5394325"/>
          <p14:tracePt t="55821" x="3581400" y="5402263"/>
          <p14:tracePt t="55838" x="3536950" y="5402263"/>
          <p14:tracePt t="55854" x="3509963" y="5402263"/>
          <p14:tracePt t="55871" x="3500438" y="5402263"/>
          <p14:tracePt t="55922" x="3527425" y="5402263"/>
          <p14:tracePt t="55930" x="3544888" y="5402263"/>
          <p14:tracePt t="55938" x="3562350" y="5402263"/>
          <p14:tracePt t="55954" x="3625850" y="5376863"/>
          <p14:tracePt t="55971" x="3660775" y="5367338"/>
          <p14:tracePt t="55988" x="3697288" y="5340350"/>
          <p14:tracePt t="56004" x="3741738" y="5322888"/>
          <p14:tracePt t="56021" x="3759200" y="5313363"/>
          <p14:tracePt t="56038" x="3768725" y="5313363"/>
          <p14:tracePt t="56071" x="3776663" y="5313363"/>
          <p14:tracePt t="56088" x="3786188" y="5313363"/>
          <p14:tracePt t="56104" x="3795713" y="5313363"/>
          <p14:tracePt t="56121" x="3813175" y="5313363"/>
          <p14:tracePt t="56137" x="3840163" y="5313363"/>
          <p14:tracePt t="56154" x="3848100" y="5305425"/>
          <p14:tracePt t="56171" x="3867150" y="5305425"/>
          <p14:tracePt t="56187" x="3884613" y="5305425"/>
          <p14:tracePt t="56204" x="3902075" y="5305425"/>
          <p14:tracePt t="56221" x="3911600" y="5305425"/>
          <p14:tracePt t="56238" x="3929063" y="5295900"/>
          <p14:tracePt t="56254" x="3946525" y="5295900"/>
          <p14:tracePt t="56271" x="3990975" y="5286375"/>
          <p14:tracePt t="56288" x="4027488" y="5286375"/>
          <p14:tracePt t="56304" x="4062413" y="5286375"/>
          <p14:tracePt t="56321" x="4133850" y="5286375"/>
          <p14:tracePt t="56337" x="4152900" y="5286375"/>
          <p14:tracePt t="56354" x="4160838" y="5286375"/>
          <p14:tracePt t="56418" x="4170363" y="5286375"/>
          <p14:tracePt t="56442" x="4170363" y="5295900"/>
          <p14:tracePt t="56450" x="4170363" y="5313363"/>
          <p14:tracePt t="56458" x="4170363" y="5322888"/>
          <p14:tracePt t="56471" x="4170363" y="5330825"/>
          <p14:tracePt t="56487" x="4160838" y="5367338"/>
          <p14:tracePt t="56504" x="4152900" y="5384800"/>
          <p14:tracePt t="56537" x="4133850" y="5394325"/>
          <p14:tracePt t="56571" x="4125913" y="5394325"/>
          <p14:tracePt t="56587" x="4098925" y="5402263"/>
          <p14:tracePt t="56604" x="4062413" y="5411788"/>
          <p14:tracePt t="56621" x="4037013" y="5411788"/>
          <p14:tracePt t="56637" x="4010025" y="5411788"/>
          <p14:tracePt t="56654" x="4000500" y="5411788"/>
          <p14:tracePt t="56794" x="3990975" y="5411788"/>
          <p14:tracePt t="56818" x="3990975" y="5402263"/>
          <p14:tracePt t="56834" x="3990975" y="5394325"/>
          <p14:tracePt t="56850" x="3990975" y="5384800"/>
          <p14:tracePt t="56876" x="4000500" y="5384800"/>
          <p14:tracePt t="56898" x="4000500" y="5367338"/>
          <p14:tracePt t="56914" x="4010025" y="5367338"/>
          <p14:tracePt t="56922" x="4017963" y="5367338"/>
          <p14:tracePt t="56938" x="4027488" y="5367338"/>
          <p14:tracePt t="56946" x="4044950" y="5367338"/>
          <p14:tracePt t="57002" x="4054475" y="5367338"/>
          <p14:tracePt t="57034" x="4062413" y="5367338"/>
          <p14:tracePt t="57042" x="4071938" y="5367338"/>
          <p14:tracePt t="57050" x="4081463" y="5367338"/>
          <p14:tracePt t="57058" x="4089400" y="5367338"/>
          <p14:tracePt t="57070" x="4098925" y="5367338"/>
          <p14:tracePt t="57087" x="4108450" y="5384800"/>
          <p14:tracePt t="57104" x="4116388" y="5402263"/>
          <p14:tracePt t="57120" x="4116388" y="5438775"/>
          <p14:tracePt t="57137" x="4116388" y="5465763"/>
          <p14:tracePt t="57154" x="4116388" y="5492750"/>
          <p14:tracePt t="57170" x="4116388" y="5510213"/>
          <p14:tracePt t="57187" x="4116388" y="5527675"/>
          <p14:tracePt t="57204" x="4108450" y="5537200"/>
          <p14:tracePt t="57220" x="4089400" y="5546725"/>
          <p14:tracePt t="57237" x="4081463" y="5554663"/>
          <p14:tracePt t="57254" x="4044950" y="5572125"/>
          <p14:tracePt t="57270" x="4017963" y="5572125"/>
          <p14:tracePt t="57287" x="3990975" y="5572125"/>
          <p14:tracePt t="57304" x="3983038" y="5572125"/>
          <p14:tracePt t="57320" x="3973513" y="5572125"/>
          <p14:tracePt t="57353" x="3956050" y="5554663"/>
          <p14:tracePt t="57370" x="3946525" y="5546725"/>
          <p14:tracePt t="57387" x="3946525" y="5510213"/>
          <p14:tracePt t="57409" x="3946525" y="5483225"/>
          <p14:tracePt t="57426" x="3946525" y="5465763"/>
          <p14:tracePt t="57437" x="3946525" y="5456238"/>
          <p14:tracePt t="57453" x="3946525" y="5411788"/>
          <p14:tracePt t="57470" x="3946525" y="5384800"/>
          <p14:tracePt t="57487" x="3965575" y="5349875"/>
          <p14:tracePt t="57520" x="3983038" y="5313363"/>
          <p14:tracePt t="57553" x="3990975" y="5295900"/>
          <p14:tracePt t="57570" x="4010025" y="5286375"/>
          <p14:tracePt t="57603" x="4017963" y="5278438"/>
          <p14:tracePt t="57626" x="4027488" y="5278438"/>
          <p14:tracePt t="57658" x="4037013" y="5278438"/>
          <p14:tracePt t="57666" x="4044950" y="5278438"/>
          <p14:tracePt t="57675" x="4054475" y="5278438"/>
          <p14:tracePt t="57698" x="4071938" y="5278438"/>
          <p14:tracePt t="57730" x="4081463" y="5278438"/>
          <p14:tracePt t="57762" x="4098925" y="5286375"/>
          <p14:tracePt t="57778" x="4098925" y="5295900"/>
          <p14:tracePt t="57786" x="4098925" y="5313363"/>
          <p14:tracePt t="57802" x="4098925" y="5322888"/>
          <p14:tracePt t="57810" x="4098925" y="5330825"/>
          <p14:tracePt t="57820" x="4098925" y="5340350"/>
          <p14:tracePt t="57837" x="4098925" y="5357813"/>
          <p14:tracePt t="57853" x="4098925" y="5376863"/>
          <p14:tracePt t="57870" x="4081463" y="5411788"/>
          <p14:tracePt t="57887" x="4071938" y="5421313"/>
          <p14:tracePt t="57903" x="4062413" y="5438775"/>
          <p14:tracePt t="57920" x="4037013" y="5465763"/>
          <p14:tracePt t="57937" x="4017963" y="5473700"/>
          <p14:tracePt t="57953" x="4000500" y="5492750"/>
          <p14:tracePt t="57970" x="3990975" y="5492750"/>
          <p14:tracePt t="58010" x="3983038" y="5492750"/>
          <p14:tracePt t="58058" x="3965575" y="5492750"/>
          <p14:tracePt t="58082" x="3965575" y="5483225"/>
          <p14:tracePt t="58114" x="3946525" y="5473700"/>
          <p14:tracePt t="58130" x="3946525" y="5465763"/>
          <p14:tracePt t="58138" x="3946525" y="5456238"/>
          <p14:tracePt t="58154" x="3946525" y="5438775"/>
          <p14:tracePt t="58162" x="3946525" y="5429250"/>
          <p14:tracePt t="58170" x="3946525" y="5421313"/>
          <p14:tracePt t="58186" x="3956050" y="5384800"/>
          <p14:tracePt t="58203" x="3973513" y="5349875"/>
          <p14:tracePt t="58220" x="3990975" y="5340350"/>
          <p14:tracePt t="58236" x="4010025" y="5305425"/>
          <p14:tracePt t="58253" x="4017963" y="5305425"/>
          <p14:tracePt t="58270" x="4044950" y="5295900"/>
          <p14:tracePt t="58286" x="4054475" y="5286375"/>
          <p14:tracePt t="58346" x="4071938" y="5286375"/>
          <p14:tracePt t="58378" x="4081463" y="5286375"/>
          <p14:tracePt t="58394" x="4089400" y="5286375"/>
          <p14:tracePt t="58410" x="4098925" y="5295900"/>
          <p14:tracePt t="58434" x="4108450" y="5295900"/>
          <p14:tracePt t="58442" x="4108450" y="5305425"/>
          <p14:tracePt t="58450" x="4116388" y="5313363"/>
          <p14:tracePt t="58474" x="4116388" y="5322888"/>
          <p14:tracePt t="58482" x="4116388" y="5340350"/>
          <p14:tracePt t="58490" x="4125913" y="5340350"/>
          <p14:tracePt t="58503" x="4125913" y="5349875"/>
          <p14:tracePt t="58520" x="4125913" y="5357813"/>
          <p14:tracePt t="58536" x="4125913" y="5376863"/>
          <p14:tracePt t="58553" x="4116388" y="5402263"/>
          <p14:tracePt t="58569" x="4108450" y="5421313"/>
          <p14:tracePt t="58586" x="4098925" y="5448300"/>
          <p14:tracePt t="58603" x="4081463" y="5465763"/>
          <p14:tracePt t="58620" x="4081463" y="5473700"/>
          <p14:tracePt t="58636" x="4071938" y="5473700"/>
          <p14:tracePt t="58653" x="4062413" y="5483225"/>
          <p14:tracePt t="58686" x="4044950" y="5492750"/>
          <p14:tracePt t="58703" x="4017963" y="5492750"/>
          <p14:tracePt t="58719" x="4010025" y="5500688"/>
          <p14:tracePt t="58736" x="3990975" y="5500688"/>
          <p14:tracePt t="58794" x="3973513" y="5500688"/>
          <p14:tracePt t="58802" x="3973513" y="5492750"/>
          <p14:tracePt t="58810" x="3973513" y="5483225"/>
          <p14:tracePt t="58825" x="3965575" y="5483225"/>
          <p14:tracePt t="58836" x="3965575" y="5473700"/>
          <p14:tracePt t="58853" x="3965575" y="5456238"/>
          <p14:tracePt t="58869" x="3946525" y="5438775"/>
          <p14:tracePt t="58887" x="3946525" y="5429250"/>
          <p14:tracePt t="58903" x="3946525" y="5411788"/>
          <p14:tracePt t="58919" x="3946525" y="5394325"/>
          <p14:tracePt t="58936" x="3946525" y="5376863"/>
          <p14:tracePt t="58953" x="3946525" y="5357813"/>
          <p14:tracePt t="58969" x="3956050" y="5349875"/>
          <p14:tracePt t="58986" x="3965575" y="5313363"/>
          <p14:tracePt t="59003" x="3973513" y="5313363"/>
          <p14:tracePt t="59019" x="4000500" y="5305425"/>
          <p14:tracePt t="59036" x="4017963" y="5286375"/>
          <p14:tracePt t="59053" x="4054475" y="5278438"/>
          <p14:tracePt t="59069" x="4062413" y="5268913"/>
          <p14:tracePt t="59086" x="4081463" y="5268913"/>
          <p14:tracePt t="59123" x="4089400" y="5268913"/>
          <p14:tracePt t="59138" x="4098925" y="5268913"/>
          <p14:tracePt t="59154" x="4108450" y="5268913"/>
          <p14:tracePt t="59169" x="4116388" y="5268913"/>
          <p14:tracePt t="59186" x="4133850" y="5278438"/>
          <p14:tracePt t="59203" x="4152900" y="5295900"/>
          <p14:tracePt t="59219" x="4160838" y="5305425"/>
          <p14:tracePt t="59236" x="4160838" y="5322888"/>
          <p14:tracePt t="59252" x="4160838" y="5349875"/>
          <p14:tracePt t="59269" x="4170363" y="5367338"/>
          <p14:tracePt t="59286" x="4170363" y="5384800"/>
          <p14:tracePt t="59302" x="4170363" y="5402263"/>
          <p14:tracePt t="59319" x="4170363" y="5421313"/>
          <p14:tracePt t="59336" x="4160838" y="5448300"/>
          <p14:tracePt t="59352" x="4152900" y="5448300"/>
          <p14:tracePt t="59386" x="4125913" y="5448300"/>
          <p14:tracePt t="59402" x="4116388" y="5456238"/>
          <p14:tracePt t="59419" x="4098925" y="5456238"/>
          <p14:tracePt t="59436" x="4081463" y="5456238"/>
          <p14:tracePt t="59452" x="4062413" y="5456238"/>
          <p14:tracePt t="59469" x="4054475" y="5456238"/>
          <p14:tracePt t="59486" x="4037013" y="5456238"/>
          <p14:tracePt t="59502" x="4017963" y="5456238"/>
          <p14:tracePt t="59519" x="4017963" y="5438775"/>
          <p14:tracePt t="59552" x="4010025" y="5402263"/>
          <p14:tracePt t="59569" x="4010025" y="5367338"/>
          <p14:tracePt t="59586" x="4010025" y="5340350"/>
          <p14:tracePt t="59602" x="4010025" y="5330825"/>
          <p14:tracePt t="59619" x="4010025" y="5313363"/>
          <p14:tracePt t="59652" x="4010025" y="5305425"/>
          <p14:tracePt t="59669" x="4017963" y="5305425"/>
          <p14:tracePt t="59686" x="4027488" y="5295900"/>
          <p14:tracePt t="59702" x="4054475" y="5295900"/>
          <p14:tracePt t="59719" x="4081463" y="5295900"/>
          <p14:tracePt t="59752" x="4098925" y="5295900"/>
          <p14:tracePt t="59769" x="4108450" y="5295900"/>
          <p14:tracePt t="59802" x="4116388" y="5313363"/>
          <p14:tracePt t="59819" x="4116388" y="5330825"/>
          <p14:tracePt t="59835" x="4116388" y="5340350"/>
          <p14:tracePt t="59852" x="4116388" y="5349875"/>
          <p14:tracePt t="59869" x="4116388" y="5376863"/>
          <p14:tracePt t="59885" x="4116388" y="5384800"/>
          <p14:tracePt t="59978" x="4108450" y="5376863"/>
          <p14:tracePt t="60555" x="4108450" y="5367338"/>
          <p14:tracePt t="60563" x="4133850" y="5367338"/>
          <p14:tracePt t="60570" x="4170363" y="5367338"/>
          <p14:tracePt t="60585" x="4251325" y="5384800"/>
          <p14:tracePt t="60602" x="4303713" y="5411788"/>
          <p14:tracePt t="60618" x="4303713" y="5429250"/>
          <p14:tracePt t="60652" x="4303713" y="5465763"/>
          <p14:tracePt t="60668" x="4224338" y="5564188"/>
          <p14:tracePt t="60685" x="4214813" y="5572125"/>
          <p14:tracePt t="60702" x="4179888" y="5599113"/>
          <p14:tracePt t="60718" x="4081463" y="5689600"/>
          <p14:tracePt t="60735" x="4027488" y="5741988"/>
          <p14:tracePt t="60752" x="3990975" y="5768975"/>
          <p14:tracePt t="60768" x="3973513" y="5795963"/>
          <p14:tracePt t="60785" x="3946525" y="5813425"/>
          <p14:tracePt t="60850" x="3938588" y="5813425"/>
          <p14:tracePt t="60858" x="3919538" y="5805488"/>
          <p14:tracePt t="60868" x="3902075" y="5795963"/>
          <p14:tracePt t="60886" x="3884613" y="5786438"/>
          <p14:tracePt t="60902" x="3857625" y="5778500"/>
          <p14:tracePt t="60918" x="3830638" y="5761038"/>
          <p14:tracePt t="60935" x="3813175" y="5751513"/>
          <p14:tracePt t="60952" x="3786188" y="5741988"/>
          <p14:tracePt t="60968" x="3776663" y="5734050"/>
          <p14:tracePt t="60985" x="3751263" y="5707063"/>
          <p14:tracePt t="61001" x="3741738" y="5680075"/>
          <p14:tracePt t="61018" x="3732213" y="5626100"/>
          <p14:tracePt t="61035" x="3714750" y="5581650"/>
          <p14:tracePt t="61051" x="3705225" y="5546725"/>
          <p14:tracePt t="61068" x="3705225" y="5537200"/>
          <p14:tracePt t="61106" x="3697288" y="5527675"/>
          <p14:tracePt t="61118" x="3697288" y="5519738"/>
          <p14:tracePt t="61135" x="3679825" y="5519738"/>
          <p14:tracePt t="61170" x="3670300" y="5519738"/>
          <p14:tracePt t="61266" x="3687763" y="5519738"/>
          <p14:tracePt t="61274" x="3724275" y="5519738"/>
          <p14:tracePt t="61285" x="3786188" y="5492750"/>
          <p14:tracePt t="61301" x="3884613" y="5465763"/>
          <p14:tracePt t="61318" x="4010025" y="5448300"/>
          <p14:tracePt t="61335" x="4108450" y="5402263"/>
          <p14:tracePt t="61351" x="4224338" y="5384800"/>
          <p14:tracePt t="61368" x="4322763" y="5349875"/>
          <p14:tracePt t="61369" x="4375150" y="5330825"/>
          <p14:tracePt t="61385" x="4402138" y="5330825"/>
          <p14:tracePt t="61401" x="4510088" y="5295900"/>
          <p14:tracePt t="61418" x="4537075" y="5295900"/>
          <p14:tracePt t="61435" x="4589463" y="5295900"/>
          <p14:tracePt t="61451" x="4625975" y="5286375"/>
          <p14:tracePt t="61468" x="4660900" y="5268913"/>
          <p14:tracePt t="61485" x="4687888" y="5268913"/>
          <p14:tracePt t="61501" x="4697413" y="5268913"/>
          <p14:tracePt t="61518" x="4714875" y="5268913"/>
          <p14:tracePt t="61535" x="4732338" y="5268913"/>
          <p14:tracePt t="61551" x="4759325" y="5259388"/>
          <p14:tracePt t="61568" x="4768850" y="5259388"/>
          <p14:tracePt t="61584" x="4786313" y="5259388"/>
          <p14:tracePt t="61601" x="4803775" y="5259388"/>
          <p14:tracePt t="61618" x="4813300" y="5259388"/>
          <p14:tracePt t="61651" x="4822825" y="5259388"/>
          <p14:tracePt t="61668" x="4830763" y="5259388"/>
          <p14:tracePt t="61690" x="4840288" y="5259388"/>
          <p14:tracePt t="61722" x="4830763" y="5278438"/>
          <p14:tracePt t="61739" x="4795838" y="5305425"/>
          <p14:tracePt t="61746" x="4768850" y="5313363"/>
          <p14:tracePt t="61755" x="4732338" y="5330825"/>
          <p14:tracePt t="61768" x="4679950" y="5349875"/>
          <p14:tracePt t="61784" x="4581525" y="5411788"/>
          <p14:tracePt t="61801" x="4367213" y="5492750"/>
          <p14:tracePt t="61818" x="4251325" y="5546725"/>
          <p14:tracePt t="61834" x="4170363" y="5581650"/>
          <p14:tracePt t="61851" x="4081463" y="5608638"/>
          <p14:tracePt t="61868" x="4017963" y="5635625"/>
          <p14:tracePt t="61884" x="3946525" y="5662613"/>
          <p14:tracePt t="61901" x="3911600" y="5662613"/>
          <p14:tracePt t="61918" x="3902075" y="5662613"/>
          <p14:tracePt t="61934" x="3894138" y="5670550"/>
          <p14:tracePt t="61986" x="3875088" y="5670550"/>
          <p14:tracePt t="62002" x="3857625" y="5670550"/>
          <p14:tracePt t="62010" x="3840163" y="5670550"/>
          <p14:tracePt t="62018" x="3830638" y="5670550"/>
          <p14:tracePt t="62034" x="3803650" y="5670550"/>
          <p14:tracePt t="62114" x="3803650" y="5662613"/>
          <p14:tracePt t="62130" x="3803650" y="5653088"/>
          <p14:tracePt t="62202" x="3813175" y="5643563"/>
          <p14:tracePt t="62210" x="3822700" y="5626100"/>
          <p14:tracePt t="62218" x="3830638" y="5626100"/>
          <p14:tracePt t="62234" x="3848100" y="5608638"/>
          <p14:tracePt t="62251" x="3884613" y="5591175"/>
          <p14:tracePt t="62267" x="3929063" y="5572125"/>
          <p14:tracePt t="62284" x="3983038" y="5537200"/>
          <p14:tracePt t="62301" x="4062413" y="5510213"/>
          <p14:tracePt t="62317" x="4116388" y="5500688"/>
          <p14:tracePt t="62334" x="4143375" y="5492750"/>
          <p14:tracePt t="62351" x="4160838" y="5483225"/>
          <p14:tracePt t="62367" x="4170363" y="5473700"/>
          <p14:tracePt t="62384" x="4187825" y="5473700"/>
          <p14:tracePt t="62401" x="4232275" y="5473700"/>
          <p14:tracePt t="62417" x="4268788" y="5473700"/>
          <p14:tracePt t="62434" x="4303713" y="5473700"/>
          <p14:tracePt t="62451" x="4303713" y="5465763"/>
          <p14:tracePt t="62484" x="4330700" y="5465763"/>
          <p14:tracePt t="62517" x="4348163" y="5456238"/>
          <p14:tracePt t="62534" x="4357688" y="5456238"/>
          <p14:tracePt t="62658" x="4357688" y="5438775"/>
          <p14:tracePt t="62730" x="4340225" y="5438775"/>
          <p14:tracePt t="62754" x="4330700" y="5438775"/>
          <p14:tracePt t="62777" x="4322763" y="5438775"/>
          <p14:tracePt t="62794" x="4313238" y="5438775"/>
          <p14:tracePt t="62810" x="4303713" y="5438775"/>
          <p14:tracePt t="62818" x="4295775" y="5438775"/>
          <p14:tracePt t="62834" x="4276725" y="5438775"/>
          <p14:tracePt t="62979" x="4286250" y="5438775"/>
          <p14:tracePt t="62986" x="4295775" y="5438775"/>
          <p14:tracePt t="63002" x="4303713" y="5438775"/>
          <p14:tracePt t="63074" x="4322763" y="5438775"/>
          <p14:tracePt t="63154" x="4330700" y="5438775"/>
          <p14:tracePt t="63171" x="4330700" y="5448300"/>
          <p14:tracePt t="63187" x="4322763" y="5456238"/>
          <p14:tracePt t="63194" x="4313238" y="5465763"/>
          <p14:tracePt t="63210" x="4303713" y="5465763"/>
          <p14:tracePt t="63218" x="4295775" y="5465763"/>
          <p14:tracePt t="63234" x="4276725" y="5465763"/>
          <p14:tracePt t="63258" x="4268788" y="5465763"/>
          <p14:tracePt t="63410" x="4268788" y="5456238"/>
          <p14:tracePt t="63418" x="4268788" y="5448300"/>
          <p14:tracePt t="63434" x="4276725" y="5438775"/>
          <p14:tracePt t="63442" x="4286250" y="5438775"/>
          <p14:tracePt t="63613" x="4286250" y="5429250"/>
          <p14:tracePt t="63618" x="4286250" y="5411788"/>
          <p14:tracePt t="63794" x="4286250" y="5402263"/>
          <p14:tracePt t="63810" x="4286250" y="5394325"/>
          <p14:tracePt t="63818" x="4286250" y="5384800"/>
          <p14:tracePt t="63834" x="4286250" y="5376863"/>
          <p14:tracePt t="63849" x="4276725" y="5357813"/>
          <p14:tracePt t="63874" x="4268788" y="5357813"/>
          <p14:tracePt t="64122" x="4259263" y="5349875"/>
          <p14:tracePt t="64130" x="4259263" y="5340350"/>
          <p14:tracePt t="64258" x="4251325" y="5330825"/>
          <p14:tracePt t="64266" x="4241800" y="5330825"/>
          <p14:tracePt t="64298" x="4232275" y="5330825"/>
          <p14:tracePt t="64306" x="4224338" y="5330825"/>
          <p14:tracePt t="64322" x="4214813" y="5330825"/>
          <p14:tracePt t="64333" x="4205288" y="5322888"/>
          <p14:tracePt t="64354" x="4187825" y="5313363"/>
          <p14:tracePt t="64370" x="4179888" y="5305425"/>
          <p14:tracePt t="64403" x="4170363" y="5305425"/>
          <p14:tracePt t="64418" x="4152900" y="5295900"/>
          <p14:tracePt t="64450" x="4143375" y="5286375"/>
          <p14:tracePt t="64466" x="4116388" y="5268913"/>
          <p14:tracePt t="64506" x="4098925" y="5268913"/>
          <p14:tracePt t="64554" x="4089400" y="5268913"/>
          <p14:tracePt t="64698" x="4081463" y="5268913"/>
          <p14:tracePt t="64770" x="4071938" y="5268913"/>
          <p14:tracePt t="64786" x="4062413" y="5268913"/>
          <p14:tracePt t="64810" x="4054475" y="5268913"/>
          <p14:tracePt t="64826" x="4037013" y="5268913"/>
          <p14:tracePt t="64834" x="4017963" y="5268913"/>
          <p14:tracePt t="64850" x="4000500" y="5268913"/>
          <p14:tracePt t="64858" x="3990975" y="5268913"/>
          <p14:tracePt t="64906" x="3965575" y="5268913"/>
          <p14:tracePt t="64946" x="3956050" y="5268913"/>
          <p14:tracePt t="64978" x="3946525" y="5268913"/>
          <p14:tracePt t="65146" x="3956050" y="5268913"/>
          <p14:tracePt t="65162" x="3983038" y="5259388"/>
          <p14:tracePt t="65170" x="4000500" y="5259388"/>
          <p14:tracePt t="65179" x="4027488" y="5251450"/>
          <p14:tracePt t="65187" x="4054475" y="5251450"/>
          <p14:tracePt t="65199" x="4062413" y="5251450"/>
          <p14:tracePt t="65216" x="4098925" y="5233988"/>
          <p14:tracePt t="65232" x="4116388" y="5224463"/>
          <p14:tracePt t="65249" x="4152900" y="5214938"/>
          <p14:tracePt t="65266" x="4179888" y="5214938"/>
          <p14:tracePt t="65299" x="4197350" y="5214938"/>
          <p14:tracePt t="65316" x="4205288" y="5207000"/>
          <p14:tracePt t="65332" x="4214813" y="5207000"/>
          <p14:tracePt t="65349" x="4224338" y="5207000"/>
          <p14:tracePt t="65366" x="4232275" y="5207000"/>
          <p14:tracePt t="65387" x="4241800" y="5207000"/>
          <p14:tracePt t="65410" x="4251325" y="5207000"/>
          <p14:tracePt t="65514" x="4259263" y="5197475"/>
          <p14:tracePt t="65562" x="4259263" y="5214938"/>
          <p14:tracePt t="65570" x="4259263" y="5224463"/>
          <p14:tracePt t="65578" x="4259263" y="5233988"/>
          <p14:tracePt t="65586" x="4259263" y="5251450"/>
          <p14:tracePt t="65599" x="4259263" y="5259388"/>
          <p14:tracePt t="65615" x="4259263" y="5295900"/>
          <p14:tracePt t="65632" x="4259263" y="5322888"/>
          <p14:tracePt t="65649" x="4259263" y="5340350"/>
          <p14:tracePt t="65665" x="4241800" y="5349875"/>
          <p14:tracePt t="65682" x="4241800" y="5357813"/>
          <p14:tracePt t="65699" x="4241800" y="5376863"/>
          <p14:tracePt t="65715" x="4241800" y="5402263"/>
          <p14:tracePt t="65732" x="4241800" y="5411788"/>
          <p14:tracePt t="65749" x="4241800" y="5421313"/>
          <p14:tracePt t="65765" x="4241800" y="5429250"/>
          <p14:tracePt t="65782" x="4241800" y="5438775"/>
          <p14:tracePt t="65819" x="4241800" y="5456238"/>
          <p14:tracePt t="65834" x="4241800" y="5465763"/>
          <p14:tracePt t="65849" x="4241800" y="5483225"/>
          <p14:tracePt t="65865" x="4241800" y="5500688"/>
          <p14:tracePt t="65890" x="4241800" y="5510213"/>
          <p14:tracePt t="65906" x="4241800" y="5519738"/>
          <p14:tracePt t="65938" x="4232275" y="5527675"/>
          <p14:tracePt t="66026" x="4214813" y="5527675"/>
          <p14:tracePt t="66042" x="4205288" y="5527675"/>
          <p14:tracePt t="66050" x="4187825" y="5527675"/>
          <p14:tracePt t="66058" x="4170363" y="5527675"/>
          <p14:tracePt t="66066" x="4152900" y="5537200"/>
          <p14:tracePt t="66082" x="4133850" y="5546725"/>
          <p14:tracePt t="66099" x="4116388" y="5546725"/>
          <p14:tracePt t="66115" x="4108450" y="5546725"/>
          <p14:tracePt t="66132" x="4098925" y="5546725"/>
          <p14:tracePt t="66186" x="4081463" y="5546725"/>
          <p14:tracePt t="66202" x="4071938" y="5546725"/>
          <p14:tracePt t="66226" x="4062413" y="5546725"/>
          <p14:tracePt t="66241" x="4054475" y="5546725"/>
          <p14:tracePt t="66258" x="4044950" y="5546725"/>
          <p14:tracePt t="66290" x="4037013" y="5546725"/>
          <p14:tracePt t="66386" x="4027488" y="5554663"/>
          <p14:tracePt t="66498" x="4037013" y="5554663"/>
          <p14:tracePt t="66506" x="4044950" y="5554663"/>
          <p14:tracePt t="66521" x="4062413" y="5554663"/>
          <p14:tracePt t="66538" x="4071938" y="5554663"/>
          <p14:tracePt t="66554" x="4081463" y="5554663"/>
          <p14:tracePt t="66565" x="4098925" y="5554663"/>
          <p14:tracePt t="66603" x="4108450" y="5554663"/>
          <p14:tracePt t="66610" x="4116388" y="5554663"/>
          <p14:tracePt t="66619" x="4125913" y="5554663"/>
          <p14:tracePt t="66632" x="4133850" y="5554663"/>
          <p14:tracePt t="66648" x="4143375" y="5554663"/>
          <p14:tracePt t="66674" x="4152900" y="5546725"/>
          <p14:tracePt t="66698" x="4160838" y="5546725"/>
          <p14:tracePt t="66706" x="4170363" y="5546725"/>
          <p14:tracePt t="66715" x="4179888" y="5537200"/>
          <p14:tracePt t="66746" x="4187825" y="5527675"/>
          <p14:tracePt t="66753" x="4197350" y="5527675"/>
          <p14:tracePt t="66765" x="4197350" y="5519738"/>
          <p14:tracePt t="66786" x="4205288" y="5519738"/>
          <p14:tracePt t="66810" x="4224338" y="5500688"/>
          <p14:tracePt t="66835" x="4224338" y="5492750"/>
          <p14:tracePt t="66858" x="4232275" y="5492750"/>
          <p14:tracePt t="66874" x="4241800" y="5483225"/>
          <p14:tracePt t="66882" x="4241800" y="5473700"/>
          <p14:tracePt t="66898" x="4241800" y="5465763"/>
          <p14:tracePt t="66914" x="4251325" y="5456238"/>
          <p14:tracePt t="66922" x="4251325" y="5448300"/>
          <p14:tracePt t="66931" x="4268788" y="5429250"/>
          <p14:tracePt t="66948" x="4276725" y="5411788"/>
          <p14:tracePt t="66965" x="4276725" y="5394325"/>
          <p14:tracePt t="66981" x="4286250" y="5367338"/>
          <p14:tracePt t="66998" x="4286250" y="5357813"/>
          <p14:tracePt t="67015" x="4286250" y="5349875"/>
          <p14:tracePt t="67031" x="4286250" y="5340350"/>
          <p14:tracePt t="67048" x="4286250" y="5330825"/>
          <p14:tracePt t="67065" x="4286250" y="5322888"/>
          <p14:tracePt t="67098" x="4286250" y="5305425"/>
          <p14:tracePt t="67114" x="4286250" y="5295900"/>
          <p14:tracePt t="67138" x="4286250" y="5286375"/>
          <p14:tracePt t="67146" x="4286250" y="5268913"/>
          <p14:tracePt t="67170" x="4286250" y="5259388"/>
          <p14:tracePt t="67186" x="4286250" y="5251450"/>
          <p14:tracePt t="67194" x="4286250" y="5241925"/>
          <p14:tracePt t="67203" x="4286250" y="5233988"/>
          <p14:tracePt t="67219" x="4286250" y="5214938"/>
          <p14:tracePt t="67242" x="4286250" y="5197475"/>
          <p14:tracePt t="67258" x="4276725" y="5187950"/>
          <p14:tracePt t="67274" x="4268788" y="5180013"/>
          <p14:tracePt t="67306" x="4259263" y="5180013"/>
          <p14:tracePt t="67322" x="4251325" y="5180013"/>
          <p14:tracePt t="67330" x="4241800" y="5180013"/>
          <p14:tracePt t="67354" x="4232275" y="5180013"/>
          <p14:tracePt t="67363" x="4214813" y="5180013"/>
          <p14:tracePt t="67370" x="4205288" y="5180013"/>
          <p14:tracePt t="67386" x="4197350" y="5180013"/>
          <p14:tracePt t="67398" x="4179888" y="5180013"/>
          <p14:tracePt t="67414" x="4160838" y="5187950"/>
          <p14:tracePt t="67431" x="4133850" y="5197475"/>
          <p14:tracePt t="67448" x="4116388" y="5214938"/>
          <p14:tracePt t="67464" x="4098925" y="5214938"/>
          <p14:tracePt t="67481" x="4071938" y="5233988"/>
          <p14:tracePt t="67498" x="4044950" y="5251450"/>
          <p14:tracePt t="67514" x="4017963" y="5251450"/>
          <p14:tracePt t="67531" x="3990975" y="5268913"/>
          <p14:tracePt t="67548" x="3973513" y="5286375"/>
          <p14:tracePt t="67564" x="3919538" y="5295900"/>
          <p14:tracePt t="67581" x="3911600" y="5305425"/>
          <p14:tracePt t="67598" x="3902075" y="5313363"/>
          <p14:tracePt t="67631" x="3884613" y="5313363"/>
          <p14:tracePt t="67762" x="3884613" y="5305425"/>
          <p14:tracePt t="67779" x="3884613" y="5295900"/>
          <p14:tracePt t="67794" x="3919538" y="5268913"/>
          <p14:tracePt t="67802" x="3929063" y="5259388"/>
          <p14:tracePt t="67814" x="3946525" y="5251450"/>
          <p14:tracePt t="67831" x="4000500" y="5224463"/>
          <p14:tracePt t="67847" x="4037013" y="5214938"/>
          <p14:tracePt t="67864" x="4054475" y="5187950"/>
          <p14:tracePt t="67866" x="4071938" y="5180013"/>
          <p14:tracePt t="67881" x="4089400" y="5180013"/>
          <p14:tracePt t="67897" x="4098925" y="5180013"/>
          <p14:tracePt t="67938" x="4108450" y="5180013"/>
          <p14:tracePt t="67986" x="4116388" y="5180013"/>
          <p14:tracePt t="68002" x="4125913" y="5180013"/>
          <p14:tracePt t="68042" x="4133850" y="5187950"/>
          <p14:tracePt t="68058" x="4143375" y="5187950"/>
          <p14:tracePt t="68074" x="4143375" y="5197475"/>
          <p14:tracePt t="68082" x="4152900" y="5207000"/>
          <p14:tracePt t="68098" x="4152900" y="5214938"/>
          <p14:tracePt t="68106" x="4160838" y="5224463"/>
          <p14:tracePt t="68122" x="4160838" y="5241925"/>
          <p14:tracePt t="68138" x="4160838" y="5251450"/>
          <p14:tracePt t="68147" x="4160838" y="5259388"/>
          <p14:tracePt t="68164" x="4160838" y="5278438"/>
          <p14:tracePt t="68181" x="4160838" y="5295900"/>
          <p14:tracePt t="68197" x="4179888" y="5305425"/>
          <p14:tracePt t="68214" x="4179888" y="5322888"/>
          <p14:tracePt t="68231" x="4179888" y="5349875"/>
          <p14:tracePt t="68247" x="4187825" y="5357813"/>
          <p14:tracePt t="68264" x="4197350" y="5384800"/>
          <p14:tracePt t="68281" x="4197350" y="5394325"/>
          <p14:tracePt t="68297" x="4197350" y="5402263"/>
          <p14:tracePt t="68314" x="4205288" y="5411788"/>
          <p14:tracePt t="68331" x="4205288" y="5421313"/>
          <p14:tracePt t="68347" x="4214813" y="5438775"/>
          <p14:tracePt t="68364" x="4224338" y="5465763"/>
          <p14:tracePt t="68393" x="4224338" y="5473700"/>
          <p14:tracePt t="68410" x="4224338" y="5483225"/>
          <p14:tracePt t="68442" x="4224338" y="5510213"/>
          <p14:tracePt t="68451" x="4224338" y="5519738"/>
          <p14:tracePt t="68474" x="4224338" y="5527675"/>
          <p14:tracePt t="68482" x="4232275" y="5537200"/>
          <p14:tracePt t="68490" x="4251325" y="5546725"/>
          <p14:tracePt t="68538" x="4251325" y="5554663"/>
          <p14:tracePt t="68562" x="4241800" y="5564188"/>
          <p14:tracePt t="68610" x="4224338" y="5564188"/>
          <p14:tracePt t="68618" x="4205288" y="5572125"/>
          <p14:tracePt t="68626" x="4205288" y="5581650"/>
          <p14:tracePt t="68642" x="4187825" y="5581650"/>
          <p14:tracePt t="68651" x="4179888" y="5591175"/>
          <p14:tracePt t="68682" x="4170363" y="5591175"/>
          <p14:tracePt t="68690" x="4152900" y="5591175"/>
          <p14:tracePt t="68706" x="4143375" y="5591175"/>
          <p14:tracePt t="68723" x="4133850" y="5591175"/>
          <p14:tracePt t="68738" x="4116388" y="5591175"/>
          <p14:tracePt t="68753" x="4108450" y="5591175"/>
          <p14:tracePt t="68866" x="4089400" y="5591175"/>
          <p14:tracePt t="68914" x="4071938" y="5591175"/>
          <p14:tracePt t="69146" x="4089400" y="5581650"/>
          <p14:tracePt t="69170" x="4098925" y="5581650"/>
          <p14:tracePt t="69178" x="4108450" y="5581650"/>
          <p14:tracePt t="69186" x="4116388" y="5581650"/>
          <p14:tracePt t="69202" x="4133850" y="5572125"/>
          <p14:tracePt t="69213" x="4143375" y="5572125"/>
          <p14:tracePt t="69230" x="4152900" y="5572125"/>
          <p14:tracePt t="69247" x="4187825" y="5554663"/>
          <p14:tracePt t="69263" x="4197350" y="5546725"/>
          <p14:tracePt t="69280" x="4214813" y="5537200"/>
          <p14:tracePt t="69297" x="4241800" y="5519738"/>
          <p14:tracePt t="69313" x="4251325" y="5500688"/>
          <p14:tracePt t="69330" x="4268788" y="5492750"/>
          <p14:tracePt t="69347" x="4268788" y="5483225"/>
          <p14:tracePt t="69363" x="4276725" y="5473700"/>
          <p14:tracePt t="69442" x="4286250" y="5473700"/>
          <p14:tracePt t="69482" x="4295775" y="5456238"/>
          <p14:tracePt t="69490" x="4295775" y="5448300"/>
          <p14:tracePt t="69530" x="4303713" y="5448300"/>
          <p14:tracePt t="69538" x="4313238" y="5438775"/>
          <p14:tracePt t="69562" x="4313238" y="5421313"/>
          <p14:tracePt t="69586" x="4313238" y="5411788"/>
          <p14:tracePt t="69594" x="4313238" y="5402263"/>
          <p14:tracePt t="69602" x="4313238" y="5394325"/>
          <p14:tracePt t="69613" x="4313238" y="5384800"/>
          <p14:tracePt t="69630" x="4313238" y="5376863"/>
          <p14:tracePt t="69646" x="4313238" y="5349875"/>
          <p14:tracePt t="69663" x="4313238" y="5322888"/>
          <p14:tracePt t="69696" x="4313238" y="5305425"/>
          <p14:tracePt t="69713" x="4303713" y="5286375"/>
          <p14:tracePt t="69746" x="4303713" y="5278438"/>
          <p14:tracePt t="69778" x="4286250" y="5268913"/>
          <p14:tracePt t="69818" x="4276725" y="5268913"/>
          <p14:tracePt t="69842" x="4259263" y="5268913"/>
          <p14:tracePt t="69851" x="4251325" y="5268913"/>
          <p14:tracePt t="69874" x="4241800" y="5268913"/>
          <p14:tracePt t="69883" x="4224338" y="5268913"/>
          <p14:tracePt t="69898" x="4214813" y="5268913"/>
          <p14:tracePt t="69906" x="4205288" y="5268913"/>
          <p14:tracePt t="69913" x="4197350" y="5268913"/>
          <p14:tracePt t="69930" x="4179888" y="5268913"/>
          <p14:tracePt t="69946" x="4160838" y="5268913"/>
          <p14:tracePt t="69963" x="4152900" y="5268913"/>
          <p14:tracePt t="69980" x="4143375" y="5268913"/>
          <p14:tracePt t="69996" x="4125913" y="5268913"/>
          <p14:tracePt t="70013" x="4116388" y="5278438"/>
          <p14:tracePt t="70046" x="4108450" y="5286375"/>
          <p14:tracePt t="70114" x="4089400" y="5295900"/>
          <p14:tracePt t="70138" x="4071938" y="5295900"/>
          <p14:tracePt t="70146" x="4054475" y="5295900"/>
          <p14:tracePt t="70162" x="4044950" y="5295900"/>
          <p14:tracePt t="70210" x="4037013" y="5305425"/>
          <p14:tracePt t="70242" x="4027488" y="5313363"/>
          <p14:tracePt t="70722" x="4037013" y="5313363"/>
          <p14:tracePt t="71978" x="4044950" y="5313363"/>
          <p14:tracePt t="71987" x="4054475" y="5313363"/>
          <p14:tracePt t="71995" x="4071938" y="5313363"/>
          <p14:tracePt t="72012" x="4081463" y="5313363"/>
          <p14:tracePt t="72050" x="4089400" y="5305425"/>
          <p14:tracePt t="72082" x="4098925" y="5305425"/>
          <p14:tracePt t="72099" x="4108450" y="5295900"/>
          <p14:tracePt t="72106" x="4116388" y="5286375"/>
          <p14:tracePt t="72114" x="4125913" y="5278438"/>
          <p14:tracePt t="72138" x="4143375" y="5268913"/>
          <p14:tracePt t="72154" x="4143375" y="5259388"/>
          <p14:tracePt t="72162" x="4152900" y="5251450"/>
          <p14:tracePt t="72178" x="4152900" y="5233988"/>
          <p14:tracePt t="72195" x="4179888" y="5233988"/>
          <p14:tracePt t="72212" x="4187825" y="5224463"/>
          <p14:tracePt t="72228" x="4197350" y="5224463"/>
          <p14:tracePt t="72245" x="4214813" y="5214938"/>
          <p14:tracePt t="72330" x="4224338" y="5214938"/>
          <p14:tracePt t="72354" x="4232275" y="5214938"/>
          <p14:tracePt t="72370" x="4241800" y="5214938"/>
          <p14:tracePt t="72482" x="4251325" y="5214938"/>
          <p14:tracePt t="72490" x="4259263" y="5214938"/>
          <p14:tracePt t="72499" x="4268788" y="5214938"/>
          <p14:tracePt t="72511" x="4276725" y="5214938"/>
          <p14:tracePt t="72528" x="4286250" y="5214938"/>
          <p14:tracePt t="72545" x="4322763" y="5268913"/>
          <p14:tracePt t="72561" x="4330700" y="5322888"/>
          <p14:tracePt t="72578" x="4340225" y="5376863"/>
          <p14:tracePt t="72595" x="4340225" y="5394325"/>
          <p14:tracePt t="72611" x="4348163" y="5421313"/>
          <p14:tracePt t="72628" x="4348163" y="5448300"/>
          <p14:tracePt t="72645" x="4348163" y="5492750"/>
          <p14:tracePt t="72661" x="4357688" y="5537200"/>
          <p14:tracePt t="72678" x="4367213" y="5554663"/>
          <p14:tracePt t="72695" x="4367213" y="5564188"/>
          <p14:tracePt t="72711" x="4367213" y="5591175"/>
          <p14:tracePt t="72745" x="4367213" y="5608638"/>
          <p14:tracePt t="72761" x="4367213" y="5635625"/>
          <p14:tracePt t="72778" x="4367213" y="5662613"/>
          <p14:tracePt t="72795" x="4348163" y="5680075"/>
          <p14:tracePt t="72811" x="4348163" y="5697538"/>
          <p14:tracePt t="72828" x="4340225" y="5707063"/>
          <p14:tracePt t="72874" x="4330700" y="5707063"/>
          <p14:tracePt t="72882" x="4322763" y="5707063"/>
          <p14:tracePt t="72899" x="4303713" y="5707063"/>
          <p14:tracePt t="72911" x="4295775" y="5707063"/>
          <p14:tracePt t="72928" x="4268788" y="5707063"/>
          <p14:tracePt t="72945" x="4232275" y="5707063"/>
          <p14:tracePt t="72961" x="4197350" y="5697538"/>
          <p14:tracePt t="72978" x="4160838" y="5689600"/>
          <p14:tracePt t="72995" x="4133850" y="5662613"/>
          <p14:tracePt t="73011" x="4108450" y="5653088"/>
          <p14:tracePt t="73028" x="4081463" y="5653088"/>
          <p14:tracePt t="73061" x="4062413" y="5635625"/>
          <p14:tracePt t="73078" x="4062413" y="5626100"/>
          <p14:tracePt t="73095" x="4054475" y="5618163"/>
          <p14:tracePt t="73111" x="4044950" y="5608638"/>
          <p14:tracePt t="73218" x="4044950" y="5599113"/>
          <p14:tracePt t="73226" x="4044950" y="5591175"/>
          <p14:tracePt t="73242" x="4062413" y="5591175"/>
          <p14:tracePt t="73250" x="4071938" y="5591175"/>
          <p14:tracePt t="73261" x="4081463" y="5591175"/>
          <p14:tracePt t="73278" x="4116388" y="5572125"/>
          <p14:tracePt t="73294" x="4160838" y="5546725"/>
          <p14:tracePt t="73311" x="4197350" y="5519738"/>
          <p14:tracePt t="73328" x="4214813" y="5519738"/>
          <p14:tracePt t="73344" x="4232275" y="5510213"/>
          <p14:tracePt t="73361" x="4251325" y="5500688"/>
          <p14:tracePt t="73394" x="4268788" y="5492750"/>
          <p14:tracePt t="73411" x="4276725" y="5492750"/>
          <p14:tracePt t="73458" x="4276725" y="5483225"/>
          <p14:tracePt t="73514" x="4286250" y="5473700"/>
          <p14:tracePt t="73554" x="4276725" y="5456238"/>
          <p14:tracePt t="73562" x="4259263" y="5456238"/>
          <p14:tracePt t="73570" x="4251325" y="5456238"/>
          <p14:tracePt t="73578" x="4232275" y="5456238"/>
          <p14:tracePt t="73594" x="4214813" y="5456238"/>
          <p14:tracePt t="73611" x="4197350" y="5456238"/>
          <p14:tracePt t="73627" x="4179888" y="5456238"/>
          <p14:tracePt t="73644" x="4160838" y="5456238"/>
          <p14:tracePt t="73661" x="4143375" y="5456238"/>
          <p14:tracePt t="73677" x="4125913" y="5456238"/>
          <p14:tracePt t="73694" x="4116388" y="5456238"/>
          <p14:tracePt t="73711" x="4098925" y="5456238"/>
          <p14:tracePt t="73794" x="4089400" y="5448300"/>
          <p14:tracePt t="73850" x="4081463" y="5438775"/>
          <p14:tracePt t="73954" x="4081463" y="5429250"/>
          <p14:tracePt t="73970" x="4081463" y="5421313"/>
          <p14:tracePt t="74002" x="4081463" y="5411788"/>
          <p14:tracePt t="74050" x="4081463" y="5394325"/>
          <p14:tracePt t="74066" x="4081463" y="5384800"/>
          <p14:tracePt t="74090" x="4081463" y="5376863"/>
          <p14:tracePt t="74106" x="4098925" y="5367338"/>
          <p14:tracePt t="74138" x="4108450" y="5357813"/>
          <p14:tracePt t="74154" x="4108450" y="5349875"/>
          <p14:tracePt t="74162" x="4116388" y="5349875"/>
          <p14:tracePt t="74170" x="4125913" y="5340350"/>
          <p14:tracePt t="74322" x="4125913" y="5349875"/>
          <p14:tracePt t="74331" x="4125913" y="5357813"/>
          <p14:tracePt t="74338" x="4116388" y="5367338"/>
          <p14:tracePt t="74346" x="4116388" y="5376863"/>
          <p14:tracePt t="74360" x="4108450" y="5394325"/>
          <p14:tracePt t="74377" x="4071938" y="5429250"/>
          <p14:tracePt t="74402" x="4044950" y="5456238"/>
          <p14:tracePt t="74514" x="4037013" y="5456238"/>
          <p14:tracePt t="74522" x="4027488" y="5448300"/>
          <p14:tracePt t="74547" x="4017963" y="5438775"/>
          <p14:tracePt t="74554" x="4017963" y="5429250"/>
          <p14:tracePt t="74571" x="4017963" y="5421313"/>
          <p14:tracePt t="74586" x="4017963" y="5411788"/>
          <p14:tracePt t="74626" x="4017963" y="5394325"/>
          <p14:tracePt t="74634" x="4017963" y="5384800"/>
          <p14:tracePt t="74658" x="4017963" y="5376863"/>
          <p14:tracePt t="74666" x="4027488" y="5376863"/>
          <p14:tracePt t="74677" x="4037013" y="5376863"/>
          <p14:tracePt t="74694" x="4062413" y="5367338"/>
          <p14:tracePt t="74710" x="4071938" y="5367338"/>
          <p14:tracePt t="74727" x="4089400" y="5357813"/>
          <p14:tracePt t="74760" x="4098925" y="5357813"/>
          <p14:tracePt t="74794" x="4108450" y="5357813"/>
          <p14:tracePt t="74818" x="4116388" y="5357813"/>
          <p14:tracePt t="74834" x="4125913" y="5357813"/>
          <p14:tracePt t="74842" x="4125913" y="5367338"/>
          <p14:tracePt t="74858" x="4133850" y="5376863"/>
          <p14:tracePt t="74866" x="4143375" y="5384800"/>
          <p14:tracePt t="74877" x="4152900" y="5394325"/>
          <p14:tracePt t="74898" x="4152900" y="5402263"/>
          <p14:tracePt t="74922" x="4152900" y="5411788"/>
          <p14:tracePt t="74938" x="4152900" y="5421313"/>
          <p14:tracePt t="74947" x="4143375" y="5429250"/>
          <p14:tracePt t="74994" x="4116388" y="5429250"/>
          <p14:tracePt t="75002" x="4108450" y="5421313"/>
          <p14:tracePt t="75010" x="4098925" y="5411788"/>
          <p14:tracePt t="75034" x="4081463" y="5394325"/>
          <p14:tracePt t="75043" x="4071938" y="5384800"/>
          <p14:tracePt t="75074" x="4071938" y="5367338"/>
          <p14:tracePt t="75138" x="4071938" y="5357813"/>
          <p14:tracePt t="75242" x="4081463" y="5357813"/>
          <p14:tracePt t="75274" x="4081463" y="5367338"/>
          <p14:tracePt t="75282" x="4081463" y="5376863"/>
          <p14:tracePt t="75298" x="4081463" y="5394325"/>
          <p14:tracePt t="75306" x="4081463" y="5402263"/>
          <p14:tracePt t="75314" x="4081463" y="5411788"/>
          <p14:tracePt t="75338" x="4081463" y="5421313"/>
          <p14:tracePt t="75370" x="4081463" y="5429250"/>
          <p14:tracePt t="75434" x="4071938" y="5429250"/>
          <p14:tracePt t="75474" x="4071938" y="5421313"/>
          <p14:tracePt t="75482" x="4071938" y="5411788"/>
          <p14:tracePt t="75546" x="4089400" y="5402263"/>
          <p14:tracePt t="75914" x="4081463" y="5402263"/>
          <p14:tracePt t="75938" x="4071938" y="5402263"/>
          <p14:tracePt t="76074" x="4071938" y="5384800"/>
          <p14:tracePt t="76106" x="4071938" y="5349875"/>
          <p14:tracePt t="76162" x="4081463" y="5349875"/>
          <p14:tracePt t="76194" x="4098925" y="5349875"/>
          <p14:tracePt t="76210" x="4098925" y="5357813"/>
          <p14:tracePt t="76218" x="4098925" y="5367338"/>
          <p14:tracePt t="76226" x="4098925" y="5376863"/>
          <p14:tracePt t="76243" x="4098925" y="5394325"/>
          <p14:tracePt t="76259" x="4098925" y="5429250"/>
          <p14:tracePt t="76276" x="4098925" y="5448300"/>
          <p14:tracePt t="76293" x="4098925" y="5465763"/>
          <p14:tracePt t="76309" x="4098925" y="5483225"/>
          <p14:tracePt t="76346" x="4089400" y="5483225"/>
          <p14:tracePt t="76371" x="4081463" y="5483225"/>
          <p14:tracePt t="76386" x="4081463" y="5473700"/>
          <p14:tracePt t="76401" x="4081463" y="5465763"/>
          <p14:tracePt t="76409" x="4081463" y="5448300"/>
          <p14:tracePt t="76426" x="4081463" y="5438775"/>
          <p14:tracePt t="76443" x="4098925" y="5402263"/>
          <p14:tracePt t="76459" x="4098925" y="5384800"/>
          <p14:tracePt t="76476" x="4108450" y="5376863"/>
          <p14:tracePt t="76492" x="4116388" y="5367338"/>
          <p14:tracePt t="76898" x="4116388" y="5384800"/>
          <p14:tracePt t="76906" x="4116388" y="5394325"/>
          <p14:tracePt t="76914" x="4108450" y="5421313"/>
          <p14:tracePt t="76926" x="4089400" y="5429250"/>
          <p14:tracePt t="76942" x="4089400" y="5438775"/>
          <p14:tracePt t="77474" x="4098925" y="5438775"/>
          <p14:tracePt t="77482" x="4116388" y="5438775"/>
          <p14:tracePt t="77492" x="4125913" y="5438775"/>
          <p14:tracePt t="77509" x="4143375" y="5438775"/>
          <p14:tracePt t="77525" x="4160838" y="5438775"/>
          <p14:tracePt t="77542" x="4179888" y="5438775"/>
          <p14:tracePt t="77559" x="4187825" y="5438775"/>
          <p14:tracePt t="77575" x="4197350" y="5438775"/>
          <p14:tracePt t="77770" x="4214813" y="5438775"/>
          <p14:tracePt t="77850" x="4224338" y="5438775"/>
          <p14:tracePt t="78034" x="4214813" y="5438775"/>
          <p14:tracePt t="78042" x="4205288" y="5438775"/>
          <p14:tracePt t="78050" x="4197350" y="5438775"/>
          <p14:tracePt t="78059" x="4179888" y="5438775"/>
          <p14:tracePt t="78075" x="4143375" y="5438775"/>
          <p14:tracePt t="78092" x="4116388" y="5438775"/>
          <p14:tracePt t="78108" x="4089400" y="5438775"/>
          <p14:tracePt t="78146" x="4081463" y="5438775"/>
          <p14:tracePt t="78158" x="4071938" y="5438775"/>
          <p14:tracePt t="78175" x="4062413" y="5438775"/>
          <p14:tracePt t="78192" x="4054475" y="5438775"/>
          <p14:tracePt t="78208" x="4044950" y="5438775"/>
          <p14:tracePt t="78322" x="4027488" y="5438775"/>
          <p14:tracePt t="78354" x="4017963" y="5438775"/>
          <p14:tracePt t="78546" x="4017963" y="5429250"/>
          <p14:tracePt t="78562" x="4044950" y="5429250"/>
          <p14:tracePt t="78570" x="4054475" y="5429250"/>
          <p14:tracePt t="78579" x="4062413" y="5429250"/>
          <p14:tracePt t="78591" x="4081463" y="5421313"/>
          <p14:tracePt t="78608" x="4098925" y="5411788"/>
          <p14:tracePt t="78625" x="4160838" y="5411788"/>
          <p14:tracePt t="78641" x="4197350" y="5411788"/>
          <p14:tracePt t="78658" x="4205288" y="5411788"/>
          <p14:tracePt t="78675" x="4224338" y="5411788"/>
          <p14:tracePt t="78691" x="4232275" y="5411788"/>
          <p14:tracePt t="78708" x="4241800" y="5411788"/>
          <p14:tracePt t="78725" x="4259263" y="5411788"/>
          <p14:tracePt t="78741" x="4276725" y="5411788"/>
          <p14:tracePt t="78758" x="4303713" y="5411788"/>
          <p14:tracePt t="78791" x="4322763" y="5411788"/>
          <p14:tracePt t="78810" x="4330700" y="5411788"/>
          <p14:tracePt t="78858" x="4340225" y="5411788"/>
          <p14:tracePt t="78890" x="4357688" y="5411788"/>
          <p14:tracePt t="79067" x="4340225" y="5411788"/>
          <p14:tracePt t="79075" x="4330700" y="5411788"/>
          <p14:tracePt t="79083" x="4303713" y="5411788"/>
          <p14:tracePt t="79091" x="4286250" y="5411788"/>
          <p14:tracePt t="79108" x="4259263" y="5411788"/>
          <p14:tracePt t="79124" x="4251325" y="5411788"/>
          <p14:tracePt t="79141" x="4232275" y="5411788"/>
          <p14:tracePt t="79158" x="4224338" y="5411788"/>
          <p14:tracePt t="79174" x="4214813" y="5411788"/>
          <p14:tracePt t="79191" x="4205288" y="5402263"/>
          <p14:tracePt t="79379" x="4205288" y="5394325"/>
          <p14:tracePt t="79386" x="4224338" y="5394325"/>
          <p14:tracePt t="79395" x="4232275" y="5394325"/>
          <p14:tracePt t="79411" x="4251325" y="5394325"/>
          <p14:tracePt t="79434" x="4259263" y="5394325"/>
          <p14:tracePt t="79442" x="4268788" y="5394325"/>
          <p14:tracePt t="79457" x="4276725" y="5394325"/>
          <p14:tracePt t="79474" x="4286250" y="5394325"/>
          <p14:tracePt t="79570" x="4295775" y="5394325"/>
          <p14:tracePt t="79602" x="4303713" y="5394325"/>
          <p14:tracePt t="79618" x="4276725" y="5394325"/>
          <p14:tracePt t="79626" x="4268788" y="5394325"/>
          <p14:tracePt t="79634" x="4251325" y="5394325"/>
          <p14:tracePt t="79642" x="4232275" y="5394325"/>
          <p14:tracePt t="79657" x="4187825" y="5394325"/>
          <p14:tracePt t="79674" x="4152900" y="5394325"/>
          <p14:tracePt t="79691" x="4133850" y="5394325"/>
          <p14:tracePt t="79707" x="4116388" y="5394325"/>
          <p14:tracePt t="79754" x="4108450" y="5394325"/>
          <p14:tracePt t="79987" x="4108450" y="5402263"/>
          <p14:tracePt t="79995" x="4116388" y="5402263"/>
          <p14:tracePt t="80002" x="4143375" y="5402263"/>
          <p14:tracePt t="80012" x="4179888" y="5402263"/>
          <p14:tracePt t="80024" x="4187825" y="5411788"/>
          <p14:tracePt t="80040" x="4205288" y="5411788"/>
          <p14:tracePt t="80058" x="4214813" y="5411788"/>
          <p14:tracePt t="80074" x="4241800" y="5421313"/>
          <p14:tracePt t="80107" x="4251325" y="5421313"/>
          <p14:tracePt t="80124" x="4259263" y="5421313"/>
        </p14:tracePtLst>
      </p14:laserTrace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anchor="t"/>
          <a:lstStyle/>
          <a:p>
            <a:pPr algn="ctr"/>
            <a:r>
              <a:rPr lang="en-US" sz="4800" dirty="0">
                <a:solidFill>
                  <a:srgbClr val="0070C0"/>
                </a:solidFill>
              </a:rPr>
              <a:t>Triode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3000" dirty="0">
                <a:solidFill>
                  <a:srgbClr val="FF0000"/>
                </a:solidFill>
              </a:rPr>
              <a:t>Grid:   </a:t>
            </a:r>
            <a:r>
              <a:rPr lang="en-US" sz="3000" dirty="0"/>
              <a:t>It is a nickel cup with a hole in it, almost completely encloses the cathode, and connected to a potential with a cathode and they control the number of electrons directed to the screen (</a:t>
            </a:r>
            <a:r>
              <a:rPr lang="en-US" sz="3000" dirty="0">
                <a:solidFill>
                  <a:srgbClr val="00B050"/>
                </a:solidFill>
              </a:rPr>
              <a:t>Brightness control</a:t>
            </a:r>
            <a:r>
              <a:rPr lang="en-US" sz="3000" dirty="0"/>
              <a:t>).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solidFill>
                  <a:srgbClr val="FF0000"/>
                </a:solidFill>
              </a:rPr>
              <a:t>First Anode (A1): </a:t>
            </a:r>
            <a:r>
              <a:rPr lang="en-US" sz="3000" dirty="0"/>
              <a:t>It is a cylinder shaped, open at one end and closed at the other end with a hole at the center of the closed end, it accelerates the electron to the focusing section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5" name="Picture 2" descr="C:\Users\ALFARAH\Dropbox\New Doc 2017-10-20_1.jpg">
            <a:extLst>
              <a:ext uri="{FF2B5EF4-FFF2-40B4-BE49-F238E27FC236}">
                <a16:creationId xmlns:a16="http://schemas.microsoft.com/office/drawing/2014/main" id="{2666C155-8925-4A94-A3E2-9425C190FD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177" r="81416" b="41137"/>
          <a:stretch/>
        </p:blipFill>
        <p:spPr bwMode="auto">
          <a:xfrm>
            <a:off x="7391400" y="2895600"/>
            <a:ext cx="16002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LFARAH\Dropbox\New Doc 2017-10-20_1.jpg">
            <a:extLst>
              <a:ext uri="{FF2B5EF4-FFF2-40B4-BE49-F238E27FC236}">
                <a16:creationId xmlns:a16="http://schemas.microsoft.com/office/drawing/2014/main" id="{8A60CFE1-52D6-4D97-AA47-AE4CFF48EB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17" r="63717" b="39891"/>
          <a:stretch/>
        </p:blipFill>
        <p:spPr bwMode="auto">
          <a:xfrm>
            <a:off x="5715000" y="5658853"/>
            <a:ext cx="31242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55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6054"/>
    </mc:Choice>
    <mc:Fallback xmlns="">
      <p:transition spd="slow" advTm="236054"/>
    </mc:Fallback>
  </mc:AlternateContent>
  <p:extLst>
    <p:ext uri="{3A86A75C-4F4B-4683-9AE1-C65F6400EC91}">
      <p14:laserTraceLst xmlns:p14="http://schemas.microsoft.com/office/powerpoint/2010/main">
        <p14:tracePtLst>
          <p14:tracePt t="1766" x="4268788" y="5278438"/>
          <p14:tracePt t="1773" x="4268788" y="5153025"/>
          <p14:tracePt t="1781" x="4268788" y="4554538"/>
          <p14:tracePt t="1792" x="4160838" y="3751263"/>
          <p14:tracePt t="1808" x="4071938" y="2374900"/>
          <p14:tracePt t="1825" x="4071938" y="839788"/>
          <p14:tracePt t="1842" x="4089400" y="303213"/>
          <p14:tracePt t="1858" x="4224338" y="0"/>
          <p14:tracePt t="1875" x="4276725" y="0"/>
          <p14:tracePt t="1892" x="4446588" y="0"/>
          <p14:tracePt t="1908" x="4562475" y="0"/>
          <p14:tracePt t="1925" x="4608513" y="0"/>
          <p14:tracePt t="1942" x="4921250" y="0"/>
          <p14:tracePt t="1958" x="5259388" y="0"/>
          <p14:tracePt t="2357" x="5241925" y="0"/>
          <p14:tracePt t="2365" x="5214938" y="0"/>
          <p14:tracePt t="2375" x="5197475" y="0"/>
          <p14:tracePt t="2391" x="5089525" y="17463"/>
          <p14:tracePt t="2408" x="4759325" y="17463"/>
          <p14:tracePt t="2425" x="4330700" y="17463"/>
          <p14:tracePt t="2441" x="4062413" y="17463"/>
          <p14:tracePt t="2458" x="3956050" y="61913"/>
          <p14:tracePt t="2475" x="3571875" y="160338"/>
          <p14:tracePt t="2491" x="3384550" y="258763"/>
          <p14:tracePt t="2508" x="3313113" y="401638"/>
          <p14:tracePt t="2524" x="3313113" y="455613"/>
          <p14:tracePt t="2541" x="3313113" y="500063"/>
          <p14:tracePt t="2558" x="3313113" y="536575"/>
          <p14:tracePt t="2575" x="3313113" y="544513"/>
          <p14:tracePt t="2637" x="3313113" y="554038"/>
          <p14:tracePt t="3230" x="3286125" y="571500"/>
          <p14:tracePt t="3237" x="3276600" y="598488"/>
          <p14:tracePt t="3253" x="3232150" y="633413"/>
          <p14:tracePt t="3262" x="3224213" y="669925"/>
          <p14:tracePt t="3274" x="3224213" y="714375"/>
          <p14:tracePt t="3291" x="3224213" y="785813"/>
          <p14:tracePt t="3307" x="3224213" y="839788"/>
          <p14:tracePt t="3324" x="3224213" y="874713"/>
          <p14:tracePt t="3381" x="3214688" y="884238"/>
          <p14:tracePt t="3390" x="3205163" y="884238"/>
          <p14:tracePt t="3397" x="3197225" y="884238"/>
          <p14:tracePt t="3407" x="3170238" y="884238"/>
          <p14:tracePt t="3424" x="3108325" y="911225"/>
          <p14:tracePt t="3441" x="3027363" y="919163"/>
          <p14:tracePt t="3457" x="2901950" y="938213"/>
          <p14:tracePt t="3474" x="2741613" y="990600"/>
          <p14:tracePt t="3491" x="2598738" y="1044575"/>
          <p14:tracePt t="3507" x="2500313" y="1108075"/>
          <p14:tracePt t="3524" x="2286000" y="1196975"/>
          <p14:tracePt t="3541" x="2179638" y="1268413"/>
          <p14:tracePt t="3557" x="2071688" y="1374775"/>
          <p14:tracePt t="3574" x="2009775" y="1446213"/>
          <p14:tracePt t="3607" x="2009775" y="1465263"/>
          <p14:tracePt t="3624" x="2009775" y="1482725"/>
          <p14:tracePt t="3640" x="2036763" y="1500188"/>
          <p14:tracePt t="3657" x="2054225" y="1509713"/>
          <p14:tracePt t="3674" x="2071688" y="1517650"/>
          <p14:tracePt t="3691" x="2089150" y="1517650"/>
          <p14:tracePt t="3707" x="2089150" y="1527175"/>
          <p14:tracePt t="3724" x="2098675" y="1527175"/>
          <p14:tracePt t="4037" x="2108200" y="1536700"/>
          <p14:tracePt t="4053" x="2108200" y="1544638"/>
          <p14:tracePt t="4061" x="2143125" y="1562100"/>
          <p14:tracePt t="4069" x="2170113" y="1562100"/>
          <p14:tracePt t="4077" x="2205038" y="1562100"/>
          <p14:tracePt t="4090" x="2268538" y="1581150"/>
          <p14:tracePt t="4107" x="2339975" y="1598613"/>
          <p14:tracePt t="4124" x="2419350" y="1598613"/>
          <p14:tracePt t="4140" x="2517775" y="1598613"/>
          <p14:tracePt t="4157" x="2571750" y="1598613"/>
          <p14:tracePt t="4174" x="2608263" y="1598613"/>
          <p14:tracePt t="4190" x="2616200" y="1598613"/>
          <p14:tracePt t="4207" x="2633663" y="1598613"/>
          <p14:tracePt t="4240" x="2660650" y="1598613"/>
          <p14:tracePt t="4257" x="2687638" y="1589088"/>
          <p14:tracePt t="4274" x="2724150" y="1589088"/>
          <p14:tracePt t="4290" x="2751138" y="1589088"/>
          <p14:tracePt t="4307" x="2768600" y="1589088"/>
          <p14:tracePt t="4324" x="2795588" y="1589088"/>
          <p14:tracePt t="4340" x="2822575" y="1589088"/>
          <p14:tracePt t="4357" x="2857500" y="1589088"/>
          <p14:tracePt t="4374" x="2919413" y="1589088"/>
          <p14:tracePt t="4390" x="2955925" y="1598613"/>
          <p14:tracePt t="4407" x="2982913" y="1598613"/>
          <p14:tracePt t="4423" x="3017838" y="1598613"/>
          <p14:tracePt t="4440" x="3044825" y="1598613"/>
          <p14:tracePt t="4473" x="3062288" y="1598613"/>
          <p14:tracePt t="4490" x="3098800" y="1598613"/>
          <p14:tracePt t="4507" x="3133725" y="1598613"/>
          <p14:tracePt t="4523" x="3179763" y="1598613"/>
          <p14:tracePt t="4540" x="3232150" y="1598613"/>
          <p14:tracePt t="4557" x="3268663" y="1598613"/>
          <p14:tracePt t="4573" x="3303588" y="1598613"/>
          <p14:tracePt t="4590" x="3322638" y="1598613"/>
          <p14:tracePt t="4607" x="3357563" y="1598613"/>
          <p14:tracePt t="4623" x="3384550" y="1608138"/>
          <p14:tracePt t="4640" x="3402013" y="1608138"/>
          <p14:tracePt t="4657" x="3411538" y="1616075"/>
          <p14:tracePt t="4694" x="3419475" y="1616075"/>
          <p14:tracePt t="4707" x="3429000" y="1616075"/>
          <p14:tracePt t="4723" x="3465513" y="1616075"/>
          <p14:tracePt t="4740" x="3490913" y="1616075"/>
          <p14:tracePt t="4757" x="3500438" y="1633538"/>
          <p14:tracePt t="4773" x="3544888" y="1633538"/>
          <p14:tracePt t="4790" x="3562350" y="1643063"/>
          <p14:tracePt t="4807" x="3571875" y="1643063"/>
          <p14:tracePt t="4823" x="3608388" y="1643063"/>
          <p14:tracePt t="4840" x="3633788" y="1652588"/>
          <p14:tracePt t="4857" x="3679825" y="1660525"/>
          <p14:tracePt t="4873" x="3705225" y="1679575"/>
          <p14:tracePt t="4890" x="3759200" y="1687513"/>
          <p14:tracePt t="4907" x="3795713" y="1704975"/>
          <p14:tracePt t="4923" x="3830638" y="1714500"/>
          <p14:tracePt t="4940" x="3902075" y="1724025"/>
          <p14:tracePt t="4956" x="3938588" y="1724025"/>
          <p14:tracePt t="4973" x="3946525" y="1724025"/>
          <p14:tracePt t="4990" x="3965575" y="1724025"/>
          <p14:tracePt t="5526" x="3956050" y="1724025"/>
          <p14:tracePt t="5533" x="3946525" y="1724025"/>
          <p14:tracePt t="5541" x="3929063" y="1724025"/>
          <p14:tracePt t="5556" x="3902075" y="1731963"/>
          <p14:tracePt t="5669" x="3911600" y="1741488"/>
          <p14:tracePt t="5677" x="4000500" y="1776413"/>
          <p14:tracePt t="5685" x="4010025" y="1776413"/>
          <p14:tracePt t="5701" x="4071938" y="1830388"/>
          <p14:tracePt t="5710" x="4160838" y="1928813"/>
          <p14:tracePt t="5723" x="4187825" y="1965325"/>
          <p14:tracePt t="5739" x="4313238" y="2089150"/>
          <p14:tracePt t="5756" x="4562475" y="2251075"/>
          <p14:tracePt t="5773" x="4803775" y="2339975"/>
          <p14:tracePt t="5789" x="5180013" y="2465388"/>
          <p14:tracePt t="5806" x="5572125" y="2571750"/>
          <p14:tracePt t="5823" x="6018213" y="2679700"/>
          <p14:tracePt t="5839" x="6350000" y="2768600"/>
          <p14:tracePt t="5856" x="6527800" y="2822575"/>
          <p14:tracePt t="5873" x="6572250" y="2830513"/>
          <p14:tracePt t="5889" x="6732588" y="2894013"/>
          <p14:tracePt t="5906" x="6850063" y="2946400"/>
          <p14:tracePt t="5923" x="6929438" y="2992438"/>
          <p14:tracePt t="5939" x="6973888" y="3027363"/>
          <p14:tracePt t="5956" x="7018338" y="3063875"/>
          <p14:tracePt t="5972" x="7054850" y="3116263"/>
          <p14:tracePt t="5989" x="7081838" y="3152775"/>
          <p14:tracePt t="6006" x="7116763" y="3187700"/>
          <p14:tracePt t="6023" x="7143750" y="3232150"/>
          <p14:tracePt t="6039" x="7207250" y="3268663"/>
          <p14:tracePt t="6056" x="7296150" y="3295650"/>
          <p14:tracePt t="6073" x="7412038" y="3367088"/>
          <p14:tracePt t="6089" x="7429500" y="3375025"/>
          <p14:tracePt t="6123" x="7473950" y="3384550"/>
          <p14:tracePt t="6139" x="7599363" y="3429000"/>
          <p14:tracePt t="6156" x="7742238" y="3465513"/>
          <p14:tracePt t="6172" x="7947025" y="3482975"/>
          <p14:tracePt t="6189" x="8027988" y="3492500"/>
          <p14:tracePt t="6206" x="8064500" y="3492500"/>
          <p14:tracePt t="6222" x="8072438" y="3492500"/>
          <p14:tracePt t="6256" x="8081963" y="3492500"/>
          <p14:tracePt t="6272" x="8108950" y="3492500"/>
          <p14:tracePt t="6289" x="8153400" y="3509963"/>
          <p14:tracePt t="6306" x="8215313" y="3517900"/>
          <p14:tracePt t="6322" x="8304213" y="3554413"/>
          <p14:tracePt t="6339" x="8394700" y="3571875"/>
          <p14:tracePt t="6356" x="8483600" y="3616325"/>
          <p14:tracePt t="6357" x="8518525" y="3635375"/>
          <p14:tracePt t="6372" x="8518525" y="3643313"/>
          <p14:tracePt t="6389" x="8528050" y="3662363"/>
          <p14:tracePt t="6406" x="8555038" y="3697288"/>
          <p14:tracePt t="6422" x="8564563" y="3697288"/>
          <p14:tracePt t="6439" x="8609013" y="3741738"/>
          <p14:tracePt t="6456" x="8661400" y="3768725"/>
          <p14:tracePt t="6472" x="8715375" y="3805238"/>
          <p14:tracePt t="6489" x="8732838" y="3822700"/>
          <p14:tracePt t="6506" x="8751888" y="3830638"/>
          <p14:tracePt t="6522" x="8759825" y="3840163"/>
          <p14:tracePt t="6539" x="8769350" y="3849688"/>
          <p14:tracePt t="6556" x="8778875" y="3849688"/>
          <p14:tracePt t="6572" x="8778875" y="3857625"/>
          <p14:tracePt t="6606" x="8786813" y="3857625"/>
          <p14:tracePt t="6694" x="8786813" y="3867150"/>
          <p14:tracePt t="6789" x="8796338" y="3867150"/>
          <p14:tracePt t="6805" x="8804275" y="3867150"/>
          <p14:tracePt t="6813" x="8813800" y="3867150"/>
          <p14:tracePt t="6822" x="8823325" y="3867150"/>
          <p14:tracePt t="6840" x="8831263" y="3884613"/>
          <p14:tracePt t="6855" x="8850313" y="3911600"/>
          <p14:tracePt t="6872" x="8858250" y="3956050"/>
          <p14:tracePt t="6889" x="8858250" y="4019550"/>
          <p14:tracePt t="6905" x="8858250" y="4037013"/>
          <p14:tracePt t="6922" x="8850313" y="4071938"/>
          <p14:tracePt t="6939" x="8840788" y="4098925"/>
          <p14:tracePt t="6955" x="8796338" y="4143375"/>
          <p14:tracePt t="6972" x="8769350" y="4197350"/>
          <p14:tracePt t="6989" x="8751888" y="4241800"/>
          <p14:tracePt t="7005" x="8742363" y="4259263"/>
          <p14:tracePt t="7022" x="8732838" y="4268788"/>
          <p14:tracePt t="7055" x="8724900" y="4278313"/>
          <p14:tracePt t="7109" x="8715375" y="4278313"/>
          <p14:tracePt t="7133" x="8707438" y="4278313"/>
          <p14:tracePt t="7149" x="8697913" y="4268788"/>
          <p14:tracePt t="7165" x="8688388" y="4259263"/>
          <p14:tracePt t="7181" x="8680450" y="4251325"/>
          <p14:tracePt t="7197" x="8670925" y="4241800"/>
          <p14:tracePt t="7205" x="8670925" y="4233863"/>
          <p14:tracePt t="7221" x="8670925" y="4214813"/>
          <p14:tracePt t="7229" x="8661400" y="4206875"/>
          <p14:tracePt t="7238" x="8661400" y="4197350"/>
          <p14:tracePt t="7255" x="8661400" y="4179888"/>
          <p14:tracePt t="7272" x="8643938" y="4152900"/>
          <p14:tracePt t="7289" x="8636000" y="4135438"/>
          <p14:tracePt t="7305" x="8636000" y="4125913"/>
          <p14:tracePt t="7322" x="8636000" y="4116388"/>
          <p14:tracePt t="7397" x="8636000" y="4108450"/>
          <p14:tracePt t="7405" x="8636000" y="4098925"/>
          <p14:tracePt t="7437" x="8626475" y="4090988"/>
          <p14:tracePt t="7558" x="8626475" y="4071938"/>
          <p14:tracePt t="7566" x="8643938" y="4071938"/>
          <p14:tracePt t="7573" x="8670925" y="4071938"/>
          <p14:tracePt t="7588" x="8715375" y="4054475"/>
          <p14:tracePt t="7605" x="8769350" y="4054475"/>
          <p14:tracePt t="7622" x="8813800" y="4054475"/>
          <p14:tracePt t="7638" x="8850313" y="4044950"/>
          <p14:tracePt t="7655" x="8894763" y="4037013"/>
          <p14:tracePt t="7672" x="8921750" y="4010025"/>
          <p14:tracePt t="7688" x="8947150" y="4010025"/>
          <p14:tracePt t="7705" x="8956675" y="4000500"/>
          <p14:tracePt t="7738" x="8956675" y="3992563"/>
          <p14:tracePt t="7755" x="8956675" y="3983038"/>
          <p14:tracePt t="7781" x="8956675" y="3973513"/>
          <p14:tracePt t="7798" x="8956675" y="3965575"/>
          <p14:tracePt t="7805" x="8947150" y="3956050"/>
          <p14:tracePt t="7822" x="8939213" y="3948113"/>
          <p14:tracePt t="7838" x="8921750" y="3938588"/>
          <p14:tracePt t="7855" x="8902700" y="3929063"/>
          <p14:tracePt t="7871" x="8875713" y="3921125"/>
          <p14:tracePt t="7888" x="8858250" y="3911600"/>
          <p14:tracePt t="7905" x="8840788" y="3911600"/>
          <p14:tracePt t="7921" x="8813800" y="3902075"/>
          <p14:tracePt t="7938" x="8778875" y="3902075"/>
          <p14:tracePt t="7955" x="8742363" y="3902075"/>
          <p14:tracePt t="7971" x="8707438" y="3902075"/>
          <p14:tracePt t="8005" x="8697913" y="3902075"/>
          <p14:tracePt t="8021" x="8688388" y="3902075"/>
          <p14:tracePt t="8045" x="8680450" y="3902075"/>
          <p14:tracePt t="8055" x="8680450" y="3894138"/>
          <p14:tracePt t="8117" x="8680450" y="3884613"/>
          <p14:tracePt t="8126" x="8670925" y="3884613"/>
          <p14:tracePt t="8198" x="8661400" y="3884613"/>
          <p14:tracePt t="8238" x="8661400" y="3876675"/>
          <p14:tracePt t="8254" x="8661400" y="3867150"/>
          <p14:tracePt t="8399" x="8661400" y="3849688"/>
          <p14:tracePt t="8414" x="8670925" y="3840163"/>
          <p14:tracePt t="8429" x="8680450" y="3840163"/>
          <p14:tracePt t="8438" x="8707438" y="3822700"/>
          <p14:tracePt t="8445" x="8742363" y="3805238"/>
          <p14:tracePt t="8454" x="8759825" y="3805238"/>
          <p14:tracePt t="8471" x="8804275" y="3805238"/>
          <p14:tracePt t="8488" x="8840788" y="3805238"/>
          <p14:tracePt t="8504" x="8858250" y="3805238"/>
          <p14:tracePt t="8538" x="8867775" y="3805238"/>
          <p14:tracePt t="8554" x="8867775" y="3813175"/>
          <p14:tracePt t="8571" x="8885238" y="3830638"/>
          <p14:tracePt t="8588" x="8894763" y="3840163"/>
          <p14:tracePt t="8604" x="8902700" y="3876675"/>
          <p14:tracePt t="8621" x="8902700" y="3894138"/>
          <p14:tracePt t="8638" x="8902700" y="3902075"/>
          <p14:tracePt t="8654" x="8902700" y="3911600"/>
          <p14:tracePt t="8671" x="8902700" y="3929063"/>
          <p14:tracePt t="8688" x="8902700" y="3938588"/>
          <p14:tracePt t="8704" x="8894763" y="3956050"/>
          <p14:tracePt t="8721" x="8885238" y="3973513"/>
          <p14:tracePt t="8738" x="8875713" y="3983038"/>
          <p14:tracePt t="8754" x="8867775" y="4000500"/>
          <p14:tracePt t="8771" x="8858250" y="4000500"/>
          <p14:tracePt t="8804" x="8850313" y="4037013"/>
          <p14:tracePt t="8821" x="8840788" y="4037013"/>
          <p14:tracePt t="8838" x="8831263" y="4044950"/>
          <p14:tracePt t="8854" x="8823325" y="4071938"/>
          <p14:tracePt t="8950" x="8813800" y="4071938"/>
          <p14:tracePt t="8981" x="8804275" y="4071938"/>
          <p14:tracePt t="8989" x="8796338" y="4071938"/>
          <p14:tracePt t="8998" x="8769350" y="4071938"/>
          <p14:tracePt t="9013" x="8759825" y="4071938"/>
          <p14:tracePt t="9029" x="8732838" y="4071938"/>
          <p14:tracePt t="9037" x="8707438" y="4064000"/>
          <p14:tracePt t="9054" x="8636000" y="4019550"/>
          <p14:tracePt t="9071" x="8518525" y="3965575"/>
          <p14:tracePt t="9087" x="8456613" y="3911600"/>
          <p14:tracePt t="9104" x="8439150" y="3911600"/>
          <p14:tracePt t="9121" x="8375650" y="3867150"/>
          <p14:tracePt t="9137" x="8188325" y="3733800"/>
          <p14:tracePt t="9154" x="7902575" y="3563938"/>
          <p14:tracePt t="9171" x="7537450" y="3322638"/>
          <p14:tracePt t="9187" x="7207250" y="3044825"/>
          <p14:tracePt t="9204" x="6626225" y="2536825"/>
          <p14:tracePt t="9221" x="6251575" y="2197100"/>
          <p14:tracePt t="9237" x="6010275" y="1992313"/>
          <p14:tracePt t="9254" x="5795963" y="1795463"/>
          <p14:tracePt t="9271" x="5724525" y="1704975"/>
          <p14:tracePt t="9304" x="5688013" y="1670050"/>
          <p14:tracePt t="9321" x="5626100" y="1608138"/>
          <p14:tracePt t="9337" x="5527675" y="1509713"/>
          <p14:tracePt t="9354" x="5429250" y="1428750"/>
          <p14:tracePt t="9371" x="5375275" y="1357313"/>
          <p14:tracePt t="9387" x="5286375" y="1330325"/>
          <p14:tracePt t="9404" x="5207000" y="1312863"/>
          <p14:tracePt t="9421" x="5160963" y="1312863"/>
          <p14:tracePt t="9509" x="5153025" y="1312863"/>
          <p14:tracePt t="9590" x="5153025" y="1322388"/>
          <p14:tracePt t="9613" x="5135563" y="1330325"/>
          <p14:tracePt t="9637" x="5116513" y="1347788"/>
          <p14:tracePt t="9645" x="5108575" y="1357313"/>
          <p14:tracePt t="9654" x="5099050" y="1357313"/>
          <p14:tracePt t="9670" x="5081588" y="1366838"/>
          <p14:tracePt t="9687" x="5081588" y="1393825"/>
          <p14:tracePt t="9704" x="5081588" y="1438275"/>
          <p14:tracePt t="9720" x="5099050" y="1473200"/>
          <p14:tracePt t="9737" x="5126038" y="1509713"/>
          <p14:tracePt t="9754" x="5153025" y="1536700"/>
          <p14:tracePt t="9770" x="5224463" y="1581150"/>
          <p14:tracePt t="9787" x="5313363" y="1616075"/>
          <p14:tracePt t="9804" x="5402263" y="1652588"/>
          <p14:tracePt t="9820" x="5446713" y="1679575"/>
          <p14:tracePt t="9837" x="5492750" y="1687513"/>
          <p14:tracePt t="9854" x="5518150" y="1687513"/>
          <p14:tracePt t="9870" x="5527675" y="1697038"/>
          <p14:tracePt t="9887" x="5545138" y="1697038"/>
          <p14:tracePt t="9904" x="5564188" y="1704975"/>
          <p14:tracePt t="9942" x="5581650" y="1704975"/>
          <p14:tracePt t="9954" x="5589588" y="1704975"/>
          <p14:tracePt t="9974" x="5616575" y="1704975"/>
          <p14:tracePt t="9987" x="5626100" y="1704975"/>
          <p14:tracePt t="10004" x="5653088" y="1697038"/>
          <p14:tracePt t="10020" x="5697538" y="1687513"/>
          <p14:tracePt t="10037" x="5741988" y="1670050"/>
          <p14:tracePt t="10054" x="5822950" y="1660525"/>
          <p14:tracePt t="10070" x="5921375" y="1643063"/>
          <p14:tracePt t="10087" x="6010275" y="1643063"/>
          <p14:tracePt t="10104" x="6072188" y="1643063"/>
          <p14:tracePt t="10137" x="6081713" y="1643063"/>
          <p14:tracePt t="10153" x="6108700" y="1643063"/>
          <p14:tracePt t="10197" x="6116638" y="1643063"/>
          <p14:tracePt t="10205" x="6126163" y="1643063"/>
          <p14:tracePt t="10220" x="6135688" y="1643063"/>
          <p14:tracePt t="10237" x="6170613" y="1643063"/>
          <p14:tracePt t="10253" x="6180138" y="1633538"/>
          <p14:tracePt t="10270" x="6197600" y="1625600"/>
          <p14:tracePt t="10287" x="6207125" y="1616075"/>
          <p14:tracePt t="10320" x="6224588" y="1608138"/>
          <p14:tracePt t="10337" x="6242050" y="1598613"/>
          <p14:tracePt t="10354" x="6251575" y="1598613"/>
          <p14:tracePt t="10370" x="6269038" y="1598613"/>
          <p14:tracePt t="10387" x="6303963" y="1589088"/>
          <p14:tracePt t="10403" x="6357938" y="1589088"/>
          <p14:tracePt t="10420" x="6446838" y="1589088"/>
          <p14:tracePt t="10437" x="6554788" y="1589088"/>
          <p14:tracePt t="10453" x="6643688" y="1589088"/>
          <p14:tracePt t="10470" x="6751638" y="1589088"/>
          <p14:tracePt t="10487" x="6840538" y="1589088"/>
          <p14:tracePt t="10503" x="6902450" y="1589088"/>
          <p14:tracePt t="10520" x="6938963" y="1589088"/>
          <p14:tracePt t="10537" x="6973888" y="1589088"/>
          <p14:tracePt t="10553" x="7000875" y="1589088"/>
          <p14:tracePt t="10570" x="7010400" y="1589088"/>
          <p14:tracePt t="10587" x="7027863" y="1581150"/>
          <p14:tracePt t="11070" x="7081838" y="1581150"/>
          <p14:tracePt t="11078" x="7278688" y="1643063"/>
          <p14:tracePt t="11086" x="7510463" y="1741488"/>
          <p14:tracePt t="11103" x="7661275" y="1866900"/>
          <p14:tracePt t="11120" x="7823200" y="1965325"/>
          <p14:tracePt t="11136" x="7974013" y="2081213"/>
          <p14:tracePt t="11153" x="8001000" y="2098675"/>
          <p14:tracePt t="11170" x="8126413" y="2241550"/>
          <p14:tracePt t="11186" x="8296275" y="2411413"/>
          <p14:tracePt t="11203" x="8394700" y="2527300"/>
          <p14:tracePt t="11220" x="8483600" y="2660650"/>
          <p14:tracePt t="11236" x="8616950" y="2867025"/>
          <p14:tracePt t="11253" x="8670925" y="2965450"/>
          <p14:tracePt t="11269" x="8697913" y="3063875"/>
          <p14:tracePt t="11286" x="8742363" y="3143250"/>
          <p14:tracePt t="11303" x="8786813" y="3187700"/>
          <p14:tracePt t="11320" x="8823325" y="3232150"/>
          <p14:tracePt t="11336" x="8831263" y="3303588"/>
          <p14:tracePt t="11353" x="8831263" y="3375025"/>
          <p14:tracePt t="11369" x="8840788" y="3517900"/>
          <p14:tracePt t="11386" x="8894763" y="3625850"/>
          <p14:tracePt t="11403" x="8939213" y="3795713"/>
          <p14:tracePt t="11419" x="9018588" y="3956050"/>
          <p14:tracePt t="11436" x="9082088" y="4187825"/>
          <p14:tracePt t="11453" x="9109075" y="4305300"/>
          <p14:tracePt t="11470" x="9109075" y="4384675"/>
          <p14:tracePt t="11486" x="9109075" y="4421188"/>
          <p14:tracePt t="11503" x="9109075" y="4456113"/>
          <p14:tracePt t="11519" x="9090025" y="4465638"/>
          <p14:tracePt t="11536" x="9090025" y="4492625"/>
          <p14:tracePt t="11553" x="9082088" y="4500563"/>
          <p14:tracePt t="11569" x="9064625" y="4510088"/>
          <p14:tracePt t="11586" x="9010650" y="4527550"/>
          <p14:tracePt t="11603" x="8966200" y="4537075"/>
          <p14:tracePt t="11619" x="8921750" y="4537075"/>
          <p14:tracePt t="11636" x="8885238" y="4537075"/>
          <p14:tracePt t="11653" x="8840788" y="4519613"/>
          <p14:tracePt t="11669" x="8831263" y="4500563"/>
          <p14:tracePt t="11686" x="8804275" y="4448175"/>
          <p14:tracePt t="11703" x="8804275" y="4411663"/>
          <p14:tracePt t="11719" x="8796338" y="4349750"/>
          <p14:tracePt t="11736" x="8786813" y="4278313"/>
          <p14:tracePt t="11753" x="8759825" y="4179888"/>
          <p14:tracePt t="11769" x="8751888" y="4098925"/>
          <p14:tracePt t="11786" x="8751888" y="4044950"/>
          <p14:tracePt t="11803" x="8751888" y="4010025"/>
          <p14:tracePt t="11819" x="8751888" y="3983038"/>
          <p14:tracePt t="11836" x="8759825" y="3965575"/>
          <p14:tracePt t="11853" x="8769350" y="3956050"/>
          <p14:tracePt t="11893" x="8778875" y="3948113"/>
          <p14:tracePt t="11908" x="8786813" y="3938588"/>
          <p14:tracePt t="11941" x="8813800" y="3938588"/>
          <p14:tracePt t="11956" x="8823325" y="3938588"/>
          <p14:tracePt t="11974" x="8831263" y="3938588"/>
          <p14:tracePt t="11981" x="8840788" y="3938588"/>
          <p14:tracePt t="11997" x="8850313" y="3938588"/>
          <p14:tracePt t="12006" x="8858250" y="3938588"/>
          <p14:tracePt t="12019" x="8867775" y="3938588"/>
          <p14:tracePt t="12036" x="8885238" y="3948113"/>
          <p14:tracePt t="12052" x="8894763" y="3992563"/>
          <p14:tracePt t="12069" x="8894763" y="4037013"/>
          <p14:tracePt t="12086" x="8894763" y="4064000"/>
          <p14:tracePt t="12102" x="8894763" y="4081463"/>
          <p14:tracePt t="12119" x="8894763" y="4090988"/>
          <p14:tracePt t="12136" x="8885238" y="4098925"/>
          <p14:tracePt t="12173" x="8858250" y="4090988"/>
          <p14:tracePt t="12186" x="8850313" y="4081463"/>
          <p14:tracePt t="12202" x="8840788" y="4064000"/>
          <p14:tracePt t="12219" x="8804275" y="4027488"/>
          <p14:tracePt t="12236" x="8804275" y="4019550"/>
          <p14:tracePt t="12252" x="8804275" y="4010025"/>
          <p14:tracePt t="12269" x="8804275" y="4000500"/>
          <p14:tracePt t="12286" x="8804275" y="3992563"/>
          <p14:tracePt t="12302" x="8804275" y="3983038"/>
          <p14:tracePt t="12335" x="8804275" y="3956050"/>
          <p14:tracePt t="12353" x="8813800" y="3938588"/>
          <p14:tracePt t="12369" x="8831263" y="3938588"/>
          <p14:tracePt t="12386" x="8840788" y="3911600"/>
          <p14:tracePt t="12501" x="8840788" y="3921125"/>
          <p14:tracePt t="12526" x="8840788" y="3929063"/>
          <p14:tracePt t="12549" x="8840788" y="3938588"/>
          <p14:tracePt t="12581" x="8840788" y="3948113"/>
          <p14:tracePt t="12590" x="8831263" y="3948113"/>
          <p14:tracePt t="12621" x="8823325" y="3948113"/>
          <p14:tracePt t="12661" x="8813800" y="3948113"/>
          <p14:tracePt t="12669" x="8804275" y="3948113"/>
          <p14:tracePt t="12750" x="8804275" y="3938588"/>
          <p14:tracePt t="12757" x="8813800" y="3938588"/>
          <p14:tracePt t="12894" x="8823325" y="3938588"/>
          <p14:tracePt t="12910" x="8813800" y="3938588"/>
          <p14:tracePt t="13230" x="8813800" y="3929063"/>
          <p14:tracePt t="13245" x="8813800" y="3921125"/>
          <p14:tracePt t="13477" x="8813800" y="3884613"/>
          <p14:tracePt t="13485" x="8724900" y="3867150"/>
          <p14:tracePt t="13493" x="8564563" y="3795713"/>
          <p14:tracePt t="13501" x="8394700" y="3714750"/>
          <p14:tracePt t="13518" x="8072438" y="3563938"/>
          <p14:tracePt t="13535" x="8064500" y="3544888"/>
          <p14:tracePt t="13552" x="7912100" y="3402013"/>
          <p14:tracePt t="13568" x="7680325" y="3206750"/>
          <p14:tracePt t="13585" x="7446963" y="3036888"/>
          <p14:tracePt t="13602" x="7143750" y="2778125"/>
          <p14:tracePt t="13618" x="6992938" y="2635250"/>
          <p14:tracePt t="13635" x="6911975" y="2473325"/>
          <p14:tracePt t="13651" x="6894513" y="2312988"/>
          <p14:tracePt t="13668" x="6894513" y="2081213"/>
          <p14:tracePt t="13685" x="6894513" y="1938338"/>
          <p14:tracePt t="13701" x="6894513" y="1795463"/>
          <p14:tracePt t="13718" x="6884988" y="1643063"/>
          <p14:tracePt t="13735" x="6884988" y="1616075"/>
          <p14:tracePt t="13751" x="6884988" y="1608138"/>
          <p14:tracePt t="13768" x="6823075" y="1500188"/>
          <p14:tracePt t="13785" x="6769100" y="1411288"/>
          <p14:tracePt t="13801" x="6697663" y="1339850"/>
          <p14:tracePt t="13818" x="6599238" y="1312863"/>
          <p14:tracePt t="13835" x="6429375" y="1303338"/>
          <p14:tracePt t="13838" x="6330950" y="1303338"/>
          <p14:tracePt t="13851" x="6215063" y="1303338"/>
          <p14:tracePt t="13868" x="5857875" y="1393825"/>
          <p14:tracePt t="13885" x="5653088" y="1473200"/>
          <p14:tracePt t="13901" x="5286375" y="1633538"/>
          <p14:tracePt t="13918" x="5187950" y="1679575"/>
          <p14:tracePt t="13935" x="5010150" y="1741488"/>
          <p14:tracePt t="13951" x="4697413" y="1857375"/>
          <p14:tracePt t="13968" x="4438650" y="1982788"/>
          <p14:tracePt t="13985" x="4197350" y="2108200"/>
          <p14:tracePt t="14001" x="4089400" y="2170113"/>
          <p14:tracePt t="14035" x="4071938" y="2197100"/>
          <p14:tracePt t="14051" x="4027488" y="2232025"/>
          <p14:tracePt t="14068" x="3983038" y="2278063"/>
          <p14:tracePt t="14084" x="3911600" y="2303463"/>
          <p14:tracePt t="14101" x="3813175" y="2330450"/>
          <p14:tracePt t="14118" x="3660775" y="2339975"/>
          <p14:tracePt t="14134" x="3517900" y="2339975"/>
          <p14:tracePt t="14151" x="3394075" y="2339975"/>
          <p14:tracePt t="14168" x="3197225" y="2374900"/>
          <p14:tracePt t="14184" x="3098800" y="2393950"/>
          <p14:tracePt t="14222" x="3081338" y="2393950"/>
          <p14:tracePt t="14234" x="3062288" y="2393950"/>
          <p14:tracePt t="14251" x="3009900" y="2393950"/>
          <p14:tracePt t="14268" x="2990850" y="2393950"/>
          <p14:tracePt t="14284" x="2965450" y="2384425"/>
          <p14:tracePt t="14301" x="2946400" y="2384425"/>
          <p14:tracePt t="14318" x="2928938" y="2374900"/>
          <p14:tracePt t="14334" x="2911475" y="2374900"/>
          <p14:tracePt t="14351" x="2901950" y="2374900"/>
          <p14:tracePt t="14368" x="2894013" y="2374900"/>
          <p14:tracePt t="14397" x="2884488" y="2357438"/>
          <p14:tracePt t="14422" x="2874963" y="2357438"/>
          <p14:tracePt t="14429" x="2867025" y="2357438"/>
          <p14:tracePt t="14438" x="2857500" y="2357438"/>
          <p14:tracePt t="14451" x="2847975" y="2349500"/>
          <p14:tracePt t="14468" x="2830513" y="2349500"/>
          <p14:tracePt t="14484" x="2803525" y="2339975"/>
          <p14:tracePt t="14501" x="2795588" y="2339975"/>
          <p14:tracePt t="14518" x="2768600" y="2330450"/>
          <p14:tracePt t="14551" x="2768600" y="2322513"/>
          <p14:tracePt t="14568" x="2759075" y="2322513"/>
          <p14:tracePt t="14584" x="2751138" y="2322513"/>
          <p14:tracePt t="14601" x="2741613" y="2322513"/>
          <p14:tracePt t="14618" x="2714625" y="2322513"/>
          <p14:tracePt t="14634" x="2697163" y="2322513"/>
          <p14:tracePt t="14651" x="2660650" y="2322513"/>
          <p14:tracePt t="14668" x="2633663" y="2312988"/>
          <p14:tracePt t="14684" x="2581275" y="2312988"/>
          <p14:tracePt t="14701" x="2544763" y="2312988"/>
          <p14:tracePt t="14718" x="2490788" y="2312988"/>
          <p14:tracePt t="14734" x="2438400" y="2312988"/>
          <p14:tracePt t="14751" x="2401888" y="2312988"/>
          <p14:tracePt t="14767" x="2366963" y="2312988"/>
          <p14:tracePt t="14784" x="2322513" y="2312988"/>
          <p14:tracePt t="14801" x="2268538" y="2322513"/>
          <p14:tracePt t="14817" x="2214563" y="2330450"/>
          <p14:tracePt t="14834" x="2187575" y="2330450"/>
          <p14:tracePt t="14851" x="2125663" y="2339975"/>
          <p14:tracePt t="14867" x="2089150" y="2349500"/>
          <p14:tracePt t="14884" x="2071688" y="2357438"/>
          <p14:tracePt t="14925" x="2089150" y="2366963"/>
          <p14:tracePt t="14934" x="2170113" y="2366963"/>
          <p14:tracePt t="14951" x="2295525" y="2393950"/>
          <p14:tracePt t="14967" x="2446338" y="2411413"/>
          <p14:tracePt t="14984" x="2660650" y="2438400"/>
          <p14:tracePt t="15001" x="2840038" y="2446338"/>
          <p14:tracePt t="15017" x="2965450" y="2473325"/>
          <p14:tracePt t="15034" x="3044825" y="2482850"/>
          <p14:tracePt t="15051" x="3125788" y="2492375"/>
          <p14:tracePt t="15067" x="3214688" y="2517775"/>
          <p14:tracePt t="15084" x="3232150" y="2517775"/>
          <p14:tracePt t="15109" x="3241675" y="2517775"/>
          <p14:tracePt t="15117" x="3259138" y="2517775"/>
          <p14:tracePt t="15134" x="3268663" y="2517775"/>
          <p14:tracePt t="15151" x="3340100" y="2500313"/>
          <p14:tracePt t="15167" x="3375025" y="2482850"/>
          <p14:tracePt t="15184" x="3402013" y="2473325"/>
          <p14:tracePt t="15201" x="3465513" y="2446338"/>
          <p14:tracePt t="15217" x="3571875" y="2438400"/>
          <p14:tracePt t="15234" x="3670300" y="2428875"/>
          <p14:tracePt t="15251" x="3795713" y="2393950"/>
          <p14:tracePt t="15267" x="3902075" y="2384425"/>
          <p14:tracePt t="15284" x="4044950" y="2374900"/>
          <p14:tracePt t="15300" x="4116388" y="2357438"/>
          <p14:tracePt t="15317" x="4187825" y="2349500"/>
          <p14:tracePt t="15334" x="4224338" y="2339975"/>
          <p14:tracePt t="15350" x="4259263" y="2330450"/>
          <p14:tracePt t="15367" x="4313238" y="2330450"/>
          <p14:tracePt t="15384" x="4348163" y="2322513"/>
          <p14:tracePt t="15400" x="4394200" y="2303463"/>
          <p14:tracePt t="15417" x="4402138" y="2303463"/>
          <p14:tracePt t="15450" x="4429125" y="2303463"/>
          <p14:tracePt t="15467" x="4465638" y="2295525"/>
          <p14:tracePt t="15484" x="4537075" y="2295525"/>
          <p14:tracePt t="15500" x="4660900" y="2286000"/>
          <p14:tracePt t="15517" x="4751388" y="2268538"/>
          <p14:tracePt t="15534" x="4822825" y="2268538"/>
          <p14:tracePt t="15550" x="4894263" y="2268538"/>
          <p14:tracePt t="15567" x="4973638" y="2268538"/>
          <p14:tracePt t="15584" x="5037138" y="2268538"/>
          <p14:tracePt t="15600" x="5108575" y="2268538"/>
          <p14:tracePt t="15617" x="5207000" y="2286000"/>
          <p14:tracePt t="15650" x="5214938" y="2286000"/>
          <p14:tracePt t="15667" x="5286375" y="2303463"/>
          <p14:tracePt t="15684" x="5340350" y="2303463"/>
          <p14:tracePt t="15700" x="5421313" y="2303463"/>
          <p14:tracePt t="15717" x="5473700" y="2303463"/>
          <p14:tracePt t="15734" x="5527675" y="2312988"/>
          <p14:tracePt t="15750" x="5572125" y="2322513"/>
          <p14:tracePt t="15767" x="5643563" y="2330450"/>
          <p14:tracePt t="15784" x="5697538" y="2349500"/>
          <p14:tracePt t="15800" x="5768975" y="2357438"/>
          <p14:tracePt t="15817" x="5830888" y="2357438"/>
          <p14:tracePt t="15833" x="5867400" y="2357438"/>
          <p14:tracePt t="15850" x="5884863" y="2366963"/>
          <p14:tracePt t="15867" x="5894388" y="2366963"/>
          <p14:tracePt t="15884" x="5902325" y="2366963"/>
          <p14:tracePt t="15900" x="5929313" y="2384425"/>
          <p14:tracePt t="16374" x="6054725" y="2384425"/>
          <p14:tracePt t="16382" x="6251575" y="2384425"/>
          <p14:tracePt t="16389" x="6510338" y="2482850"/>
          <p14:tracePt t="16400" x="6670675" y="2616200"/>
          <p14:tracePt t="16417" x="6850063" y="2778125"/>
          <p14:tracePt t="16433" x="6867525" y="2795588"/>
          <p14:tracePt t="16450" x="7064375" y="2973388"/>
          <p14:tracePt t="16467" x="7429500" y="3197225"/>
          <p14:tracePt t="16483" x="7670800" y="3349625"/>
          <p14:tracePt t="16500" x="7759700" y="3394075"/>
          <p14:tracePt t="16516" x="8072438" y="3598863"/>
          <p14:tracePt t="16533" x="8251825" y="3697288"/>
          <p14:tracePt t="16550" x="8304213" y="3733800"/>
          <p14:tracePt t="16566" x="8350250" y="3778250"/>
          <p14:tracePt t="16583" x="8394700" y="3867150"/>
          <p14:tracePt t="16600" x="8439150" y="3965575"/>
          <p14:tracePt t="16616" x="8474075" y="4037013"/>
          <p14:tracePt t="16633" x="8518525" y="4125913"/>
          <p14:tracePt t="16650" x="8545513" y="4197350"/>
          <p14:tracePt t="16666" x="8572500" y="4206875"/>
          <p14:tracePt t="16683" x="8626475" y="4233863"/>
          <p14:tracePt t="16700" x="8626475" y="4259263"/>
          <p14:tracePt t="16716" x="8626475" y="4313238"/>
          <p14:tracePt t="16750" x="8609013" y="4322763"/>
          <p14:tracePt t="16773" x="8589963" y="4322763"/>
          <p14:tracePt t="16783" x="8582025" y="4330700"/>
          <p14:tracePt t="16829" x="8572500" y="4330700"/>
          <p14:tracePt t="16853" x="8555038" y="4330700"/>
          <p14:tracePt t="16861" x="8555038" y="4322763"/>
          <p14:tracePt t="16886" x="8555038" y="4313238"/>
          <p14:tracePt t="16893" x="8555038" y="4305300"/>
          <p14:tracePt t="16917" x="8555038" y="4295775"/>
          <p14:tracePt t="16925" x="8555038" y="4278313"/>
          <p14:tracePt t="16933" x="8555038" y="4268788"/>
          <p14:tracePt t="16950" x="8589963" y="4251325"/>
          <p14:tracePt t="16966" x="8636000" y="4241800"/>
          <p14:tracePt t="16983" x="8661400" y="4224338"/>
          <p14:tracePt t="17000" x="8697913" y="4206875"/>
          <p14:tracePt t="17016" x="8707438" y="4197350"/>
          <p14:tracePt t="17033" x="8732838" y="4187825"/>
          <p14:tracePt t="17049" x="8751888" y="4179888"/>
          <p14:tracePt t="17083" x="8759825" y="4170363"/>
          <p14:tracePt t="17099" x="8769350" y="4170363"/>
          <p14:tracePt t="17116" x="8796338" y="4162425"/>
          <p14:tracePt t="17133" x="8813800" y="4152900"/>
          <p14:tracePt t="17149" x="8840788" y="4135438"/>
          <p14:tracePt t="17166" x="8867775" y="4125913"/>
          <p14:tracePt t="17183" x="8875713" y="4116388"/>
          <p14:tracePt t="17199" x="8885238" y="4098925"/>
          <p14:tracePt t="17216" x="8885238" y="4090988"/>
          <p14:tracePt t="17233" x="8885238" y="4064000"/>
          <p14:tracePt t="17249" x="8894763" y="4044950"/>
          <p14:tracePt t="17266" x="8912225" y="4019550"/>
          <p14:tracePt t="17283" x="8912225" y="4000500"/>
          <p14:tracePt t="17299" x="8912225" y="3956050"/>
          <p14:tracePt t="17316" x="8912225" y="3867150"/>
          <p14:tracePt t="17333" x="8912225" y="3813175"/>
          <p14:tracePt t="17349" x="8912225" y="3805238"/>
          <p14:tracePt t="17366" x="8912225" y="3786188"/>
          <p14:tracePt t="17383" x="8912225" y="3759200"/>
          <p14:tracePt t="17399" x="8912225" y="3724275"/>
          <p14:tracePt t="17416" x="8875713" y="3687763"/>
          <p14:tracePt t="17433" x="8858250" y="3662363"/>
          <p14:tracePt t="17449" x="8823325" y="3643313"/>
          <p14:tracePt t="17466" x="8796338" y="3625850"/>
          <p14:tracePt t="17483" x="8759825" y="3598863"/>
          <p14:tracePt t="17499" x="8707438" y="3589338"/>
          <p14:tracePt t="17516" x="8643938" y="3571875"/>
          <p14:tracePt t="17532" x="8609013" y="3563938"/>
          <p14:tracePt t="17549" x="8555038" y="3554413"/>
          <p14:tracePt t="17566" x="8501063" y="3554413"/>
          <p14:tracePt t="17583" x="8439150" y="3554413"/>
          <p14:tracePt t="17599" x="8358188" y="3554413"/>
          <p14:tracePt t="17616" x="8286750" y="3563938"/>
          <p14:tracePt t="17633" x="8251825" y="3581400"/>
          <p14:tracePt t="17649" x="8232775" y="3581400"/>
          <p14:tracePt t="17666" x="8224838" y="3581400"/>
          <p14:tracePt t="17682" x="8224838" y="3598863"/>
          <p14:tracePt t="17725" x="8224838" y="3608388"/>
          <p14:tracePt t="17749" x="8224838" y="3616325"/>
          <p14:tracePt t="17757" x="8232775" y="3616325"/>
          <p14:tracePt t="17781" x="8251825" y="3625850"/>
          <p14:tracePt t="17789" x="8259763" y="3643313"/>
          <p14:tracePt t="17799" x="8259763" y="3652838"/>
          <p14:tracePt t="17816" x="8278813" y="3687763"/>
          <p14:tracePt t="17832" x="8278813" y="3706813"/>
          <p14:tracePt t="17849" x="8286750" y="3714750"/>
          <p14:tracePt t="17870" x="8296275" y="3714750"/>
          <p14:tracePt t="17893" x="8304213" y="3714750"/>
          <p14:tracePt t="17917" x="8323263" y="3714750"/>
          <p14:tracePt t="17925" x="8331200" y="3714750"/>
          <p14:tracePt t="17933" x="8358188" y="3714750"/>
          <p14:tracePt t="17949" x="8402638" y="3714750"/>
          <p14:tracePt t="17966" x="8483600" y="3714750"/>
          <p14:tracePt t="17982" x="8564563" y="3714750"/>
          <p14:tracePt t="17999" x="8626475" y="3714750"/>
          <p14:tracePt t="18016" x="8670925" y="3714750"/>
          <p14:tracePt t="18032" x="8697913" y="3714750"/>
          <p14:tracePt t="18049" x="8707438" y="3714750"/>
          <p14:tracePt t="18066" x="8732838" y="3714750"/>
          <p14:tracePt t="18082" x="8742363" y="3724275"/>
          <p14:tracePt t="18099" x="8759825" y="3751263"/>
          <p14:tracePt t="18116" x="8759825" y="3778250"/>
          <p14:tracePt t="18132" x="8769350" y="3813175"/>
          <p14:tracePt t="18149" x="8769350" y="3849688"/>
          <p14:tracePt t="18166" x="8769350" y="3884613"/>
          <p14:tracePt t="18182" x="8769350" y="3894138"/>
          <p14:tracePt t="18199" x="8769350" y="3921125"/>
          <p14:tracePt t="18215" x="8759825" y="3938588"/>
          <p14:tracePt t="18232" x="8742363" y="3956050"/>
          <p14:tracePt t="18249" x="8724900" y="3973513"/>
          <p14:tracePt t="18265" x="8715375" y="3992563"/>
          <p14:tracePt t="18282" x="8715375" y="4010025"/>
          <p14:tracePt t="18299" x="8707438" y="4044950"/>
          <p14:tracePt t="18315" x="8707438" y="4064000"/>
          <p14:tracePt t="18332" x="8697913" y="4090988"/>
          <p14:tracePt t="18349" x="8688388" y="4098925"/>
          <p14:tracePt t="18381" x="8680450" y="4108450"/>
          <p14:tracePt t="18389" x="8670925" y="4108450"/>
          <p14:tracePt t="18399" x="8653463" y="4108450"/>
          <p14:tracePt t="18415" x="8616950" y="4116388"/>
          <p14:tracePt t="18432" x="8564563" y="4143375"/>
          <p14:tracePt t="18449" x="8537575" y="4143375"/>
          <p14:tracePt t="18465" x="8501063" y="4170363"/>
          <p14:tracePt t="18482" x="8466138" y="4179888"/>
          <p14:tracePt t="18499" x="8447088" y="4187825"/>
          <p14:tracePt t="18515" x="8439150" y="4187825"/>
          <p14:tracePt t="18565" x="8429625" y="4187825"/>
          <p14:tracePt t="18590" x="8421688" y="4187825"/>
          <p14:tracePt t="18774" x="8429625" y="4187825"/>
          <p14:tracePt t="18789" x="8447088" y="4187825"/>
          <p14:tracePt t="18805" x="8474075" y="4179888"/>
          <p14:tracePt t="18813" x="8483600" y="4170363"/>
          <p14:tracePt t="18829" x="8501063" y="4170363"/>
          <p14:tracePt t="18845" x="8518525" y="4162425"/>
          <p14:tracePt t="18853" x="8537575" y="4152900"/>
          <p14:tracePt t="18865" x="8545513" y="4152900"/>
          <p14:tracePt t="18882" x="8555038" y="4143375"/>
          <p14:tracePt t="18898" x="8572500" y="4135438"/>
          <p14:tracePt t="18915" x="8609013" y="4125913"/>
          <p14:tracePt t="18932" x="8616950" y="4125913"/>
          <p14:tracePt t="18948" x="8643938" y="4116388"/>
          <p14:tracePt t="18965" x="8661400" y="4108450"/>
          <p14:tracePt t="18989" x="8680450" y="4098925"/>
          <p14:tracePt t="19013" x="8680450" y="4090988"/>
          <p14:tracePt t="19029" x="8697913" y="4090988"/>
          <p14:tracePt t="19037" x="8707438" y="4081463"/>
          <p14:tracePt t="19061" x="8707438" y="4071938"/>
          <p14:tracePt t="19070" x="8707438" y="4064000"/>
          <p14:tracePt t="19086" x="8715375" y="4054475"/>
          <p14:tracePt t="19098" x="8715375" y="4044950"/>
          <p14:tracePt t="19117" x="8715375" y="4037013"/>
          <p14:tracePt t="19133" x="8715375" y="4019550"/>
          <p14:tracePt t="19157" x="8715375" y="4010025"/>
          <p14:tracePt t="19165" x="8715375" y="4000500"/>
          <p14:tracePt t="19182" x="8715375" y="3983038"/>
          <p14:tracePt t="19198" x="8715375" y="3973513"/>
          <p14:tracePt t="19215" x="8715375" y="3948113"/>
          <p14:tracePt t="19232" x="8715375" y="3938588"/>
          <p14:tracePt t="19248" x="8715375" y="3921125"/>
          <p14:tracePt t="19265" x="8715375" y="3911600"/>
          <p14:tracePt t="19282" x="8715375" y="3902075"/>
          <p14:tracePt t="19325" x="8715375" y="3894138"/>
          <p14:tracePt t="19333" x="8715375" y="3884613"/>
          <p14:tracePt t="19357" x="8707438" y="3876675"/>
          <p14:tracePt t="19389" x="8697913" y="3867150"/>
          <p14:tracePt t="19397" x="8688388" y="3857625"/>
          <p14:tracePt t="19413" x="8688388" y="3849688"/>
          <p14:tracePt t="19437" x="8680450" y="3849688"/>
          <p14:tracePt t="19469" x="8661400" y="3840163"/>
          <p14:tracePt t="19493" x="8643938" y="3840163"/>
          <p14:tracePt t="19502" x="8636000" y="3840163"/>
          <p14:tracePt t="19509" x="8626475" y="3840163"/>
          <p14:tracePt t="19518" x="8616950" y="3840163"/>
          <p14:tracePt t="19531" x="8609013" y="3840163"/>
          <p14:tracePt t="19548" x="8582025" y="3840163"/>
          <p14:tracePt t="19565" x="8555038" y="3840163"/>
          <p14:tracePt t="19598" x="8537575" y="3830638"/>
          <p14:tracePt t="19621" x="8528050" y="3830638"/>
          <p14:tracePt t="19645" x="8518525" y="3830638"/>
          <p14:tracePt t="19661" x="8510588" y="3830638"/>
          <p14:tracePt t="19701" x="8501063" y="3830638"/>
          <p14:tracePt t="19718" x="8493125" y="3830638"/>
          <p14:tracePt t="19893" x="8501063" y="3830638"/>
          <p14:tracePt t="19902" x="8510588" y="3830638"/>
          <p14:tracePt t="19910" x="8518525" y="3830638"/>
          <p14:tracePt t="19925" x="8518525" y="3840163"/>
          <p14:tracePt t="19933" x="8528050" y="3849688"/>
          <p14:tracePt t="19949" x="8528050" y="3857625"/>
          <p14:tracePt t="19964" x="8528050" y="3876675"/>
          <p14:tracePt t="19981" x="8528050" y="3894138"/>
          <p14:tracePt t="19998" x="8528050" y="3921125"/>
          <p14:tracePt t="20014" x="8518525" y="3938588"/>
          <p14:tracePt t="20031" x="8483600" y="3973513"/>
          <p14:tracePt t="20048" x="8474075" y="3983038"/>
          <p14:tracePt t="20064" x="8447088" y="4000500"/>
          <p14:tracePt t="20081" x="8439150" y="4000500"/>
          <p14:tracePt t="20098" x="8429625" y="4010025"/>
          <p14:tracePt t="20198" x="8429625" y="4000500"/>
          <p14:tracePt t="20213" x="8429625" y="3983038"/>
          <p14:tracePt t="20229" x="8439150" y="3983038"/>
          <p14:tracePt t="20253" x="8456613" y="3983038"/>
          <p14:tracePt t="20277" x="8466138" y="3983038"/>
          <p14:tracePt t="20285" x="8474075" y="3983038"/>
          <p14:tracePt t="20293" x="8483600" y="3983038"/>
          <p14:tracePt t="20301" x="8493125" y="3973513"/>
          <p14:tracePt t="20314" x="8501063" y="3973513"/>
          <p14:tracePt t="20478" x="8493125" y="3973513"/>
          <p14:tracePt t="20493" x="8483600" y="3973513"/>
          <p14:tracePt t="20517" x="8474075" y="3973513"/>
          <p14:tracePt t="20534" x="8466138" y="3956050"/>
          <p14:tracePt t="20541" x="8466138" y="3948113"/>
          <p14:tracePt t="20549" x="8466138" y="3929063"/>
          <p14:tracePt t="20564" x="8466138" y="3921125"/>
          <p14:tracePt t="20581" x="8466138" y="3911600"/>
          <p14:tracePt t="20598" x="8466138" y="3894138"/>
          <p14:tracePt t="20614" x="8466138" y="3884613"/>
          <p14:tracePt t="20631" x="8474075" y="3884613"/>
          <p14:tracePt t="20647" x="8493125" y="3884613"/>
          <p14:tracePt t="20664" x="8510588" y="3884613"/>
          <p14:tracePt t="20709" x="8518525" y="3884613"/>
          <p14:tracePt t="20757" x="8518525" y="3894138"/>
          <p14:tracePt t="20773" x="8501063" y="3921125"/>
          <p14:tracePt t="20805" x="8483600" y="3921125"/>
          <p14:tracePt t="20877" x="8493125" y="3921125"/>
          <p14:tracePt t="20885" x="8493125" y="3911600"/>
          <p14:tracePt t="20893" x="8501063" y="3902075"/>
          <p14:tracePt t="20902" x="8510588" y="3894138"/>
          <p14:tracePt t="20914" x="8510588" y="3884613"/>
          <p14:tracePt t="20931" x="8518525" y="3849688"/>
          <p14:tracePt t="20947" x="8537575" y="3795713"/>
          <p14:tracePt t="20964" x="8564563" y="3733800"/>
          <p14:tracePt t="20980" x="8589963" y="3706813"/>
          <p14:tracePt t="20997" x="8626475" y="3679825"/>
          <p14:tracePt t="21014" x="8636000" y="3670300"/>
          <p14:tracePt t="21031" x="8661400" y="3670300"/>
          <p14:tracePt t="21077" x="8670925" y="3670300"/>
          <p14:tracePt t="21085" x="8688388" y="3670300"/>
          <p14:tracePt t="21102" x="8697913" y="3670300"/>
          <p14:tracePt t="21114" x="8707438" y="3670300"/>
          <p14:tracePt t="21130" x="8732838" y="3670300"/>
          <p14:tracePt t="21147" x="8751888" y="3697288"/>
          <p14:tracePt t="21164" x="8759825" y="3697288"/>
          <p14:tracePt t="21180" x="8769350" y="3714750"/>
          <p14:tracePt t="21197" x="8769350" y="3724275"/>
          <p14:tracePt t="21214" x="8769350" y="3751263"/>
          <p14:tracePt t="21230" x="8769350" y="3768725"/>
          <p14:tracePt t="21247" x="8759825" y="3795713"/>
          <p14:tracePt t="21264" x="8751888" y="3830638"/>
          <p14:tracePt t="21280" x="8751888" y="3849688"/>
          <p14:tracePt t="21297" x="8732838" y="3876675"/>
          <p14:tracePt t="21314" x="8732838" y="3911600"/>
          <p14:tracePt t="21347" x="8732838" y="3938588"/>
          <p14:tracePt t="21381" x="8732838" y="3948113"/>
          <p14:tracePt t="21397" x="8732838" y="3965575"/>
          <p14:tracePt t="21429" x="8732838" y="3973513"/>
          <p14:tracePt t="21437" x="8732838" y="3983038"/>
          <p14:tracePt t="21453" x="8732838" y="3992563"/>
          <p14:tracePt t="21469" x="8732838" y="4000500"/>
          <p14:tracePt t="21485" x="8724900" y="4010025"/>
          <p14:tracePt t="21501" x="8715375" y="4019550"/>
          <p14:tracePt t="21518" x="8707438" y="4037013"/>
          <p14:tracePt t="21530" x="8697913" y="4037013"/>
          <p14:tracePt t="21547" x="8680450" y="4044950"/>
          <p14:tracePt t="21564" x="8661400" y="4054475"/>
          <p14:tracePt t="21580" x="8636000" y="4071938"/>
          <p14:tracePt t="21597" x="8636000" y="4081463"/>
          <p14:tracePt t="21613" x="8616950" y="4081463"/>
          <p14:tracePt t="21630" x="8609013" y="4090988"/>
          <p14:tracePt t="21647" x="8589963" y="4090988"/>
          <p14:tracePt t="21664" x="8582025" y="4090988"/>
          <p14:tracePt t="21680" x="8572500" y="4090988"/>
          <p14:tracePt t="21713" x="8564563" y="4090988"/>
          <p14:tracePt t="21846" x="8572500" y="4090988"/>
          <p14:tracePt t="21853" x="8589963" y="4090988"/>
          <p14:tracePt t="21863" x="8599488" y="4090988"/>
          <p14:tracePt t="21880" x="8626475" y="4090988"/>
          <p14:tracePt t="21897" x="8653463" y="4090988"/>
          <p14:tracePt t="21913" x="8680450" y="4064000"/>
          <p14:tracePt t="21930" x="8697913" y="4064000"/>
          <p14:tracePt t="21947" x="8707438" y="4054475"/>
          <p14:tracePt t="21963" x="8715375" y="4037013"/>
          <p14:tracePt t="21980" x="8732838" y="4037013"/>
          <p14:tracePt t="21997" x="8742363" y="4019550"/>
          <p14:tracePt t="22013" x="8751888" y="4000500"/>
          <p14:tracePt t="22030" x="8769350" y="3983038"/>
          <p14:tracePt t="22047" x="8769350" y="3973513"/>
          <p14:tracePt t="22063" x="8769350" y="3956050"/>
          <p14:tracePt t="22080" x="8769350" y="3938588"/>
          <p14:tracePt t="22097" x="8769350" y="3929063"/>
          <p14:tracePt t="22113" x="8769350" y="3902075"/>
          <p14:tracePt t="22130" x="8769350" y="3894138"/>
          <p14:tracePt t="22147" x="8778875" y="3884613"/>
          <p14:tracePt t="22180" x="8778875" y="3876675"/>
          <p14:tracePt t="22197" x="8778875" y="3857625"/>
          <p14:tracePt t="22213" x="8769350" y="3849688"/>
          <p14:tracePt t="22230" x="8759825" y="3840163"/>
          <p14:tracePt t="22246" x="8751888" y="3830638"/>
          <p14:tracePt t="22263" x="8724900" y="3822700"/>
          <p14:tracePt t="22296" x="8715375" y="3813175"/>
          <p14:tracePt t="22341" x="8707438" y="3813175"/>
          <p14:tracePt t="22366" x="8680450" y="3813175"/>
          <p14:tracePt t="22381" x="8661400" y="3813175"/>
          <p14:tracePt t="22389" x="8643938" y="3813175"/>
          <p14:tracePt t="22397" x="8626475" y="3813175"/>
          <p14:tracePt t="22413" x="8609013" y="3813175"/>
          <p14:tracePt t="22430" x="8589963" y="3813175"/>
          <p14:tracePt t="22446" x="8572500" y="3813175"/>
          <p14:tracePt t="22463" x="8564563" y="3813175"/>
          <p14:tracePt t="22480" x="8555038" y="3813175"/>
          <p14:tracePt t="22496" x="8545513" y="3813175"/>
          <p14:tracePt t="22513" x="8537575" y="3813175"/>
          <p14:tracePt t="22557" x="8528050" y="3813175"/>
          <p14:tracePt t="22597" x="8518525" y="3813175"/>
          <p14:tracePt t="22766" x="8528050" y="3795713"/>
          <p14:tracePt t="22781" x="8545513" y="3795713"/>
          <p14:tracePt t="22789" x="8564563" y="3786188"/>
          <p14:tracePt t="22797" x="8572500" y="3786188"/>
          <p14:tracePt t="22813" x="8609013" y="3778250"/>
          <p14:tracePt t="22829" x="8636000" y="3768725"/>
          <p14:tracePt t="22846" x="8653463" y="3768725"/>
          <p14:tracePt t="22863" x="8670925" y="3759200"/>
          <p14:tracePt t="22879" x="8680450" y="3759200"/>
          <p14:tracePt t="22896" x="8688388" y="3759200"/>
          <p14:tracePt t="22941" x="8697913" y="3759200"/>
          <p14:tracePt t="22958" x="8707438" y="3759200"/>
          <p14:tracePt t="22989" x="8715375" y="3759200"/>
          <p14:tracePt t="22997" x="8724900" y="3768725"/>
          <p14:tracePt t="23029" x="8732838" y="3768725"/>
          <p14:tracePt t="23037" x="8732838" y="3778250"/>
          <p14:tracePt t="23061" x="8742363" y="3778250"/>
          <p14:tracePt t="23069" x="8751888" y="3786188"/>
          <p14:tracePt t="23079" x="8751888" y="3795713"/>
          <p14:tracePt t="23096" x="8759825" y="3805238"/>
          <p14:tracePt t="23113" x="8778875" y="3822700"/>
          <p14:tracePt t="23129" x="8778875" y="3830638"/>
          <p14:tracePt t="23146" x="8786813" y="3849688"/>
          <p14:tracePt t="23163" x="8804275" y="3876675"/>
          <p14:tracePt t="23179" x="8804275" y="3884613"/>
          <p14:tracePt t="23196" x="8804275" y="3902075"/>
          <p14:tracePt t="23212" x="8804275" y="3929063"/>
          <p14:tracePt t="23246" x="8813800" y="3948113"/>
          <p14:tracePt t="23263" x="8813800" y="3956050"/>
          <p14:tracePt t="23296" x="8813800" y="3965575"/>
          <p14:tracePt t="23313" x="8813800" y="3973513"/>
          <p14:tracePt t="23329" x="8813800" y="3983038"/>
          <p14:tracePt t="23346" x="8813800" y="4000500"/>
          <p14:tracePt t="23363" x="8813800" y="4027488"/>
          <p14:tracePt t="23396" x="8813800" y="4054475"/>
          <p14:tracePt t="23461" x="8804275" y="4064000"/>
          <p14:tracePt t="23493" x="8796338" y="4071938"/>
          <p14:tracePt t="23534" x="8786813" y="4071938"/>
          <p14:tracePt t="23550" x="8778875" y="4071938"/>
          <p14:tracePt t="23557" x="8769350" y="4071938"/>
          <p14:tracePt t="23566" x="8769350" y="4081463"/>
          <p14:tracePt t="23582" x="8751888" y="4081463"/>
          <p14:tracePt t="23596" x="8742363" y="4081463"/>
          <p14:tracePt t="23612" x="8732838" y="4090988"/>
          <p14:tracePt t="23629" x="8697913" y="4098925"/>
          <p14:tracePt t="23677" x="8680450" y="4108450"/>
          <p14:tracePt t="23693" x="8670925" y="4108450"/>
          <p14:tracePt t="23709" x="8670925" y="4116388"/>
          <p14:tracePt t="23725" x="8661400" y="4116388"/>
          <p14:tracePt t="23733" x="8643938" y="4116388"/>
          <p14:tracePt t="23750" x="8636000" y="4125913"/>
          <p14:tracePt t="23773" x="8626475" y="4125913"/>
          <p14:tracePt t="23789" x="8609013" y="4125913"/>
          <p14:tracePt t="23813" x="8599488" y="4125913"/>
          <p14:tracePt t="23821" x="8589963" y="4125913"/>
          <p14:tracePt t="23837" x="8582025" y="4125913"/>
          <p14:tracePt t="23846" x="8572500" y="4125913"/>
          <p14:tracePt t="23862" x="8564563" y="4125913"/>
          <p14:tracePt t="23885" x="8545513" y="4125913"/>
          <p14:tracePt t="23895" x="8528050" y="4125913"/>
          <p14:tracePt t="23941" x="8510588" y="4125913"/>
          <p14:tracePt t="23950" x="8501063" y="4116388"/>
          <p14:tracePt t="24158" x="8528050" y="4116388"/>
          <p14:tracePt t="24173" x="8555038" y="4098925"/>
          <p14:tracePt t="24182" x="8564563" y="4098925"/>
          <p14:tracePt t="24189" x="8582025" y="4098925"/>
          <p14:tracePt t="24197" x="8609013" y="4090988"/>
          <p14:tracePt t="24212" x="8643938" y="4081463"/>
          <p14:tracePt t="24229" x="8688388" y="4044950"/>
          <p14:tracePt t="24245" x="8724900" y="4027488"/>
          <p14:tracePt t="24262" x="8759825" y="4010025"/>
          <p14:tracePt t="24279" x="8778875" y="3983038"/>
          <p14:tracePt t="24295" x="8786813" y="3973513"/>
          <p14:tracePt t="24312" x="8786813" y="3965575"/>
          <p14:tracePt t="24329" x="8796338" y="3956050"/>
          <p14:tracePt t="24345" x="8804275" y="3911600"/>
          <p14:tracePt t="24362" x="8804275" y="3902075"/>
          <p14:tracePt t="24379" x="8813800" y="3894138"/>
          <p14:tracePt t="24395" x="8813800" y="3884613"/>
          <p14:tracePt t="24412" x="8813800" y="3867150"/>
          <p14:tracePt t="24428" x="8813800" y="3840163"/>
          <p14:tracePt t="24445" x="8796338" y="3830638"/>
          <p14:tracePt t="24462" x="8796338" y="3813175"/>
          <p14:tracePt t="24479" x="8786813" y="3795713"/>
          <p14:tracePt t="24495" x="8778875" y="3786188"/>
          <p14:tracePt t="24512" x="8769350" y="3768725"/>
          <p14:tracePt t="24545" x="8769350" y="3759200"/>
          <p14:tracePt t="24562" x="8751888" y="3741738"/>
          <p14:tracePt t="24578" x="8742363" y="3741738"/>
          <p14:tracePt t="24595" x="8742363" y="3733800"/>
          <p14:tracePt t="24628" x="8715375" y="3724275"/>
          <p14:tracePt t="24645" x="8680450" y="3706813"/>
          <p14:tracePt t="24662" x="8661400" y="3706813"/>
          <p14:tracePt t="24678" x="8643938" y="3706813"/>
          <p14:tracePt t="24695" x="8609013" y="3706813"/>
          <p14:tracePt t="24712" x="8572500" y="3706813"/>
          <p14:tracePt t="24728" x="8545513" y="3706813"/>
          <p14:tracePt t="24745" x="8528050" y="3714750"/>
          <p14:tracePt t="24762" x="8501063" y="3724275"/>
          <p14:tracePt t="24778" x="8493125" y="3724275"/>
          <p14:tracePt t="24795" x="8483600" y="3733800"/>
          <p14:tracePt t="24829" x="8474075" y="3741738"/>
          <p14:tracePt t="26198" x="8483600" y="3741738"/>
          <p14:tracePt t="26205" x="8483600" y="3768725"/>
          <p14:tracePt t="26213" x="8439150" y="3822700"/>
          <p14:tracePt t="26228" x="8412163" y="3849688"/>
          <p14:tracePt t="26244" x="8323263" y="3929063"/>
          <p14:tracePt t="26261" x="8296275" y="3938588"/>
          <p14:tracePt t="26277" x="8269288" y="3938588"/>
          <p14:tracePt t="26294" x="8251825" y="3938588"/>
          <p14:tracePt t="26311" x="8215313" y="3938588"/>
          <p14:tracePt t="26327" x="8126413" y="3894138"/>
          <p14:tracePt t="26344" x="7993063" y="3795713"/>
          <p14:tracePt t="26361" x="7858125" y="3714750"/>
          <p14:tracePt t="26377" x="7786688" y="3643313"/>
          <p14:tracePt t="26394" x="7751763" y="3625850"/>
          <p14:tracePt t="26411" x="7589838" y="3509963"/>
          <p14:tracePt t="26427" x="7350125" y="3340100"/>
          <p14:tracePt t="26444" x="6973888" y="3098800"/>
          <p14:tracePt t="26461" x="6823075" y="2955925"/>
          <p14:tracePt t="26477" x="6680200" y="2867025"/>
          <p14:tracePt t="26494" x="6564313" y="2768600"/>
          <p14:tracePt t="26511" x="6446838" y="2660650"/>
          <p14:tracePt t="26527" x="6367463" y="2563813"/>
          <p14:tracePt t="26544" x="6286500" y="2465388"/>
          <p14:tracePt t="26561" x="6188075" y="2357438"/>
          <p14:tracePt t="26577" x="6064250" y="2251075"/>
          <p14:tracePt t="26594" x="6018213" y="2206625"/>
          <p14:tracePt t="26611" x="5965825" y="2170113"/>
          <p14:tracePt t="26627" x="5929313" y="2135188"/>
          <p14:tracePt t="26644" x="5894388" y="2054225"/>
          <p14:tracePt t="26660" x="5894388" y="2036763"/>
          <p14:tracePt t="26677" x="5894388" y="1992313"/>
          <p14:tracePt t="26694" x="5894388" y="1946275"/>
          <p14:tracePt t="26711" x="5894388" y="1874838"/>
          <p14:tracePt t="26727" x="5894388" y="1857375"/>
          <p14:tracePt t="26744" x="5894388" y="1849438"/>
          <p14:tracePt t="27542" x="5822950" y="1849438"/>
          <p14:tracePt t="27550" x="5635625" y="1849438"/>
          <p14:tracePt t="27560" x="5589588" y="1849438"/>
          <p14:tracePt t="27582" x="5375275" y="1893888"/>
          <p14:tracePt t="27593" x="5251450" y="1920875"/>
          <p14:tracePt t="27610" x="5135563" y="1992313"/>
          <p14:tracePt t="27627" x="5072063" y="2017713"/>
          <p14:tracePt t="27643" x="5010150" y="2071688"/>
          <p14:tracePt t="27660" x="4921250" y="2135188"/>
          <p14:tracePt t="27677" x="4875213" y="2160588"/>
          <p14:tracePt t="27693" x="4830763" y="2197100"/>
          <p14:tracePt t="27710" x="4776788" y="2232025"/>
          <p14:tracePt t="27727" x="4697413" y="2278063"/>
          <p14:tracePt t="27743" x="4625975" y="2322513"/>
          <p14:tracePt t="27760" x="4554538" y="2384425"/>
          <p14:tracePt t="27777" x="4438650" y="2455863"/>
          <p14:tracePt t="27793" x="4375150" y="2482850"/>
          <p14:tracePt t="27810" x="4303713" y="2527300"/>
          <p14:tracePt t="27827" x="4224338" y="2581275"/>
          <p14:tracePt t="27843" x="4108450" y="2616200"/>
          <p14:tracePt t="27860" x="3894138" y="2660650"/>
          <p14:tracePt t="27876" x="3732213" y="2670175"/>
          <p14:tracePt t="27893" x="3581400" y="2670175"/>
          <p14:tracePt t="27910" x="3482975" y="2670175"/>
          <p14:tracePt t="27926" x="3473450" y="2670175"/>
          <p14:tracePt t="28029" x="3473450" y="2660650"/>
          <p14:tracePt t="28373" x="3482975" y="2635250"/>
          <p14:tracePt t="28381" x="3589338" y="2608263"/>
          <p14:tracePt t="28389" x="3724275" y="2563813"/>
          <p14:tracePt t="28398" x="3857625" y="2544763"/>
          <p14:tracePt t="28409" x="3946525" y="2544763"/>
          <p14:tracePt t="28426" x="4037013" y="2527300"/>
          <p14:tracePt t="28443" x="4143375" y="2517775"/>
          <p14:tracePt t="28460" x="4295775" y="2492375"/>
          <p14:tracePt t="28476" x="4473575" y="2455863"/>
          <p14:tracePt t="28510" x="4633913" y="2438400"/>
          <p14:tracePt t="28526" x="4840288" y="2401888"/>
          <p14:tracePt t="28543" x="5000625" y="2401888"/>
          <p14:tracePt t="28559" x="5135563" y="2401888"/>
          <p14:tracePt t="28576" x="5232400" y="2401888"/>
          <p14:tracePt t="28593" x="5251450" y="2401888"/>
          <p14:tracePt t="28609" x="5268913" y="2401888"/>
          <p14:tracePt t="28626" x="5313363" y="2401888"/>
          <p14:tracePt t="28643" x="5367338" y="2401888"/>
          <p14:tracePt t="28659" x="5456238" y="2401888"/>
          <p14:tracePt t="28676" x="5608638" y="2393950"/>
          <p14:tracePt t="28693" x="5759450" y="2357438"/>
          <p14:tracePt t="28709" x="5929313" y="2357438"/>
          <p14:tracePt t="28726" x="6064250" y="2357438"/>
          <p14:tracePt t="28743" x="6153150" y="2357438"/>
          <p14:tracePt t="28759" x="6251575" y="2357438"/>
          <p14:tracePt t="28776" x="6313488" y="2349500"/>
          <p14:tracePt t="28793" x="6340475" y="2349500"/>
          <p14:tracePt t="28809" x="6350000" y="2349500"/>
          <p14:tracePt t="28826" x="6367463" y="2349500"/>
          <p14:tracePt t="29149" x="6384925" y="2349500"/>
          <p14:tracePt t="29158" x="6438900" y="2339975"/>
          <p14:tracePt t="29165" x="6473825" y="2339975"/>
          <p14:tracePt t="29176" x="6500813" y="2322513"/>
          <p14:tracePt t="29192" x="6510338" y="2322513"/>
          <p14:tracePt t="29209" x="6564313" y="2322513"/>
          <p14:tracePt t="29226" x="6643688" y="2322513"/>
          <p14:tracePt t="29242" x="6724650" y="2322513"/>
          <p14:tracePt t="29259" x="6804025" y="2322513"/>
          <p14:tracePt t="29293" x="6831013" y="2322513"/>
          <p14:tracePt t="29309" x="6858000" y="2322513"/>
          <p14:tracePt t="29326" x="6884988" y="2322513"/>
          <p14:tracePt t="29342" x="6929438" y="2322513"/>
          <p14:tracePt t="29359" x="6992938" y="2322513"/>
          <p14:tracePt t="29376" x="7054850" y="2312988"/>
          <p14:tracePt t="29392" x="7135813" y="2303463"/>
          <p14:tracePt t="29409" x="7188200" y="2303463"/>
          <p14:tracePt t="29426" x="7313613" y="2286000"/>
          <p14:tracePt t="29442" x="7421563" y="2286000"/>
          <p14:tracePt t="29459" x="7572375" y="2259013"/>
          <p14:tracePt t="29476" x="7697788" y="2251075"/>
          <p14:tracePt t="29492" x="7902575" y="2214563"/>
          <p14:tracePt t="29509" x="7912100" y="2214563"/>
          <p14:tracePt t="29542" x="7966075" y="2214563"/>
          <p14:tracePt t="29559" x="7983538" y="2214563"/>
          <p14:tracePt t="29622" x="7983538" y="2241550"/>
          <p14:tracePt t="29630" x="7956550" y="2268538"/>
          <p14:tracePt t="29637" x="7894638" y="2303463"/>
          <p14:tracePt t="29646" x="7786688" y="2349500"/>
          <p14:tracePt t="29659" x="7635875" y="2374900"/>
          <p14:tracePt t="29676" x="7215188" y="2492375"/>
          <p14:tracePt t="29692" x="6527800" y="2608263"/>
          <p14:tracePt t="29709" x="6330950" y="2643188"/>
          <p14:tracePt t="29725" x="5510213" y="2786063"/>
          <p14:tracePt t="29742" x="5153025" y="2840038"/>
          <p14:tracePt t="29759" x="4473575" y="2946400"/>
          <p14:tracePt t="29775" x="3929063" y="3017838"/>
          <p14:tracePt t="29792" x="3429000" y="3044825"/>
          <p14:tracePt t="29809" x="3036888" y="3071813"/>
          <p14:tracePt t="29825" x="2768600" y="3071813"/>
          <p14:tracePt t="29842" x="2527300" y="3071813"/>
          <p14:tracePt t="29859" x="2276475" y="3071813"/>
          <p14:tracePt t="29875" x="2089150" y="3071813"/>
          <p14:tracePt t="29892" x="1785938" y="3071813"/>
          <p14:tracePt t="29909" x="1554163" y="3071813"/>
          <p14:tracePt t="29925" x="1374775" y="3071813"/>
          <p14:tracePt t="29942" x="1339850" y="3071813"/>
          <p14:tracePt t="29989" x="1285875" y="3071813"/>
          <p14:tracePt t="29997" x="1204913" y="3071813"/>
          <p14:tracePt t="30009" x="1133475" y="3071813"/>
          <p14:tracePt t="30025" x="1036638" y="3071813"/>
          <p14:tracePt t="30042" x="990600" y="3081338"/>
          <p14:tracePt t="30059" x="955675" y="3089275"/>
          <p14:tracePt t="30075" x="938213" y="3089275"/>
          <p14:tracePt t="30230" x="965200" y="3098800"/>
          <p14:tracePt t="30237" x="1081088" y="3098800"/>
          <p14:tracePt t="30246" x="1231900" y="3098800"/>
          <p14:tracePt t="30259" x="1258888" y="3098800"/>
          <p14:tracePt t="30275" x="1330325" y="3098800"/>
          <p14:tracePt t="30292" x="1455738" y="3125788"/>
          <p14:tracePt t="30308" x="1562100" y="3125788"/>
          <p14:tracePt t="30325" x="1633538" y="3125788"/>
          <p14:tracePt t="30342" x="1687513" y="3125788"/>
          <p14:tracePt t="30358" x="1704975" y="3125788"/>
          <p14:tracePt t="30375" x="1714500" y="3125788"/>
          <p14:tracePt t="30392" x="1724025" y="3125788"/>
          <p14:tracePt t="30408" x="1731963" y="3125788"/>
          <p14:tracePt t="30425" x="1741488" y="3125788"/>
          <p14:tracePt t="30442" x="1812925" y="3125788"/>
          <p14:tracePt t="30458" x="1884363" y="3125788"/>
          <p14:tracePt t="30475" x="2000250" y="3125788"/>
          <p14:tracePt t="30492" x="2108200" y="3125788"/>
          <p14:tracePt t="30508" x="2303463" y="3125788"/>
          <p14:tracePt t="30525" x="2465388" y="3125788"/>
          <p14:tracePt t="30542" x="2643188" y="3125788"/>
          <p14:tracePt t="30558" x="2652713" y="3125788"/>
          <p14:tracePt t="30575" x="2759075" y="3125788"/>
          <p14:tracePt t="30592" x="2965450" y="3135313"/>
          <p14:tracePt t="30608" x="3214688" y="3135313"/>
          <p14:tracePt t="30625" x="3268663" y="3143250"/>
          <p14:tracePt t="30658" x="3322638" y="3152775"/>
          <p14:tracePt t="30675" x="3394075" y="3170238"/>
          <p14:tracePt t="30692" x="3473450" y="3179763"/>
          <p14:tracePt t="30708" x="3490913" y="3179763"/>
          <p14:tracePt t="30725" x="3509963" y="3179763"/>
          <p14:tracePt t="30797" x="3517900" y="3179763"/>
          <p14:tracePt t="30829" x="3527425" y="3152775"/>
          <p14:tracePt t="30846" x="3544888" y="3135313"/>
          <p14:tracePt t="30862" x="3554413" y="3108325"/>
          <p14:tracePt t="31253" x="3589338" y="3089275"/>
          <p14:tracePt t="31262" x="3687763" y="3089275"/>
          <p14:tracePt t="31270" x="3813175" y="3054350"/>
          <p14:tracePt t="31278" x="3938588" y="3044825"/>
          <p14:tracePt t="31291" x="4010025" y="3044825"/>
          <p14:tracePt t="31308" x="4108450" y="3044825"/>
          <p14:tracePt t="31324" x="4179888" y="3044825"/>
          <p14:tracePt t="31341" x="4286250" y="3044825"/>
          <p14:tracePt t="31358" x="4402138" y="3036888"/>
          <p14:tracePt t="31375" x="4473575" y="3017838"/>
          <p14:tracePt t="31391" x="4572000" y="3000375"/>
          <p14:tracePt t="31408" x="4679950" y="3000375"/>
          <p14:tracePt t="31424" x="4786313" y="3000375"/>
          <p14:tracePt t="31441" x="4857750" y="3000375"/>
          <p14:tracePt t="31458" x="4946650" y="3000375"/>
          <p14:tracePt t="31474" x="5027613" y="3000375"/>
          <p14:tracePt t="31491" x="5089525" y="3000375"/>
          <p14:tracePt t="31508" x="5116513" y="3000375"/>
          <p14:tracePt t="31524" x="5160963" y="2992438"/>
          <p14:tracePt t="31541" x="5180013" y="2992438"/>
          <p14:tracePt t="31558" x="5197475" y="2992438"/>
          <p14:tracePt t="31574" x="5207000" y="2992438"/>
          <p14:tracePt t="31591" x="5214938" y="2992438"/>
          <p14:tracePt t="32693" x="5224463" y="2992438"/>
          <p14:tracePt t="32702" x="5367338" y="2946400"/>
          <p14:tracePt t="32710" x="5670550" y="2830513"/>
          <p14:tracePt t="32724" x="6527800" y="2544763"/>
          <p14:tracePt t="32740" x="7340600" y="2349500"/>
          <p14:tracePt t="32757" x="7769225" y="2295525"/>
          <p14:tracePt t="32774" x="7929563" y="2295525"/>
          <p14:tracePt t="32790" x="7993063" y="2295525"/>
          <p14:tracePt t="32807" x="8064500" y="2295525"/>
          <p14:tracePt t="32824" x="8116888" y="2295525"/>
          <p14:tracePt t="32840" x="8126413" y="2295525"/>
          <p14:tracePt t="32949" x="8116888" y="2295525"/>
          <p14:tracePt t="32957" x="8099425" y="2295525"/>
          <p14:tracePt t="32981" x="8081963" y="2295525"/>
          <p14:tracePt t="32997" x="8064500" y="2303463"/>
          <p14:tracePt t="33005" x="8018463" y="2312988"/>
          <p14:tracePt t="33013" x="7939088" y="2312988"/>
          <p14:tracePt t="33024" x="7823200" y="2349500"/>
          <p14:tracePt t="33040" x="7412038" y="2509838"/>
          <p14:tracePt t="33057" x="7126288" y="2643188"/>
          <p14:tracePt t="33074" x="6894513" y="2778125"/>
          <p14:tracePt t="33090" x="6697663" y="2973388"/>
          <p14:tracePt t="33107" x="6581775" y="3152775"/>
          <p14:tracePt t="33124" x="6465888" y="3330575"/>
          <p14:tracePt t="33140" x="6224588" y="3581400"/>
          <p14:tracePt t="33157" x="6081713" y="3697288"/>
          <p14:tracePt t="33173" x="5946775" y="3795713"/>
          <p14:tracePt t="33190" x="5803900" y="3884613"/>
          <p14:tracePt t="33207" x="5572125" y="3956050"/>
          <p14:tracePt t="33224" x="5456238" y="4000500"/>
          <p14:tracePt t="33240" x="5259388" y="4027488"/>
          <p14:tracePt t="33257" x="5089525" y="4054475"/>
          <p14:tracePt t="33273" x="4992688" y="4064000"/>
          <p14:tracePt t="33290" x="4946650" y="4064000"/>
          <p14:tracePt t="33307" x="4911725" y="4064000"/>
          <p14:tracePt t="33323" x="4875213" y="4064000"/>
          <p14:tracePt t="33340" x="4768850" y="4064000"/>
          <p14:tracePt t="33357" x="4633913" y="4044950"/>
          <p14:tracePt t="33373" x="4473575" y="4044950"/>
          <p14:tracePt t="33390" x="4367213" y="4044950"/>
          <p14:tracePt t="33407" x="4276725" y="4037013"/>
          <p14:tracePt t="33423" x="4205288" y="4037013"/>
          <p14:tracePt t="33440" x="4170363" y="4037013"/>
          <p14:tracePt t="33557" x="4143375" y="4019550"/>
          <p14:tracePt t="33565" x="4116388" y="3992563"/>
          <p14:tracePt t="33573" x="4098925" y="3965575"/>
          <p14:tracePt t="33590" x="4027488" y="3884613"/>
          <p14:tracePt t="33607" x="3884613" y="3822700"/>
          <p14:tracePt t="33623" x="3857625" y="3813175"/>
          <p14:tracePt t="33640" x="3608388" y="3670300"/>
          <p14:tracePt t="33657" x="2919413" y="3375025"/>
          <p14:tracePt t="33673" x="2884488" y="3357563"/>
          <p14:tracePt t="33690" x="2465388" y="3179763"/>
          <p14:tracePt t="33707" x="2152650" y="3089275"/>
          <p14:tracePt t="33723" x="2054225" y="3044825"/>
          <p14:tracePt t="33740" x="2027238" y="3027363"/>
          <p14:tracePt t="33781" x="2044700" y="3044825"/>
          <p14:tracePt t="33789" x="2054225" y="3063875"/>
          <p14:tracePt t="33797" x="2071688" y="3089275"/>
          <p14:tracePt t="33806" x="2089150" y="3116263"/>
          <p14:tracePt t="33823" x="2098675" y="3135313"/>
          <p14:tracePt t="33840" x="2108200" y="3143250"/>
          <p14:tracePt t="34469" x="2160588" y="3143250"/>
          <p14:tracePt t="34477" x="2303463" y="3152775"/>
          <p14:tracePt t="34485" x="2438400" y="3170238"/>
          <p14:tracePt t="34493" x="2822575" y="3170238"/>
          <p14:tracePt t="34506" x="3232150" y="3224213"/>
          <p14:tracePt t="34523" x="4044950" y="3295650"/>
          <p14:tracePt t="34539" x="4741863" y="3509963"/>
          <p14:tracePt t="34556" x="5707063" y="3857625"/>
          <p14:tracePt t="34573" x="6269038" y="4064000"/>
          <p14:tracePt t="34589" x="6492875" y="4162425"/>
          <p14:tracePt t="34606" x="6715125" y="4259263"/>
          <p14:tracePt t="34623" x="6831013" y="4322763"/>
          <p14:tracePt t="34639" x="6902450" y="4367213"/>
          <p14:tracePt t="34733" x="6902450" y="4349750"/>
          <p14:tracePt t="34741" x="6902450" y="4330700"/>
          <p14:tracePt t="34749" x="6902450" y="4313238"/>
          <p14:tracePt t="34757" x="6902450" y="4305300"/>
          <p14:tracePt t="34772" x="6911975" y="4286250"/>
          <p14:tracePt t="34806" x="6911975" y="4278313"/>
          <p14:tracePt t="34885" x="6902450" y="4278313"/>
          <p14:tracePt t="34894" x="6875463" y="4278313"/>
          <p14:tracePt t="34900" x="6867525" y="4278313"/>
          <p14:tracePt t="34910" x="6831013" y="4278313"/>
          <p14:tracePt t="34922" x="6796088" y="4259263"/>
          <p14:tracePt t="34939" x="6724650" y="4241800"/>
          <p14:tracePt t="34956" x="6661150" y="4214813"/>
          <p14:tracePt t="34972" x="6626225" y="4187825"/>
          <p14:tracePt t="34989" x="6599238" y="4170363"/>
          <p14:tracePt t="35022" x="6599238" y="4162425"/>
          <p14:tracePt t="35077" x="6599238" y="4152900"/>
          <p14:tracePt t="35085" x="6589713" y="4152900"/>
          <p14:tracePt t="35093" x="6581775" y="4152900"/>
          <p14:tracePt t="35106" x="6572250" y="4152900"/>
          <p14:tracePt t="35122" x="6554788" y="4152900"/>
          <p14:tracePt t="35139" x="6537325" y="4170363"/>
          <p14:tracePt t="35156" x="6527800" y="4179888"/>
          <p14:tracePt t="36669" x="6545263" y="4179888"/>
          <p14:tracePt t="36677" x="6921500" y="4179888"/>
          <p14:tracePt t="36685" x="7439025" y="4206875"/>
          <p14:tracePt t="36693" x="7813675" y="4241800"/>
          <p14:tracePt t="36705" x="7939088" y="4330700"/>
          <p14:tracePt t="36721" x="7966075" y="4357688"/>
          <p14:tracePt t="36738" x="8010525" y="4357688"/>
          <p14:tracePt t="36755" x="8072438" y="4357688"/>
          <p14:tracePt t="36771" x="8116888" y="4357688"/>
          <p14:tracePt t="36788" x="8135938" y="4357688"/>
          <p14:tracePt t="36861" x="8143875" y="4357688"/>
          <p14:tracePt t="36869" x="8153400" y="4357688"/>
          <p14:tracePt t="36885" x="8161338" y="4357688"/>
          <p14:tracePt t="36893" x="8170863" y="4357688"/>
          <p14:tracePt t="36906" x="8180388" y="4357688"/>
          <p14:tracePt t="36933" x="8197850" y="4357688"/>
          <p14:tracePt t="36958" x="8207375" y="4357688"/>
          <p14:tracePt t="36965" x="8215313" y="4357688"/>
          <p14:tracePt t="36973" x="8224838" y="4357688"/>
          <p14:tracePt t="36988" x="8251825" y="4330700"/>
          <p14:tracePt t="37004" x="8331200" y="4268788"/>
          <p14:tracePt t="37021" x="8375650" y="4214813"/>
          <p14:tracePt t="37038" x="8429625" y="4152900"/>
          <p14:tracePt t="37055" x="8439150" y="4116388"/>
          <p14:tracePt t="37071" x="8466138" y="4090988"/>
          <p14:tracePt t="37088" x="8483600" y="4064000"/>
          <p14:tracePt t="37105" x="8501063" y="4027488"/>
          <p14:tracePt t="37121" x="8518525" y="3992563"/>
          <p14:tracePt t="37138" x="8545513" y="3948113"/>
          <p14:tracePt t="37155" x="8572500" y="3921125"/>
          <p14:tracePt t="37171" x="8582025" y="3902075"/>
          <p14:tracePt t="37188" x="8582025" y="3884613"/>
          <p14:tracePt t="37204" x="8589963" y="3876675"/>
          <p14:tracePt t="37285" x="8599488" y="3867150"/>
          <p14:tracePt t="37301" x="8616950" y="3876675"/>
          <p14:tracePt t="37317" x="8636000" y="3876675"/>
          <p14:tracePt t="37326" x="8643938" y="3876675"/>
          <p14:tracePt t="37342" x="8661400" y="3884613"/>
          <p14:tracePt t="37354" x="8688388" y="3894138"/>
          <p14:tracePt t="37371" x="8724900" y="3902075"/>
          <p14:tracePt t="37388" x="8751888" y="3929063"/>
          <p14:tracePt t="37404" x="8796338" y="3965575"/>
          <p14:tracePt t="37421" x="8831263" y="4027488"/>
          <p14:tracePt t="37438" x="8840788" y="4071938"/>
          <p14:tracePt t="37454" x="8840788" y="4116388"/>
          <p14:tracePt t="37471" x="8840788" y="4162425"/>
          <p14:tracePt t="37488" x="8804275" y="4206875"/>
          <p14:tracePt t="37504" x="8742363" y="4241800"/>
          <p14:tracePt t="37521" x="8680450" y="4278313"/>
          <p14:tracePt t="37538" x="8653463" y="4286250"/>
          <p14:tracePt t="37554" x="8609013" y="4286250"/>
          <p14:tracePt t="37571" x="8555038" y="4286250"/>
          <p14:tracePt t="37587" x="8518525" y="4278313"/>
          <p14:tracePt t="37604" x="8474075" y="4214813"/>
          <p14:tracePt t="37621" x="8439150" y="4116388"/>
          <p14:tracePt t="37638" x="8412163" y="4054475"/>
          <p14:tracePt t="37654" x="8402638" y="3983038"/>
          <p14:tracePt t="37671" x="8402638" y="3938588"/>
          <p14:tracePt t="37688" x="8402638" y="3894138"/>
          <p14:tracePt t="37704" x="8402638" y="3849688"/>
          <p14:tracePt t="37721" x="8412163" y="3813175"/>
          <p14:tracePt t="37738" x="8429625" y="3786188"/>
          <p14:tracePt t="37754" x="8447088" y="3778250"/>
          <p14:tracePt t="37771" x="8474075" y="3768725"/>
          <p14:tracePt t="37787" x="8501063" y="3751263"/>
          <p14:tracePt t="37804" x="8528050" y="3751263"/>
          <p14:tracePt t="37821" x="8555038" y="3751263"/>
          <p14:tracePt t="37854" x="8564563" y="3751263"/>
          <p14:tracePt t="37871" x="8582025" y="3751263"/>
          <p14:tracePt t="37887" x="8589963" y="3751263"/>
          <p14:tracePt t="37904" x="8599488" y="3751263"/>
          <p14:tracePt t="37921" x="8626475" y="3795713"/>
          <p14:tracePt t="37937" x="8626475" y="3813175"/>
          <p14:tracePt t="37954" x="8626475" y="3876675"/>
          <p14:tracePt t="37971" x="8626475" y="3929063"/>
          <p14:tracePt t="37987" x="8626475" y="3983038"/>
          <p14:tracePt t="38004" x="8626475" y="4044950"/>
          <p14:tracePt t="38021" x="8626475" y="4064000"/>
          <p14:tracePt t="38037" x="8626475" y="4081463"/>
          <p14:tracePt t="38054" x="8626475" y="4090988"/>
          <p14:tracePt t="38141" x="8616950" y="4090988"/>
          <p14:tracePt t="38165" x="8616950" y="4071938"/>
          <p14:tracePt t="38174" x="8616950" y="4064000"/>
          <p14:tracePt t="38181" x="8616950" y="4037013"/>
          <p14:tracePt t="38189" x="8616950" y="4027488"/>
          <p14:tracePt t="38204" x="8616950" y="4010025"/>
          <p14:tracePt t="38220" x="8616950" y="3992563"/>
          <p14:tracePt t="38237" x="8643938" y="3956050"/>
          <p14:tracePt t="38254" x="8680450" y="3911600"/>
          <p14:tracePt t="38271" x="8715375" y="3884613"/>
          <p14:tracePt t="38287" x="8751888" y="3849688"/>
          <p14:tracePt t="38304" x="8786813" y="3830638"/>
          <p14:tracePt t="38321" x="8813800" y="3822700"/>
          <p14:tracePt t="38337" x="8831263" y="3813175"/>
          <p14:tracePt t="38354" x="8840788" y="3813175"/>
          <p14:tracePt t="38370" x="8858250" y="3813175"/>
          <p14:tracePt t="38387" x="8867775" y="3813175"/>
          <p14:tracePt t="38404" x="8912225" y="3813175"/>
          <p14:tracePt t="38420" x="8929688" y="3813175"/>
          <p14:tracePt t="38437" x="8947150" y="3822700"/>
          <p14:tracePt t="38454" x="8956675" y="3830638"/>
          <p14:tracePt t="38470" x="8974138" y="3857625"/>
          <p14:tracePt t="38487" x="8974138" y="3884613"/>
          <p14:tracePt t="38504" x="8974138" y="3929063"/>
          <p14:tracePt t="38520" x="8974138" y="3973513"/>
          <p14:tracePt t="38537" x="8939213" y="4044950"/>
          <p14:tracePt t="38554" x="8894763" y="4116388"/>
          <p14:tracePt t="38570" x="8813800" y="4170363"/>
          <p14:tracePt t="38587" x="8751888" y="4214813"/>
          <p14:tracePt t="38604" x="8688388" y="4241800"/>
          <p14:tracePt t="38620" x="8653463" y="4251325"/>
          <p14:tracePt t="38637" x="8626475" y="4251325"/>
          <p14:tracePt t="38654" x="8609013" y="4251325"/>
          <p14:tracePt t="38670" x="8589963" y="4233863"/>
          <p14:tracePt t="38687" x="8582025" y="4197350"/>
          <p14:tracePt t="38704" x="8564563" y="4179888"/>
          <p14:tracePt t="38720" x="8545513" y="4125913"/>
          <p14:tracePt t="38737" x="8545513" y="4081463"/>
          <p14:tracePt t="38754" x="8545513" y="4044950"/>
          <p14:tracePt t="38770" x="8545513" y="4010025"/>
          <p14:tracePt t="38787" x="8572500" y="3956050"/>
          <p14:tracePt t="38804" x="8589963" y="3902075"/>
          <p14:tracePt t="38820" x="8626475" y="3849688"/>
          <p14:tracePt t="38837" x="8636000" y="3840163"/>
          <p14:tracePt t="38853" x="8661400" y="3813175"/>
          <p14:tracePt t="38887" x="8670925" y="3813175"/>
          <p14:tracePt t="38904" x="8688388" y="3813175"/>
          <p14:tracePt t="38920" x="8697913" y="3813175"/>
          <p14:tracePt t="38937" x="8707438" y="3813175"/>
          <p14:tracePt t="38953" x="8742363" y="3813175"/>
          <p14:tracePt t="38970" x="8778875" y="3822700"/>
          <p14:tracePt t="38987" x="8786813" y="3849688"/>
          <p14:tracePt t="39003" x="8823325" y="3894138"/>
          <p14:tracePt t="39020" x="8823325" y="3973513"/>
          <p14:tracePt t="39037" x="8823325" y="4037013"/>
          <p14:tracePt t="39053" x="8823325" y="4098925"/>
          <p14:tracePt t="39070" x="8804275" y="4170363"/>
          <p14:tracePt t="39087" x="8759825" y="4241800"/>
          <p14:tracePt t="39103" x="8697913" y="4313238"/>
          <p14:tracePt t="39120" x="8670925" y="4349750"/>
          <p14:tracePt t="39137" x="8599488" y="4384675"/>
          <p14:tracePt t="39153" x="8545513" y="4394200"/>
          <p14:tracePt t="39170" x="8501063" y="4394200"/>
          <p14:tracePt t="39187" x="8474075" y="4394200"/>
          <p14:tracePt t="39203" x="8439150" y="4394200"/>
          <p14:tracePt t="39220" x="8402638" y="4367213"/>
          <p14:tracePt t="39237" x="8394700" y="4330700"/>
          <p14:tracePt t="39253" x="8358188" y="4251325"/>
          <p14:tracePt t="39270" x="8358188" y="4197350"/>
          <p14:tracePt t="39287" x="8358188" y="4135438"/>
          <p14:tracePt t="39303" x="8358188" y="4054475"/>
          <p14:tracePt t="39320" x="8385175" y="3948113"/>
          <p14:tracePt t="39337" x="8429625" y="3876675"/>
          <p14:tracePt t="39353" x="8474075" y="3813175"/>
          <p14:tracePt t="39370" x="8518525" y="3768725"/>
          <p14:tracePt t="39387" x="8545513" y="3751263"/>
          <p14:tracePt t="39403" x="8582025" y="3741738"/>
          <p14:tracePt t="39420" x="8609013" y="3741738"/>
          <p14:tracePt t="39436" x="8643938" y="3741738"/>
          <p14:tracePt t="39453" x="8653463" y="3741738"/>
          <p14:tracePt t="39470" x="8680450" y="3741738"/>
          <p14:tracePt t="39486" x="8715375" y="3759200"/>
          <p14:tracePt t="39503" x="8732838" y="3795713"/>
          <p14:tracePt t="39520" x="8742363" y="3840163"/>
          <p14:tracePt t="39536" x="8759825" y="3884613"/>
          <p14:tracePt t="39553" x="8759825" y="3938588"/>
          <p14:tracePt t="39570" x="8759825" y="3973513"/>
          <p14:tracePt t="39587" x="8759825" y="4027488"/>
          <p14:tracePt t="39603" x="8751888" y="4064000"/>
          <p14:tracePt t="39620" x="8724900" y="4090988"/>
          <p14:tracePt t="39636" x="8688388" y="4098925"/>
          <p14:tracePt t="39653" x="8661400" y="4108450"/>
          <p14:tracePt t="39686" x="8643938" y="4108450"/>
          <p14:tracePt t="39703" x="8626475" y="4108450"/>
          <p14:tracePt t="39720" x="8616950" y="4108450"/>
          <p14:tracePt t="39736" x="8589963" y="4098925"/>
          <p14:tracePt t="39753" x="8545513" y="4044950"/>
          <p14:tracePt t="39770" x="8537575" y="4010025"/>
          <p14:tracePt t="39786" x="8537575" y="3965575"/>
          <p14:tracePt t="39803" x="8537575" y="3921125"/>
          <p14:tracePt t="39820" x="8537575" y="3884613"/>
          <p14:tracePt t="39836" x="8555038" y="3840163"/>
          <p14:tracePt t="39853" x="8582025" y="3813175"/>
          <p14:tracePt t="39870" x="8589963" y="3795713"/>
          <p14:tracePt t="39886" x="8626475" y="3778250"/>
          <p14:tracePt t="39903" x="8653463" y="3768725"/>
          <p14:tracePt t="39920" x="8688388" y="3759200"/>
          <p14:tracePt t="39936" x="8707438" y="3751263"/>
          <p14:tracePt t="39953" x="8732838" y="3751263"/>
          <p14:tracePt t="39970" x="8759825" y="3751263"/>
          <p14:tracePt t="39986" x="8778875" y="3751263"/>
          <p14:tracePt t="40003" x="8813800" y="3751263"/>
          <p14:tracePt t="40020" x="8831263" y="3778250"/>
          <p14:tracePt t="40036" x="8840788" y="3849688"/>
          <p14:tracePt t="40053" x="8840788" y="3894138"/>
          <p14:tracePt t="40069" x="8840788" y="3938588"/>
          <p14:tracePt t="40086" x="8840788" y="3983038"/>
          <p14:tracePt t="40103" x="8840788" y="4019550"/>
          <p14:tracePt t="40119" x="8831263" y="4044950"/>
          <p14:tracePt t="40136" x="8823325" y="4054475"/>
          <p14:tracePt t="40153" x="8804275" y="4071938"/>
          <p14:tracePt t="40169" x="8786813" y="4081463"/>
          <p14:tracePt t="40186" x="8759825" y="4081463"/>
          <p14:tracePt t="40203" x="8715375" y="4090988"/>
          <p14:tracePt t="40219" x="8688388" y="4090988"/>
          <p14:tracePt t="40236" x="8653463" y="4090988"/>
          <p14:tracePt t="40269" x="8643938" y="4090988"/>
          <p14:tracePt t="40286" x="8643938" y="4071938"/>
          <p14:tracePt t="40303" x="8643938" y="4064000"/>
          <p14:tracePt t="40319" x="8643938" y="4027488"/>
          <p14:tracePt t="40336" x="8643938" y="3973513"/>
          <p14:tracePt t="40353" x="8653463" y="3911600"/>
          <p14:tracePt t="40369" x="8653463" y="3894138"/>
          <p14:tracePt t="40386" x="8661400" y="3876675"/>
          <p14:tracePt t="40461" x="8680450" y="3876675"/>
          <p14:tracePt t="40469" x="8697913" y="3876675"/>
          <p14:tracePt t="40485" x="8724900" y="3876675"/>
          <p14:tracePt t="40493" x="8732838" y="3876675"/>
          <p14:tracePt t="40503" x="8769350" y="3876675"/>
          <p14:tracePt t="40519" x="8804275" y="3876675"/>
          <p14:tracePt t="40536" x="8831263" y="3876675"/>
          <p14:tracePt t="40574" x="8850313" y="3876675"/>
          <p14:tracePt t="40590" x="8850313" y="3894138"/>
          <p14:tracePt t="40602" x="8850313" y="3911600"/>
          <p14:tracePt t="40619" x="8850313" y="3948113"/>
          <p14:tracePt t="40636" x="8850313" y="3992563"/>
          <p14:tracePt t="40652" x="8831263" y="4044950"/>
          <p14:tracePt t="40669" x="8823325" y="4064000"/>
          <p14:tracePt t="40686" x="8823325" y="4071938"/>
          <p14:tracePt t="40702" x="8813800" y="4081463"/>
          <p14:tracePt t="40736" x="8804275" y="4081463"/>
          <p14:tracePt t="40752" x="8796338" y="4081463"/>
          <p14:tracePt t="40781" x="8778875" y="4081463"/>
          <p14:tracePt t="40893" x="8769350" y="4081463"/>
          <p14:tracePt t="41326" x="8759825" y="4081463"/>
          <p14:tracePt t="62302" x="8751888" y="4081463"/>
          <p14:tracePt t="62909" x="8742363" y="4081463"/>
          <p14:tracePt t="62917" x="8732838" y="4054475"/>
          <p14:tracePt t="62924" x="8732838" y="4027488"/>
          <p14:tracePt t="62940" x="8724900" y="3973513"/>
          <p14:tracePt t="62956" x="8670925" y="3840163"/>
          <p14:tracePt t="62973" x="8626475" y="3741738"/>
          <p14:tracePt t="62990" x="8572500" y="3635375"/>
          <p14:tracePt t="63006" x="8537575" y="3581400"/>
          <p14:tracePt t="63023" x="8528050" y="3563938"/>
          <p14:tracePt t="63056" x="8537575" y="3554413"/>
          <p14:tracePt t="63073" x="8555038" y="3563938"/>
          <p14:tracePt t="63089" x="8572500" y="3581400"/>
          <p14:tracePt t="63106" x="8582025" y="3598863"/>
          <p14:tracePt t="63123" x="8589963" y="3625850"/>
          <p14:tracePt t="63140" x="8589963" y="3652838"/>
          <p14:tracePt t="63156" x="8589963" y="3733800"/>
          <p14:tracePt t="63173" x="8589963" y="3813175"/>
          <p14:tracePt t="63189" x="8589963" y="3867150"/>
          <p14:tracePt t="63206" x="8589963" y="3938588"/>
          <p14:tracePt t="63223" x="8589963" y="3983038"/>
          <p14:tracePt t="63239" x="8589963" y="4010025"/>
          <p14:tracePt t="63256" x="8599488" y="4019550"/>
          <p14:tracePt t="63273" x="8609013" y="4027488"/>
          <p14:tracePt t="63357" x="8616950" y="4027488"/>
          <p14:tracePt t="63669" x="8626475" y="4010025"/>
          <p14:tracePt t="63677" x="8636000" y="3983038"/>
          <p14:tracePt t="63685" x="8653463" y="3956050"/>
          <p14:tracePt t="63693" x="8670925" y="3911600"/>
          <p14:tracePt t="63706" x="8688388" y="3884613"/>
          <p14:tracePt t="63722" x="8751888" y="3759200"/>
          <p14:tracePt t="63739" x="8813800" y="3625850"/>
          <p14:tracePt t="63756" x="8875713" y="3492500"/>
          <p14:tracePt t="63772" x="8921750" y="3367088"/>
          <p14:tracePt t="63789" x="8929688" y="3340100"/>
          <p14:tracePt t="63877" x="8929688" y="3330575"/>
          <p14:tracePt t="63885" x="8912225" y="3330575"/>
          <p14:tracePt t="63893" x="8912225" y="3340100"/>
          <p14:tracePt t="63906" x="8902700" y="3349625"/>
          <p14:tracePt t="63922" x="8875713" y="3394075"/>
          <p14:tracePt t="63939" x="8840788" y="3438525"/>
          <p14:tracePt t="63956" x="8813800" y="3482975"/>
          <p14:tracePt t="63972" x="8769350" y="3563938"/>
          <p14:tracePt t="63989" x="8732838" y="3616325"/>
          <p14:tracePt t="64006" x="8707438" y="3652838"/>
          <p14:tracePt t="64022" x="8688388" y="3697288"/>
          <p14:tracePt t="64039" x="8680450" y="3724275"/>
          <p14:tracePt t="64056" x="8680450" y="3768725"/>
          <p14:tracePt t="64072" x="8616950" y="3849688"/>
          <p14:tracePt t="64089" x="8599488" y="3902075"/>
          <p14:tracePt t="64106" x="8582025" y="3956050"/>
          <p14:tracePt t="64122" x="8582025" y="4000500"/>
          <p14:tracePt t="64139" x="8582025" y="4037013"/>
          <p14:tracePt t="64156" x="8582025" y="4044950"/>
          <p14:tracePt t="64172" x="8582025" y="4064000"/>
          <p14:tracePt t="64189" x="8572500" y="4081463"/>
          <p14:tracePt t="64206" x="8572500" y="4090988"/>
          <p14:tracePt t="64222" x="8564563" y="4098925"/>
          <p14:tracePt t="64239" x="8555038" y="4108450"/>
          <p14:tracePt t="64272" x="8528050" y="4108450"/>
          <p14:tracePt t="64289" x="8483600" y="4108450"/>
          <p14:tracePt t="64305" x="8447088" y="4108450"/>
          <p14:tracePt t="64322" x="8421688" y="4108450"/>
          <p14:tracePt t="64421" x="8429625" y="4098925"/>
          <p14:tracePt t="64429" x="8429625" y="4090988"/>
          <p14:tracePt t="64461" x="8439150" y="4081463"/>
          <p14:tracePt t="64470" x="8456613" y="4071938"/>
          <p14:tracePt t="64477" x="8474075" y="4054475"/>
          <p14:tracePt t="64493" x="8501063" y="4037013"/>
          <p14:tracePt t="64505" x="8518525" y="4037013"/>
          <p14:tracePt t="64522" x="8616950" y="4010025"/>
          <p14:tracePt t="64539" x="8769350" y="4010025"/>
          <p14:tracePt t="64555" x="8875713" y="4000500"/>
          <p14:tracePt t="64572" x="9001125" y="4000500"/>
          <p14:tracePt t="64588" x="9037638" y="4000500"/>
          <p14:tracePt t="64605" x="9064625" y="4000500"/>
          <p14:tracePt t="64725" x="9055100" y="4000500"/>
          <p14:tracePt t="64733" x="9028113" y="4000500"/>
          <p14:tracePt t="64742" x="8983663" y="4000500"/>
          <p14:tracePt t="64755" x="8939213" y="4000500"/>
          <p14:tracePt t="64772" x="8786813" y="4000500"/>
          <p14:tracePt t="64788" x="8707438" y="4000500"/>
          <p14:tracePt t="64805" x="8653463" y="4019550"/>
          <p14:tracePt t="64822" x="8643938" y="4019550"/>
          <p14:tracePt t="64838" x="8636000" y="4019550"/>
          <p14:tracePt t="64917" x="8643938" y="4019550"/>
          <p14:tracePt t="64926" x="8661400" y="4019550"/>
          <p14:tracePt t="64933" x="8688388" y="4019550"/>
          <p14:tracePt t="64942" x="8742363" y="4019550"/>
          <p14:tracePt t="64955" x="8769350" y="4019550"/>
          <p14:tracePt t="64972" x="8850313" y="4019550"/>
          <p14:tracePt t="64988" x="8885238" y="4019550"/>
          <p14:tracePt t="65005" x="8912225" y="4019550"/>
          <p14:tracePt t="65022" x="8921750" y="4019550"/>
          <p14:tracePt t="65101" x="8921750" y="4027488"/>
          <p14:tracePt t="65110" x="8902700" y="4027488"/>
          <p14:tracePt t="65117" x="8867775" y="4027488"/>
          <p14:tracePt t="65126" x="8823325" y="4027488"/>
          <p14:tracePt t="65138" x="8769350" y="4027488"/>
          <p14:tracePt t="65155" x="8616950" y="4027488"/>
          <p14:tracePt t="65172" x="8483600" y="4027488"/>
          <p14:tracePt t="65188" x="8375650" y="4027488"/>
          <p14:tracePt t="65261" x="8412163" y="4019550"/>
          <p14:tracePt t="65269" x="8439150" y="4010025"/>
          <p14:tracePt t="65277" x="8474075" y="4000500"/>
          <p14:tracePt t="65288" x="8555038" y="3983038"/>
          <p14:tracePt t="65305" x="8572500" y="3973513"/>
          <p14:tracePt t="65322" x="8680450" y="3965575"/>
          <p14:tracePt t="65338" x="8804275" y="3956050"/>
          <p14:tracePt t="65355" x="8894763" y="3956050"/>
          <p14:tracePt t="65372" x="8921750" y="3956050"/>
          <p14:tracePt t="65388" x="8929688" y="3956050"/>
          <p14:tracePt t="65445" x="8912225" y="3965575"/>
          <p14:tracePt t="65453" x="8894763" y="3973513"/>
          <p14:tracePt t="65461" x="8867775" y="3983038"/>
          <p14:tracePt t="65471" x="8840788" y="3983038"/>
          <p14:tracePt t="65488" x="8796338" y="3983038"/>
          <p14:tracePt t="65505" x="8759825" y="3992563"/>
          <p14:tracePt t="65521" x="8742363" y="3992563"/>
          <p14:tracePt t="65589" x="8732838" y="3992563"/>
          <p14:tracePt t="65605" x="8724900" y="4000500"/>
          <p14:tracePt t="65613" x="8707438" y="4010025"/>
          <p14:tracePt t="65629" x="8688388" y="4010025"/>
          <p14:tracePt t="65653" x="8670925" y="4019550"/>
          <p14:tracePt t="65661" x="8661400" y="4019550"/>
          <p14:tracePt t="65677" x="8653463" y="4019550"/>
          <p14:tracePt t="65688" x="8636000" y="4019550"/>
          <p14:tracePt t="65705" x="8616950" y="4019550"/>
          <p14:tracePt t="65721" x="8589963" y="4019550"/>
          <p14:tracePt t="65738" x="8555038" y="4019550"/>
          <p14:tracePt t="65755" x="8518525" y="4027488"/>
          <p14:tracePt t="65771" x="8474075" y="4044950"/>
          <p14:tracePt t="65788" x="8439150" y="4071938"/>
          <p14:tracePt t="65901" x="8447088" y="4037013"/>
          <p14:tracePt t="65909" x="8466138" y="4000500"/>
          <p14:tracePt t="65917" x="8501063" y="3921125"/>
          <p14:tracePt t="65925" x="8545513" y="3867150"/>
          <p14:tracePt t="65938" x="8564563" y="3759200"/>
          <p14:tracePt t="65954" x="8616950" y="3589338"/>
          <p14:tracePt t="65971" x="8636000" y="3375025"/>
          <p14:tracePt t="65988" x="8680450" y="3116263"/>
          <p14:tracePt t="66004" x="8688388" y="3036888"/>
          <p14:tracePt t="66021" x="8688388" y="3009900"/>
          <p14:tracePt t="66069" x="8688388" y="3063875"/>
          <p14:tracePt t="66077" x="8670925" y="3135313"/>
          <p14:tracePt t="66088" x="8661400" y="3187700"/>
          <p14:tracePt t="66104" x="8589963" y="3349625"/>
          <p14:tracePt t="66121" x="8518525" y="3492500"/>
          <p14:tracePt t="66138" x="8439150" y="3652838"/>
          <p14:tracePt t="66154" x="8394700" y="3751263"/>
          <p14:tracePt t="66171" x="8367713" y="3840163"/>
          <p14:tracePt t="66188" x="8367713" y="3867150"/>
          <p14:tracePt t="66261" x="8340725" y="3830638"/>
          <p14:tracePt t="66269" x="8331200" y="3795713"/>
          <p14:tracePt t="66277" x="8331200" y="3759200"/>
          <p14:tracePt t="66288" x="8331200" y="3714750"/>
          <p14:tracePt t="66304" x="8313738" y="3616325"/>
          <p14:tracePt t="66321" x="8278813" y="3544888"/>
          <p14:tracePt t="66338" x="8269288" y="3473450"/>
          <p14:tracePt t="66354" x="8259763" y="3455988"/>
          <p14:tracePt t="66397" x="8259763" y="3465513"/>
          <p14:tracePt t="66405" x="8259763" y="3517900"/>
          <p14:tracePt t="66421" x="8269288" y="3687763"/>
          <p14:tracePt t="66438" x="8340725" y="3876675"/>
          <p14:tracePt t="66454" x="8447088" y="3948113"/>
          <p14:tracePt t="66471" x="8528050" y="4019550"/>
          <p14:tracePt t="66488" x="8589963" y="4090988"/>
          <p14:tracePt t="66504" x="8643938" y="4098925"/>
          <p14:tracePt t="66521" x="8688388" y="4098925"/>
          <p14:tracePt t="66538" x="8724900" y="4098925"/>
          <p14:tracePt t="66554" x="8769350" y="4037013"/>
          <p14:tracePt t="66571" x="8778875" y="4010025"/>
          <p14:tracePt t="66587" x="8813800" y="3965575"/>
          <p14:tracePt t="66604" x="8939213" y="3724275"/>
          <p14:tracePt t="66621" x="9045575" y="3544888"/>
          <p14:tracePt t="66637" x="9099550" y="3421063"/>
          <p14:tracePt t="66757" x="9117013" y="3527425"/>
          <p14:tracePt t="66765" x="9072563" y="3608388"/>
          <p14:tracePt t="66774" x="9010650" y="3706813"/>
          <p14:tracePt t="66787" x="8983663" y="3786188"/>
          <p14:tracePt t="66804" x="8867775" y="4000500"/>
          <p14:tracePt t="66821" x="8840788" y="4054475"/>
          <p14:tracePt t="66837" x="8831263" y="4090988"/>
          <p14:tracePt t="66885" x="8831263" y="4071938"/>
          <p14:tracePt t="66893" x="8831263" y="4027488"/>
          <p14:tracePt t="66904" x="8813800" y="3948113"/>
          <p14:tracePt t="66921" x="8778875" y="3830638"/>
          <p14:tracePt t="66937" x="8742363" y="3733800"/>
          <p14:tracePt t="66954" x="8707438" y="3643313"/>
          <p14:tracePt t="66971" x="8661400" y="3598863"/>
          <p14:tracePt t="66987" x="8643938" y="3589338"/>
          <p14:tracePt t="67004" x="8599488" y="3598863"/>
          <p14:tracePt t="67020" x="8555038" y="3706813"/>
          <p14:tracePt t="67037" x="8518525" y="3786188"/>
          <p14:tracePt t="67054" x="8493125" y="3902075"/>
          <p14:tracePt t="67071" x="8456613" y="3965575"/>
          <p14:tracePt t="67087" x="8456613" y="4000500"/>
          <p14:tracePt t="67104" x="8447088" y="4010025"/>
          <p14:tracePt t="67137" x="8447088" y="3983038"/>
          <p14:tracePt t="67154" x="8483600" y="3884613"/>
          <p14:tracePt t="67170" x="8510588" y="3786188"/>
          <p14:tracePt t="67187" x="8528050" y="3670300"/>
          <p14:tracePt t="67204" x="8528050" y="3635375"/>
          <p14:tracePt t="67220" x="8528050" y="3625850"/>
          <p14:tracePt t="67253" x="8528050" y="3643313"/>
          <p14:tracePt t="67261" x="8528050" y="3706813"/>
          <p14:tracePt t="67270" x="8528050" y="3759200"/>
          <p14:tracePt t="67287" x="8528050" y="3867150"/>
          <p14:tracePt t="67304" x="8528050" y="3929063"/>
          <p14:tracePt t="67320" x="8528050" y="3956050"/>
          <p14:tracePt t="67337" x="8537575" y="3965575"/>
          <p14:tracePt t="67354" x="8545513" y="3965575"/>
          <p14:tracePt t="67370" x="8572500" y="3929063"/>
          <p14:tracePt t="67387" x="8599488" y="3867150"/>
          <p14:tracePt t="67404" x="8636000" y="3805238"/>
          <p14:tracePt t="67420" x="8653463" y="3733800"/>
          <p14:tracePt t="67437" x="8670925" y="3724275"/>
          <p14:tracePt t="67454" x="8670925" y="3714750"/>
          <p14:tracePt t="67493" x="8680450" y="3714750"/>
          <p14:tracePt t="67518" x="8688388" y="3714750"/>
          <p14:tracePt t="67533" x="8697913" y="3714750"/>
          <p14:tracePt t="67589" x="8715375" y="3714750"/>
          <p14:tracePt t="67597" x="8724900" y="3714750"/>
          <p14:tracePt t="67605" x="8751888" y="3706813"/>
          <p14:tracePt t="67620" x="8769350" y="3697288"/>
          <p14:tracePt t="67637" x="8769350" y="3687763"/>
          <p14:tracePt t="67726" x="8778875" y="3687763"/>
          <p14:tracePt t="67733" x="8778875" y="3697288"/>
          <p14:tracePt t="67741" x="8778875" y="3706813"/>
          <p14:tracePt t="67753" x="8778875" y="3714750"/>
          <p14:tracePt t="67770" x="8778875" y="3733800"/>
          <p14:tracePt t="67925" x="8778875" y="3741738"/>
          <p14:tracePt t="67933" x="8778875" y="3751263"/>
          <p14:tracePt t="67941" x="8769350" y="3759200"/>
          <p14:tracePt t="67953" x="8769350" y="3768725"/>
          <p14:tracePt t="67970" x="8742363" y="3786188"/>
          <p14:tracePt t="67987" x="8724900" y="3813175"/>
          <p14:tracePt t="68003" x="8707438" y="3822700"/>
          <p14:tracePt t="68037" x="8697913" y="3830638"/>
          <p14:tracePt t="68045" x="8688388" y="3840163"/>
          <p14:tracePt t="68159" x="8680450" y="3840163"/>
          <p14:tracePt t="68166" x="8670925" y="3840163"/>
          <p14:tracePt t="68174" x="8661400" y="3840163"/>
          <p14:tracePt t="68187" x="8661400" y="3830638"/>
          <p14:tracePt t="68203" x="8661400" y="3822700"/>
          <p14:tracePt t="68220" x="8661400" y="3786188"/>
          <p14:tracePt t="68236" x="8697913" y="3741738"/>
          <p14:tracePt t="68253" x="8724900" y="3724275"/>
          <p14:tracePt t="68270" x="8759825" y="3714750"/>
          <p14:tracePt t="68286" x="8786813" y="3714750"/>
          <p14:tracePt t="68303" x="8823325" y="3714750"/>
          <p14:tracePt t="68320" x="8858250" y="3714750"/>
          <p14:tracePt t="68336" x="8875713" y="3724275"/>
          <p14:tracePt t="68353" x="8875713" y="3759200"/>
          <p14:tracePt t="68370" x="8885238" y="3795713"/>
          <p14:tracePt t="68386" x="8885238" y="3805238"/>
          <p14:tracePt t="68403" x="8885238" y="3822700"/>
          <p14:tracePt t="68420" x="8885238" y="3840163"/>
          <p14:tracePt t="68421" x="8867775" y="3849688"/>
          <p14:tracePt t="68436" x="8850313" y="3876675"/>
          <p14:tracePt t="68453" x="8813800" y="3902075"/>
          <p14:tracePt t="68470" x="8759825" y="3921125"/>
          <p14:tracePt t="68486" x="8697913" y="3948113"/>
          <p14:tracePt t="68503" x="8636000" y="3956050"/>
          <p14:tracePt t="68520" x="8582025" y="3965575"/>
          <p14:tracePt t="68536" x="8528050" y="3973513"/>
          <p14:tracePt t="68553" x="8493125" y="3973513"/>
          <p14:tracePt t="68613" x="8493125" y="3956050"/>
          <p14:tracePt t="68621" x="8501063" y="3911600"/>
          <p14:tracePt t="68629" x="8501063" y="3884613"/>
          <p14:tracePt t="68637" x="8518525" y="3849688"/>
          <p14:tracePt t="68653" x="8555038" y="3778250"/>
          <p14:tracePt t="68670" x="8589963" y="3697288"/>
          <p14:tracePt t="68686" x="8636000" y="3635375"/>
          <p14:tracePt t="68703" x="8661400" y="3608388"/>
          <p14:tracePt t="68720" x="8697913" y="3608388"/>
          <p14:tracePt t="68736" x="8724900" y="3598863"/>
          <p14:tracePt t="68753" x="8751888" y="3608388"/>
          <p14:tracePt t="68769" x="8804275" y="3652838"/>
          <p14:tracePt t="68786" x="8831263" y="3687763"/>
          <p14:tracePt t="68803" x="8850313" y="3733800"/>
          <p14:tracePt t="68819" x="8875713" y="3778250"/>
          <p14:tracePt t="68836" x="8902700" y="3813175"/>
          <p14:tracePt t="68853" x="8912225" y="3830638"/>
          <p14:tracePt t="68869" x="8912225" y="3840163"/>
          <p14:tracePt t="68903" x="8912225" y="3849688"/>
          <p14:tracePt t="68921" x="8885238" y="3849688"/>
          <p14:tracePt t="68936" x="8850313" y="3857625"/>
          <p14:tracePt t="68953" x="8786813" y="3857625"/>
          <p14:tracePt t="68969" x="8751888" y="3857625"/>
          <p14:tracePt t="68986" x="8715375" y="3857625"/>
          <p14:tracePt t="69003" x="8707438" y="3857625"/>
          <p14:tracePt t="69053" x="8697913" y="3849688"/>
          <p14:tracePt t="69061" x="8697913" y="3840163"/>
          <p14:tracePt t="69069" x="8697913" y="3813175"/>
          <p14:tracePt t="69086" x="8742363" y="3768725"/>
          <p14:tracePt t="69103" x="8786813" y="3741738"/>
          <p14:tracePt t="69119" x="8840788" y="3706813"/>
          <p14:tracePt t="69136" x="8858250" y="3697288"/>
          <p14:tracePt t="69153" x="8885238" y="3697288"/>
          <p14:tracePt t="69169" x="8929688" y="3697288"/>
          <p14:tracePt t="69186" x="8947150" y="3697288"/>
          <p14:tracePt t="69203" x="8966200" y="3706813"/>
          <p14:tracePt t="69219" x="8966200" y="3741738"/>
          <p14:tracePt t="69236" x="8966200" y="3768725"/>
          <p14:tracePt t="69252" x="8966200" y="3786188"/>
          <p14:tracePt t="69269" x="8966200" y="3813175"/>
          <p14:tracePt t="69286" x="8939213" y="3822700"/>
          <p14:tracePt t="69303" x="8912225" y="3822700"/>
          <p14:tracePt t="69319" x="8875713" y="3830638"/>
          <p14:tracePt t="69336" x="8831263" y="3830638"/>
          <p14:tracePt t="69352" x="8804275" y="3830638"/>
          <p14:tracePt t="69369" x="8786813" y="3830638"/>
          <p14:tracePt t="69386" x="8769350" y="3813175"/>
          <p14:tracePt t="69419" x="8759825" y="3813175"/>
          <p14:tracePt t="69469" x="8751888" y="3805238"/>
          <p14:tracePt t="69477" x="8751888" y="3795713"/>
          <p14:tracePt t="69486" x="8759825" y="3786188"/>
          <p14:tracePt t="69502" x="8778875" y="3778250"/>
          <p14:tracePt t="69519" x="8813800" y="3768725"/>
          <p14:tracePt t="69536" x="8840788" y="3768725"/>
          <p14:tracePt t="69552" x="8875713" y="3768725"/>
          <p14:tracePt t="69569" x="8902700" y="3768725"/>
          <p14:tracePt t="69586" x="8912225" y="3768725"/>
          <p14:tracePt t="69602" x="8921750" y="3778250"/>
          <p14:tracePt t="69619" x="8929688" y="3795713"/>
          <p14:tracePt t="69636" x="8929688" y="3830638"/>
          <p14:tracePt t="69652" x="8929688" y="3894138"/>
          <p14:tracePt t="69669" x="8902700" y="3929063"/>
          <p14:tracePt t="69686" x="8850313" y="3983038"/>
          <p14:tracePt t="69702" x="8823325" y="4000500"/>
          <p14:tracePt t="69719" x="8786813" y="4019550"/>
          <p14:tracePt t="69736" x="8778875" y="4019550"/>
          <p14:tracePt t="69752" x="8759825" y="4019550"/>
          <p14:tracePt t="69769" x="8751888" y="4019550"/>
          <p14:tracePt t="69786" x="8732838" y="4019550"/>
          <p14:tracePt t="69802" x="8707438" y="3992563"/>
          <p14:tracePt t="69819" x="8697913" y="3965575"/>
          <p14:tracePt t="69852" x="8715375" y="3929063"/>
          <p14:tracePt t="69869" x="8715375" y="3894138"/>
          <p14:tracePt t="69886" x="8742363" y="3867150"/>
          <p14:tracePt t="69902" x="8778875" y="3849688"/>
          <p14:tracePt t="69919" x="8804275" y="3849688"/>
          <p14:tracePt t="69935" x="8831263" y="3849688"/>
          <p14:tracePt t="69969" x="8850313" y="3849688"/>
          <p14:tracePt t="69986" x="8858250" y="3857625"/>
          <p14:tracePt t="70019" x="8858250" y="3867150"/>
          <p14:tracePt t="70035" x="8858250" y="3884613"/>
          <p14:tracePt t="70052" x="8858250" y="3902075"/>
          <p14:tracePt t="70069" x="8858250" y="3911600"/>
          <p14:tracePt t="70085" x="8850313" y="3929063"/>
          <p14:tracePt t="70102" x="8831263" y="3929063"/>
          <p14:tracePt t="70119" x="8823325" y="3929063"/>
          <p14:tracePt t="70135" x="8796338" y="3929063"/>
          <p14:tracePt t="70152" x="8786813" y="3921125"/>
          <p14:tracePt t="70169" x="8778875" y="3921125"/>
          <p14:tracePt t="70185" x="8778875" y="3911600"/>
          <p14:tracePt t="70219" x="8778875" y="3894138"/>
          <p14:tracePt t="70235" x="8778875" y="3867150"/>
          <p14:tracePt t="70252" x="8778875" y="3849688"/>
          <p14:tracePt t="70269" x="8796338" y="3840163"/>
          <p14:tracePt t="70325" x="8804275" y="3840163"/>
          <p14:tracePt t="70349" x="8804275" y="3857625"/>
          <p14:tracePt t="70365" x="8804275" y="3876675"/>
          <p14:tracePt t="70373" x="8804275" y="3884613"/>
          <p14:tracePt t="70381" x="8804275" y="3902075"/>
          <p14:tracePt t="70390" x="8796338" y="3921125"/>
          <p14:tracePt t="70402" x="8786813" y="3938588"/>
          <p14:tracePt t="70419" x="8732838" y="3948113"/>
          <p14:tracePt t="70435" x="8697913" y="3956050"/>
          <p14:tracePt t="70452" x="8680450" y="3956050"/>
          <p14:tracePt t="70493" x="8670925" y="3956050"/>
          <p14:tracePt t="70509" x="8670925" y="3938588"/>
          <p14:tracePt t="70518" x="8680450" y="3929063"/>
          <p14:tracePt t="70535" x="8697913" y="3902075"/>
          <p14:tracePt t="70552" x="8715375" y="3894138"/>
          <p14:tracePt t="70568" x="8724900" y="3894138"/>
          <p14:tracePt t="70585" x="8742363" y="3894138"/>
          <p14:tracePt t="70602" x="8769350" y="3894138"/>
          <p14:tracePt t="70618" x="8813800" y="3902075"/>
          <p14:tracePt t="70635" x="8850313" y="3938588"/>
          <p14:tracePt t="70652" x="8850313" y="3973513"/>
          <p14:tracePt t="70668" x="8850313" y="3983038"/>
          <p14:tracePt t="70741" x="8840788" y="3983038"/>
          <p14:tracePt t="70749" x="8823325" y="3992563"/>
          <p14:tracePt t="70757" x="8786813" y="3992563"/>
          <p14:tracePt t="70768" x="8769350" y="4000500"/>
          <p14:tracePt t="70785" x="8751888" y="4000500"/>
          <p14:tracePt t="70802" x="8732838" y="4010025"/>
          <p14:tracePt t="70818" x="8724900" y="4010025"/>
          <p14:tracePt t="70835" x="8715375" y="4010025"/>
          <p14:tracePt t="71030" x="8707438" y="4010025"/>
          <p14:tracePt t="71045" x="8697913" y="4010025"/>
          <p14:tracePt t="71053" x="8680450" y="4010025"/>
          <p14:tracePt t="71501" x="8697913" y="4010025"/>
          <p14:tracePt t="71509" x="8707438" y="4010025"/>
          <p14:tracePt t="71518" x="8732838" y="4010025"/>
          <p14:tracePt t="71535" x="8786813" y="4010025"/>
          <p14:tracePt t="71551" x="8858250" y="4010025"/>
          <p14:tracePt t="71568" x="8912225" y="4010025"/>
          <p14:tracePt t="71585" x="8956675" y="4019550"/>
          <p14:tracePt t="71790" x="8947150" y="4019550"/>
          <p14:tracePt t="71798" x="8921750" y="4019550"/>
          <p14:tracePt t="71806" x="8912225" y="4019550"/>
          <p14:tracePt t="71846" x="8875713" y="4019550"/>
          <p14:tracePt t="71853" x="8858250" y="4019550"/>
          <p14:tracePt t="71861" x="8831263" y="4019550"/>
          <p14:tracePt t="71869" x="8796338" y="4019550"/>
          <p14:tracePt t="71884" x="8751888" y="4019550"/>
          <p14:tracePt t="71901" x="8715375" y="4019550"/>
          <p14:tracePt t="71918" x="8707438" y="4019550"/>
          <p14:tracePt t="71934" x="8697913" y="4019550"/>
          <p14:tracePt t="71965" x="8688388" y="4019550"/>
          <p14:tracePt t="72013" x="8680450" y="4019550"/>
          <p14:tracePt t="72045" x="8670925" y="4019550"/>
          <p14:tracePt t="72494" x="8661400" y="4010025"/>
          <p14:tracePt t="72509" x="8670925" y="4010025"/>
          <p14:tracePt t="72581" x="8680450" y="4000500"/>
          <p14:tracePt t="72589" x="8688388" y="4000500"/>
          <p14:tracePt t="72597" x="8715375" y="4000500"/>
          <p14:tracePt t="72605" x="8724900" y="4000500"/>
          <p14:tracePt t="72629" x="8751888" y="3992563"/>
          <p14:tracePt t="72654" x="8759825" y="3983038"/>
          <p14:tracePt t="72661" x="8778875" y="3983038"/>
          <p14:tracePt t="72677" x="8786813" y="3983038"/>
          <p14:tracePt t="72693" x="8796338" y="3973513"/>
          <p14:tracePt t="72709" x="8804275" y="3973513"/>
          <p14:tracePt t="72861" x="8796338" y="3973513"/>
          <p14:tracePt t="72869" x="8778875" y="3973513"/>
          <p14:tracePt t="72878" x="8732838" y="3973513"/>
          <p14:tracePt t="72885" x="8688388" y="3973513"/>
          <p14:tracePt t="72900" x="8599488" y="3992563"/>
          <p14:tracePt t="72917" x="8501063" y="4019550"/>
          <p14:tracePt t="72934" x="8474075" y="4019550"/>
          <p14:tracePt t="72950" x="8456613" y="4027488"/>
          <p14:tracePt t="73029" x="8456613" y="4010025"/>
          <p14:tracePt t="73038" x="8466138" y="4000500"/>
          <p14:tracePt t="73045" x="8474075" y="3992563"/>
          <p14:tracePt t="73054" x="8483600" y="3992563"/>
          <p14:tracePt t="73067" x="8518525" y="3965575"/>
          <p14:tracePt t="73084" x="8582025" y="3965575"/>
          <p14:tracePt t="73100" x="8616950" y="3965575"/>
          <p14:tracePt t="73117" x="8661400" y="3965575"/>
          <p14:tracePt t="73134" x="8697913" y="3965575"/>
          <p14:tracePt t="73150" x="8742363" y="3965575"/>
          <p14:tracePt t="73167" x="8769350" y="3965575"/>
          <p14:tracePt t="73184" x="8778875" y="3965575"/>
          <p14:tracePt t="73237" x="8796338" y="3965575"/>
          <p14:tracePt t="73333" x="8778875" y="3965575"/>
          <p14:tracePt t="73341" x="8769350" y="3965575"/>
          <p14:tracePt t="73365" x="8759825" y="3965575"/>
          <p14:tracePt t="73373" x="8742363" y="3965575"/>
          <p14:tracePt t="73384" x="8732838" y="3965575"/>
          <p14:tracePt t="73400" x="8724900" y="3965575"/>
          <p14:tracePt t="73453" x="8724900" y="3956050"/>
          <p14:tracePt t="73461" x="8732838" y="3956050"/>
          <p14:tracePt t="73469" x="8751888" y="3948113"/>
          <p14:tracePt t="73483" x="8778875" y="3948113"/>
          <p14:tracePt t="73500" x="8850313" y="3948113"/>
          <p14:tracePt t="73517" x="8902700" y="3948113"/>
          <p14:tracePt t="73533" x="8966200" y="3948113"/>
          <p14:tracePt t="73550" x="9010650" y="3948113"/>
          <p14:tracePt t="73567" x="9018588" y="3948113"/>
          <p14:tracePt t="73629" x="9028113" y="3948113"/>
          <p14:tracePt t="73661" x="9001125" y="3929063"/>
          <p14:tracePt t="73670" x="8974138" y="3929063"/>
          <p14:tracePt t="73677" x="8966200" y="3929063"/>
          <p14:tracePt t="73685" x="8929688" y="3929063"/>
          <p14:tracePt t="73700" x="8894763" y="3929063"/>
          <p14:tracePt t="73717" x="8867775" y="3929063"/>
          <p14:tracePt t="73733" x="8858250" y="3929063"/>
          <p14:tracePt t="73837" x="8867775" y="3929063"/>
          <p14:tracePt t="73845" x="8894763" y="3929063"/>
          <p14:tracePt t="73853" x="8921750" y="3929063"/>
          <p14:tracePt t="73867" x="8939213" y="3929063"/>
          <p14:tracePt t="73883" x="8974138" y="3929063"/>
          <p14:tracePt t="73958" x="8947150" y="3929063"/>
          <p14:tracePt t="73965" x="8921750" y="3929063"/>
          <p14:tracePt t="73973" x="8902700" y="3929063"/>
          <p14:tracePt t="73989" x="8894763" y="3929063"/>
          <p14:tracePt t="74000" x="8885238" y="3938588"/>
          <p14:tracePt t="74017" x="8875713" y="3938588"/>
          <p14:tracePt t="74085" x="8867775" y="3938588"/>
          <p14:tracePt t="76317" x="8858250" y="3938588"/>
          <p14:tracePt t="76469" x="8796338" y="3938588"/>
          <p14:tracePt t="76478" x="8670925" y="3911600"/>
          <p14:tracePt t="76486" x="8582025" y="3884613"/>
          <p14:tracePt t="76498" x="8483600" y="3840163"/>
          <p14:tracePt t="76515" x="8313738" y="3733800"/>
          <p14:tracePt t="76532" x="8207375" y="3670300"/>
          <p14:tracePt t="76548" x="8207375" y="3652838"/>
          <p14:tracePt t="76565" x="8197850" y="3643313"/>
          <p14:tracePt t="76653" x="8197850" y="3635375"/>
          <p14:tracePt t="76661" x="8207375" y="3635375"/>
          <p14:tracePt t="76669" x="8242300" y="3635375"/>
          <p14:tracePt t="76682" x="8269288" y="3652838"/>
          <p14:tracePt t="76698" x="8331200" y="3662363"/>
          <p14:tracePt t="76715" x="8429625" y="3687763"/>
          <p14:tracePt t="76731" x="8447088" y="3733800"/>
          <p14:tracePt t="76748" x="8528050" y="3822700"/>
          <p14:tracePt t="76765" x="8564563" y="3867150"/>
          <p14:tracePt t="76782" x="8572500" y="3929063"/>
          <p14:tracePt t="76798" x="8572500" y="4010025"/>
          <p14:tracePt t="76815" x="8599488" y="4064000"/>
          <p14:tracePt t="76832" x="8643938" y="4170363"/>
          <p14:tracePt t="76848" x="8670925" y="4278313"/>
          <p14:tracePt t="76865" x="8688388" y="4394200"/>
          <p14:tracePt t="76881" x="8697913" y="4456113"/>
          <p14:tracePt t="76898" x="8697913" y="4510088"/>
          <p14:tracePt t="76915" x="8697913" y="4545013"/>
          <p14:tracePt t="76917" x="8688388" y="4554538"/>
          <p14:tracePt t="76931" x="8670925" y="4564063"/>
          <p14:tracePt t="76948" x="8636000" y="4591050"/>
          <p14:tracePt t="76965" x="8616950" y="4591050"/>
          <p14:tracePt t="77013" x="8609013" y="4591050"/>
          <p14:tracePt t="77021" x="8599488" y="4591050"/>
          <p14:tracePt t="77031" x="8599488" y="4581525"/>
          <p14:tracePt t="77048" x="8599488" y="4545013"/>
          <p14:tracePt t="77065" x="8599488" y="4510088"/>
          <p14:tracePt t="77081" x="8599488" y="4456113"/>
          <p14:tracePt t="77098" x="8626475" y="4376738"/>
          <p14:tracePt t="77115" x="8697913" y="4305300"/>
          <p14:tracePt t="77131" x="8759825" y="4251325"/>
          <p14:tracePt t="77148" x="8902700" y="4162425"/>
          <p14:tracePt t="77165" x="9010650" y="4071938"/>
          <p14:tracePt t="77181" x="9082088" y="4037013"/>
          <p14:tracePt t="77349" x="9109075" y="4135438"/>
          <p14:tracePt t="77357" x="9064625" y="4143375"/>
          <p14:tracePt t="77365" x="9010650" y="4152900"/>
          <p14:tracePt t="77381" x="8921750" y="4162425"/>
          <p14:tracePt t="77398" x="8823325" y="4162425"/>
          <p14:tracePt t="77414" x="8732838" y="4162425"/>
          <p14:tracePt t="77431" x="8643938" y="4162425"/>
          <p14:tracePt t="77448" x="8589963" y="4162425"/>
          <p14:tracePt t="77464" x="8545513" y="4135438"/>
          <p14:tracePt t="77481" x="8528050" y="4125913"/>
          <p14:tracePt t="77498" x="8501063" y="4071938"/>
          <p14:tracePt t="77514" x="8483600" y="3983038"/>
          <p14:tracePt t="77531" x="8483600" y="3884613"/>
          <p14:tracePt t="77548" x="8493125" y="3786188"/>
          <p14:tracePt t="77564" x="8537575" y="3741738"/>
          <p14:tracePt t="77581" x="8564563" y="3724275"/>
          <p14:tracePt t="77598" x="8599488" y="3706813"/>
          <p14:tracePt t="77614" x="8636000" y="3706813"/>
          <p14:tracePt t="77631" x="8661400" y="3706813"/>
          <p14:tracePt t="77648" x="8715375" y="3714750"/>
          <p14:tracePt t="77664" x="8786813" y="3733800"/>
          <p14:tracePt t="77681" x="8875713" y="3786188"/>
          <p14:tracePt t="77698" x="8947150" y="3813175"/>
          <p14:tracePt t="77714" x="8983663" y="3830638"/>
          <p14:tracePt t="77731" x="9001125" y="3849688"/>
          <p14:tracePt t="77748" x="9001125" y="3884613"/>
          <p14:tracePt t="77764" x="9001125" y="3965575"/>
          <p14:tracePt t="77781" x="9001125" y="4027488"/>
          <p14:tracePt t="77798" x="8983663" y="4090988"/>
          <p14:tracePt t="77814" x="8929688" y="4143375"/>
          <p14:tracePt t="77831" x="8885238" y="4187825"/>
          <p14:tracePt t="77848" x="8831263" y="4214813"/>
          <p14:tracePt t="77864" x="8778875" y="4224338"/>
          <p14:tracePt t="77881" x="8732838" y="4224338"/>
          <p14:tracePt t="77898" x="8697913" y="4224338"/>
          <p14:tracePt t="77914" x="8670925" y="4224338"/>
          <p14:tracePt t="77931" x="8643938" y="4224338"/>
          <p14:tracePt t="77948" x="8636000" y="4179888"/>
          <p14:tracePt t="77964" x="8616950" y="4090988"/>
          <p14:tracePt t="77981" x="8616950" y="4019550"/>
          <p14:tracePt t="77997" x="8616950" y="3938588"/>
          <p14:tracePt t="78014" x="8616950" y="3857625"/>
          <p14:tracePt t="78031" x="8626475" y="3849688"/>
          <p14:tracePt t="78047" x="8643938" y="3822700"/>
          <p14:tracePt t="78064" x="8661400" y="3813175"/>
          <p14:tracePt t="78081" x="8670925" y="3795713"/>
          <p14:tracePt t="78114" x="8688388" y="3795713"/>
          <p14:tracePt t="78131" x="8724900" y="3795713"/>
          <p14:tracePt t="78147" x="8751888" y="3795713"/>
          <p14:tracePt t="78164" x="8813800" y="3840163"/>
          <p14:tracePt t="78181" x="8840788" y="3902075"/>
          <p14:tracePt t="78197" x="8840788" y="3973513"/>
          <p14:tracePt t="78214" x="8840788" y="4054475"/>
          <p14:tracePt t="78231" x="8840788" y="4116388"/>
          <p14:tracePt t="78247" x="8823325" y="4170363"/>
          <p14:tracePt t="78264" x="8786813" y="4214813"/>
          <p14:tracePt t="78281" x="8759825" y="4241800"/>
          <p14:tracePt t="78297" x="8732838" y="4268788"/>
          <p14:tracePt t="78314" x="8697913" y="4268788"/>
          <p14:tracePt t="78331" x="8653463" y="4268788"/>
          <p14:tracePt t="78347" x="8599488" y="4268788"/>
          <p14:tracePt t="78364" x="8518525" y="4251325"/>
          <p14:tracePt t="78381" x="8466138" y="4197350"/>
          <p14:tracePt t="78397" x="8429625" y="4143375"/>
          <p14:tracePt t="78414" x="8412163" y="4098925"/>
          <p14:tracePt t="78431" x="8412163" y="3992563"/>
          <p14:tracePt t="78447" x="8412163" y="3911600"/>
          <p14:tracePt t="78464" x="8421688" y="3830638"/>
          <p14:tracePt t="78481" x="8483600" y="3768725"/>
          <p14:tracePt t="78497" x="8572500" y="3706813"/>
          <p14:tracePt t="78514" x="8636000" y="3670300"/>
          <p14:tracePt t="78530" x="8697913" y="3662363"/>
          <p14:tracePt t="78547" x="8751888" y="3662363"/>
          <p14:tracePt t="78564" x="8804275" y="3670300"/>
          <p14:tracePt t="78580" x="8840788" y="3724275"/>
          <p14:tracePt t="78597" x="8867775" y="3830638"/>
          <p14:tracePt t="78614" x="8885238" y="3867150"/>
          <p14:tracePt t="78630" x="8912225" y="3911600"/>
          <p14:tracePt t="78647" x="8939213" y="3956050"/>
          <p14:tracePt t="78664" x="8947150" y="3992563"/>
          <p14:tracePt t="78680" x="8947150" y="4019550"/>
          <p14:tracePt t="78697" x="8947150" y="4054475"/>
          <p14:tracePt t="78714" x="8912225" y="4081463"/>
          <p14:tracePt t="78730" x="8858250" y="4116388"/>
          <p14:tracePt t="78747" x="8778875" y="4143375"/>
          <p14:tracePt t="78764" x="8732838" y="4152900"/>
          <p14:tracePt t="78780" x="8670925" y="4152900"/>
          <p14:tracePt t="78797" x="8661400" y="4152900"/>
          <p14:tracePt t="78814" x="8643938" y="4152900"/>
          <p14:tracePt t="78830" x="8643938" y="4116388"/>
          <p14:tracePt t="78847" x="8643938" y="4054475"/>
          <p14:tracePt t="78864" x="8643938" y="4000500"/>
          <p14:tracePt t="78880" x="8670925" y="3929063"/>
          <p14:tracePt t="78897" x="8715375" y="3876675"/>
          <p14:tracePt t="78914" x="8732838" y="3857625"/>
          <p14:tracePt t="78930" x="8759825" y="3840163"/>
          <p14:tracePt t="78947" x="8796338" y="3822700"/>
          <p14:tracePt t="78981" x="8804275" y="3840163"/>
          <p14:tracePt t="78997" x="8823325" y="3894138"/>
          <p14:tracePt t="79014" x="8850313" y="3948113"/>
          <p14:tracePt t="79030" x="8885238" y="4000500"/>
          <p14:tracePt t="79047" x="8921750" y="4054475"/>
          <p14:tracePt t="79064" x="8929688" y="4090988"/>
          <p14:tracePt t="79080" x="8929688" y="4108450"/>
          <p14:tracePt t="79097" x="8929688" y="4116388"/>
          <p14:tracePt t="79114" x="8921750" y="4135438"/>
          <p14:tracePt t="79130" x="8885238" y="4152900"/>
          <p14:tracePt t="79147" x="8875713" y="4162425"/>
          <p14:tracePt t="79163" x="8823325" y="4179888"/>
          <p14:tracePt t="79180" x="8751888" y="4179888"/>
          <p14:tracePt t="79197" x="8697913" y="4179888"/>
          <p14:tracePt t="79213" x="8653463" y="4170363"/>
          <p14:tracePt t="79230" x="8643938" y="4143375"/>
          <p14:tracePt t="79247" x="8643938" y="4098925"/>
          <p14:tracePt t="79263" x="8643938" y="4037013"/>
          <p14:tracePt t="79280" x="8643938" y="3938588"/>
          <p14:tracePt t="79297" x="8643938" y="3867150"/>
          <p14:tracePt t="79313" x="8653463" y="3830638"/>
          <p14:tracePt t="79330" x="8661400" y="3822700"/>
          <p14:tracePt t="79347" x="8661400" y="3805238"/>
          <p14:tracePt t="79363" x="8680450" y="3795713"/>
          <p14:tracePt t="79380" x="8715375" y="3795713"/>
          <p14:tracePt t="79397" x="8724900" y="3795713"/>
          <p14:tracePt t="79413" x="8751888" y="3822700"/>
          <p14:tracePt t="79430" x="8769350" y="3857625"/>
          <p14:tracePt t="79447" x="8786813" y="3902075"/>
          <p14:tracePt t="79463" x="8796338" y="3938588"/>
          <p14:tracePt t="79480" x="8804275" y="4000500"/>
          <p14:tracePt t="79497" x="8804275" y="4037013"/>
          <p14:tracePt t="79513" x="8804275" y="4071938"/>
          <p14:tracePt t="79530" x="8786813" y="4108450"/>
          <p14:tracePt t="79547" x="8759825" y="4125913"/>
          <p14:tracePt t="79563" x="8715375" y="4143375"/>
          <p14:tracePt t="79580" x="8636000" y="4152900"/>
          <p14:tracePt t="79597" x="8582025" y="4152900"/>
          <p14:tracePt t="79613" x="8528050" y="4152900"/>
          <p14:tracePt t="79630" x="8493125" y="4152900"/>
          <p14:tracePt t="79647" x="8456613" y="4108450"/>
          <p14:tracePt t="79663" x="8429625" y="4081463"/>
          <p14:tracePt t="79680" x="8421688" y="4027488"/>
          <p14:tracePt t="79697" x="8421688" y="3956050"/>
          <p14:tracePt t="79713" x="8421688" y="3894138"/>
          <p14:tracePt t="79730" x="8439150" y="3813175"/>
          <p14:tracePt t="79747" x="8483600" y="3751263"/>
          <p14:tracePt t="79763" x="8510588" y="3724275"/>
          <p14:tracePt t="79780" x="8564563" y="3687763"/>
          <p14:tracePt t="79796" x="8589963" y="3679825"/>
          <p14:tracePt t="79813" x="8609013" y="3670300"/>
          <p14:tracePt t="79830" x="8626475" y="3670300"/>
          <p14:tracePt t="79846" x="8643938" y="3670300"/>
          <p14:tracePt t="79863" x="8670925" y="3670300"/>
          <p14:tracePt t="79880" x="8715375" y="3670300"/>
          <p14:tracePt t="79896" x="8742363" y="3670300"/>
          <p14:tracePt t="79913" x="8769350" y="3697288"/>
          <p14:tracePt t="79930" x="8804275" y="3741738"/>
          <p14:tracePt t="79946" x="8840788" y="3813175"/>
          <p14:tracePt t="79963" x="8840788" y="3857625"/>
          <p14:tracePt t="79980" x="8840788" y="3911600"/>
          <p14:tracePt t="79996" x="8840788" y="3973513"/>
          <p14:tracePt t="80013" x="8840788" y="4000500"/>
          <p14:tracePt t="80030" x="8796338" y="4027488"/>
          <p14:tracePt t="80046" x="8751888" y="4044950"/>
          <p14:tracePt t="80063" x="8688388" y="4044950"/>
          <p14:tracePt t="80080" x="8626475" y="4044950"/>
          <p14:tracePt t="80096" x="8599488" y="4044950"/>
          <p14:tracePt t="80113" x="8564563" y="4019550"/>
          <p14:tracePt t="80130" x="8537575" y="3992563"/>
          <p14:tracePt t="80146" x="8510588" y="3938588"/>
          <p14:tracePt t="80163" x="8501063" y="3876675"/>
          <p14:tracePt t="80180" x="8501063" y="3813175"/>
          <p14:tracePt t="80196" x="8510588" y="3759200"/>
          <p14:tracePt t="80213" x="8537575" y="3724275"/>
          <p14:tracePt t="80230" x="8555038" y="3706813"/>
          <p14:tracePt t="80246" x="8564563" y="3697288"/>
          <p14:tracePt t="80263" x="8572500" y="3697288"/>
          <p14:tracePt t="80279" x="8616950" y="3733800"/>
          <p14:tracePt t="80296" x="8680450" y="3786188"/>
          <p14:tracePt t="80313" x="8732838" y="3884613"/>
          <p14:tracePt t="80329" x="8769350" y="3948113"/>
          <p14:tracePt t="80346" x="8796338" y="4010025"/>
          <p14:tracePt t="80363" x="8796338" y="4044950"/>
          <p14:tracePt t="80379" x="8796338" y="4081463"/>
          <p14:tracePt t="80396" x="8796338" y="4135438"/>
          <p14:tracePt t="80413" x="8769350" y="4143375"/>
          <p14:tracePt t="80429" x="8715375" y="4162425"/>
          <p14:tracePt t="80446" x="8653463" y="4162425"/>
          <p14:tracePt t="80463" x="8616950" y="4162425"/>
          <p14:tracePt t="80479" x="8582025" y="4162425"/>
          <p14:tracePt t="80496" x="8564563" y="4162425"/>
          <p14:tracePt t="80513" x="8545513" y="4143375"/>
          <p14:tracePt t="80529" x="8537575" y="4125913"/>
          <p14:tracePt t="80546" x="8518525" y="4064000"/>
          <p14:tracePt t="80563" x="8518525" y="4000500"/>
          <p14:tracePt t="80579" x="8518525" y="3929063"/>
          <p14:tracePt t="80596" x="8518525" y="3902075"/>
          <p14:tracePt t="80613" x="8528050" y="3884613"/>
          <p14:tracePt t="80629" x="8528050" y="3876675"/>
          <p14:tracePt t="80662" x="8537575" y="3876675"/>
          <p14:tracePt t="80685" x="8555038" y="3876675"/>
          <p14:tracePt t="80696" x="8564563" y="3876675"/>
          <p14:tracePt t="80713" x="8599488" y="3894138"/>
          <p14:tracePt t="80729" x="8616950" y="3911600"/>
          <p14:tracePt t="80746" x="8636000" y="3929063"/>
          <p14:tracePt t="80763" x="8636000" y="3948113"/>
          <p14:tracePt t="80779" x="8636000" y="3956050"/>
          <p14:tracePt t="80796" x="8636000" y="3965575"/>
          <p14:tracePt t="80821" x="8636000" y="3992563"/>
          <p14:tracePt t="80981" x="8626475" y="3992563"/>
          <p14:tracePt t="80997" x="8616950" y="3992563"/>
          <p14:tracePt t="81013" x="8609013" y="3992563"/>
          <p14:tracePt t="81021" x="8599488" y="3992563"/>
          <p14:tracePt t="81037" x="8589963" y="3992563"/>
          <p14:tracePt t="81046" x="8582025" y="3992563"/>
          <p14:tracePt t="81062" x="8572500" y="3992563"/>
          <p14:tracePt t="81085" x="8564563" y="3992563"/>
          <p14:tracePt t="81096" x="8555038" y="3983038"/>
          <p14:tracePt t="81112" x="8545513" y="3983038"/>
          <p14:tracePt t="81141" x="8537575" y="3983038"/>
          <p14:tracePt t="81150" x="8537575" y="3965575"/>
          <p14:tracePt t="81166" x="8537575" y="3956050"/>
          <p14:tracePt t="81189" x="8537575" y="3948113"/>
          <p14:tracePt t="81197" x="8537575" y="3938588"/>
          <p14:tracePt t="81261" x="8537575" y="3929063"/>
          <p14:tracePt t="81285" x="8545513" y="3929063"/>
          <p14:tracePt t="81293" x="8564563" y="3929063"/>
          <p14:tracePt t="81301" x="8572500" y="3929063"/>
          <p14:tracePt t="81312" x="8599488" y="3929063"/>
          <p14:tracePt t="81329" x="8626475" y="3948113"/>
          <p14:tracePt t="81346" x="8661400" y="3965575"/>
          <p14:tracePt t="81362" x="8688388" y="4000500"/>
          <p14:tracePt t="81379" x="8697913" y="4019550"/>
          <p14:tracePt t="81395" x="8707438" y="4044950"/>
          <p14:tracePt t="81412" x="8707438" y="4071938"/>
          <p14:tracePt t="81429" x="8707438" y="4090988"/>
          <p14:tracePt t="81445" x="8707438" y="4098925"/>
          <p14:tracePt t="81462" x="8697913" y="4116388"/>
          <p14:tracePt t="81479" x="8653463" y="4125913"/>
          <p14:tracePt t="81496" x="8589963" y="4125913"/>
          <p14:tracePt t="81512" x="8528050" y="4125913"/>
          <p14:tracePt t="81529" x="8474075" y="4116388"/>
          <p14:tracePt t="81545" x="8456613" y="4108450"/>
          <p14:tracePt t="81562" x="8402638" y="4044950"/>
          <p14:tracePt t="81579" x="8394700" y="3983038"/>
          <p14:tracePt t="81595" x="8385175" y="3929063"/>
          <p14:tracePt t="81612" x="8385175" y="3902075"/>
          <p14:tracePt t="81629" x="8421688" y="3867150"/>
          <p14:tracePt t="81645" x="8439150" y="3867150"/>
          <p14:tracePt t="81662" x="8466138" y="3867150"/>
          <p14:tracePt t="81679" x="8483600" y="3867150"/>
          <p14:tracePt t="81695" x="8510588" y="3867150"/>
          <p14:tracePt t="81712" x="8518525" y="3867150"/>
          <p14:tracePt t="81729" x="8528050" y="3911600"/>
          <p14:tracePt t="81745" x="8545513" y="3973513"/>
          <p14:tracePt t="81762" x="8545513" y="4027488"/>
          <p14:tracePt t="81779" x="8545513" y="4081463"/>
          <p14:tracePt t="81795" x="8545513" y="4116388"/>
          <p14:tracePt t="81812" x="8456613" y="4152900"/>
          <p14:tracePt t="81829" x="8421688" y="4152900"/>
          <p14:tracePt t="81862" x="8402638" y="4152900"/>
          <p14:tracePt t="81879" x="8394700" y="4152900"/>
          <p14:tracePt t="81895" x="8394700" y="4135438"/>
          <p14:tracePt t="81912" x="8394700" y="4125913"/>
          <p14:tracePt t="81929" x="8394700" y="4098925"/>
          <p14:tracePt t="81945" x="8402638" y="4090988"/>
          <p14:tracePt t="81962" x="8412163" y="4081463"/>
          <p14:tracePt t="81979" x="8429625" y="4071938"/>
          <p14:tracePt t="82045" x="8429625" y="4081463"/>
          <p14:tracePt t="82053" x="8421688" y="4090988"/>
          <p14:tracePt t="82062" x="8402638" y="4098925"/>
          <p14:tracePt t="82078" x="8340725" y="4125913"/>
          <p14:tracePt t="82095" x="8242300" y="4143375"/>
          <p14:tracePt t="82112" x="8143875" y="4179888"/>
          <p14:tracePt t="82128" x="8001000" y="4187825"/>
          <p14:tracePt t="82145" x="7921625" y="4197350"/>
          <p14:tracePt t="82162" x="7867650" y="4197350"/>
          <p14:tracePt t="82178" x="7840663" y="4197350"/>
          <p14:tracePt t="82195" x="7831138" y="4197350"/>
          <p14:tracePt t="82229" x="7823200" y="4197350"/>
          <p14:tracePt t="82277" x="7813675" y="4197350"/>
          <p14:tracePt t="82301" x="7813675" y="4187825"/>
          <p14:tracePt t="82309" x="7813675" y="4179888"/>
          <p14:tracePt t="82316" x="7831138" y="4170363"/>
          <p14:tracePt t="82328" x="7885113" y="4170363"/>
          <p14:tracePt t="82345" x="8054975" y="4170363"/>
          <p14:tracePt t="82362" x="8242300" y="4170363"/>
          <p14:tracePt t="82378" x="8439150" y="4170363"/>
          <p14:tracePt t="82395" x="8589963" y="4170363"/>
          <p14:tracePt t="82397" x="8626475" y="4170363"/>
          <p14:tracePt t="82412" x="8670925" y="4170363"/>
          <p14:tracePt t="82428" x="8724900" y="4170363"/>
          <p14:tracePt t="82445" x="8742363" y="4170363"/>
          <p14:tracePt t="82462" x="8759825" y="4170363"/>
          <p14:tracePt t="82478" x="8796338" y="4170363"/>
          <p14:tracePt t="82495" x="8840788" y="4152900"/>
          <p14:tracePt t="82512" x="8875713" y="4152900"/>
          <p14:tracePt t="82528" x="8939213" y="4152900"/>
          <p14:tracePt t="82545" x="8956675" y="4152900"/>
          <p14:tracePt t="82562" x="8993188" y="4152900"/>
          <p14:tracePt t="82578" x="9045575" y="4143375"/>
          <p14:tracePt t="82595" x="9109075" y="4135438"/>
          <p14:tracePt t="82741" x="9136063" y="4044950"/>
          <p14:tracePt t="82749" x="9099550" y="4037013"/>
          <p14:tracePt t="82757" x="9028113" y="4027488"/>
          <p14:tracePt t="82766" x="8993188" y="4019550"/>
          <p14:tracePt t="82778" x="8902700" y="4019550"/>
          <p14:tracePt t="82795" x="8823325" y="4019550"/>
          <p14:tracePt t="82837" x="8778875" y="4019550"/>
          <p14:tracePt t="82845" x="8751888" y="4019550"/>
          <p14:tracePt t="82861" x="8697913" y="4019550"/>
          <p14:tracePt t="82878" x="8661400" y="4019550"/>
          <p14:tracePt t="82895" x="8636000" y="4019550"/>
          <p14:tracePt t="82911" x="8616950" y="4019550"/>
          <p14:tracePt t="82928" x="8609013" y="4019550"/>
          <p14:tracePt t="83004" x="8599488" y="4019550"/>
          <p14:tracePt t="83029" x="8582025" y="4019550"/>
          <p14:tracePt t="83037" x="8572500" y="4019550"/>
          <p14:tracePt t="83045" x="8555038" y="4037013"/>
          <p14:tracePt t="83061" x="8537575" y="4037013"/>
          <p14:tracePt t="83078" x="8501063" y="4054475"/>
          <p14:tracePt t="83095" x="8474075" y="4064000"/>
          <p14:tracePt t="83111" x="8474075" y="4081463"/>
          <p14:tracePt t="83128" x="8466138" y="4081463"/>
          <p14:tracePt t="83144" x="8456613" y="4081463"/>
          <p14:tracePt t="83178" x="8466138" y="4081463"/>
          <p14:tracePt t="83194" x="8528050" y="4081463"/>
          <p14:tracePt t="83211" x="8636000" y="4081463"/>
          <p14:tracePt t="83228" x="8732838" y="4081463"/>
          <p14:tracePt t="83244" x="8796338" y="4081463"/>
          <p14:tracePt t="83261" x="8939213" y="4064000"/>
          <p14:tracePt t="83278" x="9018588" y="4044950"/>
          <p14:tracePt t="83294" x="9109075" y="4010025"/>
          <p14:tracePt t="83733" x="9117013" y="3929063"/>
          <p14:tracePt t="83741" x="9099550" y="3938588"/>
          <p14:tracePt t="83749" x="9072563" y="3938588"/>
          <p14:tracePt t="83761" x="9037638" y="3938588"/>
          <p14:tracePt t="83777" x="8939213" y="3956050"/>
          <p14:tracePt t="83794" x="8850313" y="3956050"/>
          <p14:tracePt t="83811" x="8778875" y="3956050"/>
          <p14:tracePt t="83827" x="8715375" y="3956050"/>
          <p14:tracePt t="83844" x="8636000" y="3956050"/>
          <p14:tracePt t="83861" x="8589963" y="3956050"/>
          <p14:tracePt t="83877" x="8564563" y="3956050"/>
          <p14:tracePt t="83894" x="8555038" y="3956050"/>
          <p14:tracePt t="83911" x="8528050" y="3956050"/>
          <p14:tracePt t="83933" x="8518525" y="3956050"/>
          <p14:tracePt t="83949" x="8510588" y="3956050"/>
          <p14:tracePt t="83961" x="8501063" y="3956050"/>
          <p14:tracePt t="83977" x="8474075" y="3956050"/>
          <p14:tracePt t="83994" x="8456613" y="3956050"/>
          <p14:tracePt t="84011" x="8439150" y="3956050"/>
          <p14:tracePt t="84027" x="8429625" y="3956050"/>
          <p14:tracePt t="84044" x="8421688" y="3956050"/>
          <p14:tracePt t="84061" x="8402638" y="3956050"/>
          <p14:tracePt t="84494" x="8421688" y="3956050"/>
          <p14:tracePt t="84502" x="8501063" y="3956050"/>
          <p14:tracePt t="84510" x="8626475" y="3956050"/>
          <p14:tracePt t="84527" x="8778875" y="3921125"/>
          <p14:tracePt t="84797" x="9126538" y="4019550"/>
          <p14:tracePt t="84805" x="9045575" y="4037013"/>
          <p14:tracePt t="84814" x="8966200" y="4054475"/>
          <p14:tracePt t="84827" x="8902700" y="4064000"/>
          <p14:tracePt t="84844" x="8823325" y="4090988"/>
          <p14:tracePt t="84860" x="8759825" y="4108450"/>
          <p14:tracePt t="84877" x="8742363" y="4108450"/>
          <p14:tracePt t="85189" x="8724900" y="4108450"/>
          <p14:tracePt t="85198" x="8707438" y="4108450"/>
          <p14:tracePt t="85205" x="8697913" y="4108450"/>
          <p14:tracePt t="85214" x="8688388" y="4116388"/>
          <p14:tracePt t="85325" x="8670925" y="4125913"/>
          <p14:tracePt t="85502" x="8680450" y="4125913"/>
          <p14:tracePt t="85509" x="8707438" y="4108450"/>
          <p14:tracePt t="85517" x="8742363" y="4098925"/>
          <p14:tracePt t="85526" x="8796338" y="4098925"/>
          <p14:tracePt t="85543" x="8993188" y="4081463"/>
          <p14:tracePt t="86165" x="9055100" y="3929063"/>
          <p14:tracePt t="86173" x="9010650" y="3929063"/>
          <p14:tracePt t="86205" x="8956675" y="3929063"/>
          <p14:tracePt t="86214" x="8939213" y="3921125"/>
          <p14:tracePt t="86221" x="8939213" y="3911600"/>
          <p14:tracePt t="86270" x="8921750" y="3876675"/>
          <p14:tracePt t="86277" x="8858250" y="3857625"/>
          <p14:tracePt t="86285" x="8831263" y="3822700"/>
          <p14:tracePt t="86293" x="8796338" y="3795713"/>
          <p14:tracePt t="86493" x="8786813" y="3830638"/>
          <p14:tracePt t="86502" x="8778875" y="3849688"/>
          <p14:tracePt t="86509" x="8759825" y="3876675"/>
          <p14:tracePt t="86526" x="8742363" y="3921125"/>
          <p14:tracePt t="86543" x="8732838" y="3921125"/>
          <p14:tracePt t="86576" x="8724900" y="3921125"/>
          <p14:tracePt t="86629" x="8715375" y="3911600"/>
          <p14:tracePt t="86637" x="8715375" y="3894138"/>
          <p14:tracePt t="86645" x="8697913" y="3884613"/>
          <p14:tracePt t="86659" x="8670925" y="3884613"/>
          <p14:tracePt t="86676" x="8599488" y="3867150"/>
          <p14:tracePt t="86692" x="8564563" y="3849688"/>
          <p14:tracePt t="86709" x="8537575" y="3830638"/>
          <p14:tracePt t="86726" x="8528050" y="3822700"/>
          <p14:tracePt t="86742" x="8510588" y="3795713"/>
          <p14:tracePt t="86759" x="8483600" y="3741738"/>
          <p14:tracePt t="86776" x="8466138" y="3706813"/>
          <p14:tracePt t="86792" x="8466138" y="3643313"/>
          <p14:tracePt t="86809" x="8466138" y="3616325"/>
          <p14:tracePt t="86842" x="8466138" y="3598863"/>
          <p14:tracePt t="86859" x="8493125" y="3554413"/>
          <p14:tracePt t="86876" x="8510588" y="3517900"/>
          <p14:tracePt t="86892" x="8545513" y="3473450"/>
          <p14:tracePt t="86926" x="8589963" y="3473450"/>
          <p14:tracePt t="86942" x="8616950" y="3473450"/>
          <p14:tracePt t="86959" x="8661400" y="3492500"/>
          <p14:tracePt t="86976" x="8707438" y="3544888"/>
          <p14:tracePt t="86992" x="8732838" y="3589338"/>
          <p14:tracePt t="87009" x="8759825" y="3670300"/>
          <p14:tracePt t="87026" x="8804275" y="3786188"/>
          <p14:tracePt t="87042" x="8813800" y="3867150"/>
          <p14:tracePt t="87059" x="8831263" y="3965575"/>
          <p14:tracePt t="87076" x="8831263" y="4000500"/>
          <p14:tracePt t="87092" x="8831263" y="4027488"/>
          <p14:tracePt t="87126" x="8831263" y="4044950"/>
          <p14:tracePt t="87142" x="8823325" y="4044950"/>
          <p14:tracePt t="87159" x="8796338" y="4037013"/>
          <p14:tracePt t="87175" x="8751888" y="4027488"/>
          <p14:tracePt t="87192" x="8724900" y="4027488"/>
          <p14:tracePt t="87209" x="8715375" y="4019550"/>
          <p14:tracePt t="87226" x="8688388" y="4019550"/>
          <p14:tracePt t="87259" x="8680450" y="4000500"/>
          <p14:tracePt t="87275" x="8680450" y="3992563"/>
          <p14:tracePt t="87292" x="8670925" y="3973513"/>
          <p14:tracePt t="87309" x="8670925" y="3956050"/>
          <p14:tracePt t="87342" x="8670925" y="3938588"/>
          <p14:tracePt t="87405" x="8670925" y="3965575"/>
          <p14:tracePt t="87413" x="8661400" y="3983038"/>
          <p14:tracePt t="87421" x="8653463" y="4010025"/>
          <p14:tracePt t="87429" x="8643938" y="4027488"/>
          <p14:tracePt t="87442" x="8636000" y="4044950"/>
          <p14:tracePt t="87459" x="8609013" y="4064000"/>
          <p14:tracePt t="87492" x="8582025" y="4044950"/>
          <p14:tracePt t="87509" x="8564563" y="4044950"/>
          <p14:tracePt t="87525" x="8537575" y="4010025"/>
          <p14:tracePt t="87542" x="8528050" y="3956050"/>
          <p14:tracePt t="87559" x="8528050" y="3884613"/>
          <p14:tracePt t="87575" x="8528050" y="3840163"/>
          <p14:tracePt t="87621" x="8537575" y="3840163"/>
          <p14:tracePt t="87630" x="8564563" y="3840163"/>
          <p14:tracePt t="87642" x="8589963" y="3840163"/>
          <p14:tracePt t="87659" x="8616950" y="3840163"/>
          <p14:tracePt t="87675" x="8653463" y="3840163"/>
          <p14:tracePt t="87692" x="8653463" y="3849688"/>
          <p14:tracePt t="87708" x="8653463" y="3867150"/>
          <p14:tracePt t="87725" x="8653463" y="3894138"/>
          <p14:tracePt t="87742" x="8643938" y="3921125"/>
          <p14:tracePt t="87758" x="8616950" y="3938588"/>
          <p14:tracePt t="87775" x="8572500" y="3948113"/>
          <p14:tracePt t="87792" x="8545513" y="3956050"/>
          <p14:tracePt t="87808" x="8510588" y="3965575"/>
          <p14:tracePt t="87825" x="8501063" y="3965575"/>
          <p14:tracePt t="87917" x="8493125" y="3965575"/>
          <p14:tracePt t="87933" x="8493125" y="3956050"/>
          <p14:tracePt t="87941" x="8493125" y="3948113"/>
          <p14:tracePt t="88350" x="8510588" y="3948113"/>
          <p14:tracePt t="88357" x="8537575" y="3948113"/>
          <p14:tracePt t="88365" x="8572500" y="3948113"/>
          <p14:tracePt t="88375" x="8609013" y="3938588"/>
          <p14:tracePt t="88391" x="8636000" y="3938588"/>
          <p14:tracePt t="88408" x="8653463" y="3938588"/>
          <p14:tracePt t="88425" x="8688388" y="3938588"/>
          <p14:tracePt t="88458" x="8697913" y="3938588"/>
          <p14:tracePt t="88475" x="8697913" y="3956050"/>
          <p14:tracePt t="88491" x="8697913" y="4019550"/>
          <p14:tracePt t="88508" x="8697913" y="4108450"/>
          <p14:tracePt t="88525" x="8697913" y="4143375"/>
          <p14:tracePt t="88541" x="8697913" y="4187825"/>
          <p14:tracePt t="88558" x="8661400" y="4206875"/>
          <p14:tracePt t="88575" x="8616950" y="4233863"/>
          <p14:tracePt t="88591" x="8537575" y="4233863"/>
          <p14:tracePt t="88608" x="8447088" y="4233863"/>
          <p14:tracePt t="88625" x="8340725" y="4233863"/>
          <p14:tracePt t="88641" x="8278813" y="4233863"/>
          <p14:tracePt t="88658" x="8232775" y="4224338"/>
          <p14:tracePt t="88675" x="8215313" y="4214813"/>
          <p14:tracePt t="88708" x="8215313" y="4206875"/>
          <p14:tracePt t="88725" x="8215313" y="4197350"/>
          <p14:tracePt t="88741" x="8215313" y="4187825"/>
          <p14:tracePt t="88758" x="8215313" y="4162425"/>
          <p14:tracePt t="88775" x="8232775" y="4125913"/>
          <p14:tracePt t="88791" x="8304213" y="4108450"/>
          <p14:tracePt t="88808" x="8466138" y="4071938"/>
          <p14:tracePt t="88825" x="8572500" y="4064000"/>
          <p14:tracePt t="88861" x="8609013" y="4054475"/>
          <p14:tracePt t="88874" x="8626475" y="4054475"/>
          <p14:tracePt t="88891" x="8680450" y="4044950"/>
          <p14:tracePt t="88908" x="8732838" y="4019550"/>
          <p14:tracePt t="88924" x="8751888" y="4010025"/>
          <p14:tracePt t="89038" x="8707438" y="4000500"/>
          <p14:tracePt t="89045" x="8636000" y="4000500"/>
          <p14:tracePt t="89053" x="8555038" y="3983038"/>
          <p14:tracePt t="89062" x="8466138" y="3983038"/>
          <p14:tracePt t="89074" x="8429625" y="3973513"/>
          <p14:tracePt t="89091" x="8340725" y="3965575"/>
          <p14:tracePt t="89108" x="8089900" y="3965575"/>
          <p14:tracePt t="89124" x="7966075" y="3956050"/>
          <p14:tracePt t="89141" x="7867650" y="3929063"/>
          <p14:tracePt t="89158" x="7831138" y="3929063"/>
          <p14:tracePt t="89253" x="7858125" y="3929063"/>
          <p14:tracePt t="89261" x="7902575" y="3938588"/>
          <p14:tracePt t="89269" x="7966075" y="3956050"/>
          <p14:tracePt t="89278" x="8054975" y="3973513"/>
          <p14:tracePt t="89291" x="8180388" y="3992563"/>
          <p14:tracePt t="89308" x="8447088" y="4010025"/>
          <p14:tracePt t="89324" x="8875713" y="4044950"/>
          <p14:tracePt t="89613" x="9117013" y="4037013"/>
          <p14:tracePt t="89621" x="9064625" y="4027488"/>
          <p14:tracePt t="89629" x="9028113" y="4019550"/>
          <p14:tracePt t="89641" x="9010650" y="4000500"/>
          <p14:tracePt t="89657" x="9010650" y="3992563"/>
          <p14:tracePt t="89674" x="9018588" y="3983038"/>
          <p14:tracePt t="89691" x="9126538" y="3948113"/>
          <p14:tracePt t="90621" x="9136063" y="4010025"/>
          <p14:tracePt t="90629" x="9117013" y="4010025"/>
          <p14:tracePt t="90637" x="9090025" y="4019550"/>
          <p14:tracePt t="90645" x="9064625" y="4027488"/>
          <p14:tracePt t="90657" x="9037638" y="4037013"/>
          <p14:tracePt t="90674" x="9010650" y="4037013"/>
          <p14:tracePt t="90690" x="9001125" y="4054475"/>
          <p14:tracePt t="90707" x="8993188" y="4064000"/>
          <p14:tracePt t="97893" x="8947150" y="4090988"/>
          <p14:tracePt t="97901" x="8902700" y="4179888"/>
          <p14:tracePt t="97909" x="8786813" y="4251325"/>
          <p14:tracePt t="97919" x="8707438" y="4305300"/>
          <p14:tracePt t="97936" x="8537575" y="4402138"/>
          <p14:tracePt t="97953" x="8510588" y="4411663"/>
          <p14:tracePt t="98173" x="8501063" y="4411663"/>
          <p14:tracePt t="98182" x="8493125" y="4411663"/>
          <p14:tracePt t="98190" x="8375650" y="4411663"/>
          <p14:tracePt t="98202" x="8358188" y="4411663"/>
          <p14:tracePt t="98219" x="8188325" y="4448175"/>
          <p14:tracePt t="98236" x="7804150" y="4537075"/>
          <p14:tracePt t="98252" x="7554913" y="4643438"/>
          <p14:tracePt t="98269" x="7296150" y="4768850"/>
          <p14:tracePt t="98286" x="7037388" y="4840288"/>
          <p14:tracePt t="98302" x="6778625" y="4965700"/>
          <p14:tracePt t="98319" x="6483350" y="5108575"/>
          <p14:tracePt t="98336" x="6108700" y="5180013"/>
          <p14:tracePt t="98352" x="5786438" y="5180013"/>
          <p14:tracePt t="98369" x="5751513" y="5187950"/>
          <p14:tracePt t="98386" x="5384800" y="5207000"/>
          <p14:tracePt t="98402" x="5054600" y="5207000"/>
          <p14:tracePt t="98419" x="5045075" y="5207000"/>
          <p14:tracePt t="98436" x="4795838" y="5207000"/>
          <p14:tracePt t="98452" x="4394200" y="5214938"/>
          <p14:tracePt t="98469" x="4276725" y="5214938"/>
          <p14:tracePt t="98486" x="4081463" y="5214938"/>
          <p14:tracePt t="98502" x="3919538" y="5214938"/>
          <p14:tracePt t="98519" x="3813175" y="5214938"/>
          <p14:tracePt t="98536" x="3732213" y="5214938"/>
          <p14:tracePt t="98552" x="3670300" y="5207000"/>
          <p14:tracePt t="98569" x="3608388" y="5187950"/>
          <p14:tracePt t="98586" x="3562350" y="5153025"/>
          <p14:tracePt t="98602" x="3500438" y="5116513"/>
          <p14:tracePt t="98619" x="3482975" y="5116513"/>
          <p14:tracePt t="98635" x="3411538" y="5064125"/>
          <p14:tracePt t="98652" x="3187700" y="4965700"/>
          <p14:tracePt t="98669" x="3071813" y="4876800"/>
          <p14:tracePt t="98685" x="2901950" y="4768850"/>
          <p14:tracePt t="98702" x="2732088" y="4679950"/>
          <p14:tracePt t="98719" x="2562225" y="4510088"/>
          <p14:tracePt t="98735" x="2438400" y="4411663"/>
          <p14:tracePt t="98752" x="2286000" y="4278313"/>
          <p14:tracePt t="98769" x="2152650" y="4187825"/>
          <p14:tracePt t="98785" x="2027238" y="4081463"/>
          <p14:tracePt t="98802" x="1911350" y="3992563"/>
          <p14:tracePt t="98819" x="1884363" y="3973513"/>
          <p14:tracePt t="98852" x="1884363" y="3948113"/>
          <p14:tracePt t="98869" x="1884363" y="3921125"/>
          <p14:tracePt t="98885" x="1893888" y="3921125"/>
          <p14:tracePt t="98902" x="1938338" y="3921125"/>
          <p14:tracePt t="98919" x="2017713" y="3902075"/>
          <p14:tracePt t="98935" x="2036763" y="3902075"/>
          <p14:tracePt t="98952" x="2108200" y="3902075"/>
          <p14:tracePt t="98969" x="2251075" y="3938588"/>
          <p14:tracePt t="98985" x="2411413" y="3983038"/>
          <p14:tracePt t="99002" x="2527300" y="4010025"/>
          <p14:tracePt t="99019" x="2608263" y="4044950"/>
          <p14:tracePt t="99035" x="2679700" y="4054475"/>
          <p14:tracePt t="99052" x="2786063" y="4081463"/>
          <p14:tracePt t="99069" x="2803525" y="4081463"/>
          <p14:tracePt t="99085" x="2840038" y="4081463"/>
          <p14:tracePt t="99102" x="2894013" y="4081463"/>
          <p14:tracePt t="99119" x="2928938" y="4081463"/>
          <p14:tracePt t="99135" x="2955925" y="4090988"/>
          <p14:tracePt t="99152" x="2982913" y="4090988"/>
          <p14:tracePt t="99169" x="3027363" y="4090988"/>
          <p14:tracePt t="99185" x="3081338" y="4090988"/>
          <p14:tracePt t="99202" x="3160713" y="4090988"/>
          <p14:tracePt t="99219" x="3241675" y="4090988"/>
          <p14:tracePt t="99235" x="3303588" y="4090988"/>
          <p14:tracePt t="99252" x="3473450" y="4071938"/>
          <p14:tracePt t="99268" x="3598863" y="4064000"/>
          <p14:tracePt t="99285" x="3652838" y="4064000"/>
          <p14:tracePt t="99302" x="3679825" y="4064000"/>
          <p14:tracePt t="99318" x="3741738" y="4064000"/>
          <p14:tracePt t="99335" x="3776663" y="4054475"/>
          <p14:tracePt t="99352" x="3795713" y="4054475"/>
          <p14:tracePt t="99525" x="3786188" y="4064000"/>
          <p14:tracePt t="99541" x="3776663" y="4071938"/>
          <p14:tracePt t="123494" x="3768725" y="4071938"/>
          <p14:tracePt t="123501" x="3795713" y="4054475"/>
          <p14:tracePt t="123510" x="3857625" y="4010025"/>
          <p14:tracePt t="123521" x="3911600" y="3973513"/>
          <p14:tracePt t="123538" x="4089400" y="3894138"/>
          <p14:tracePt t="123554" x="4170363" y="3884613"/>
          <p14:tracePt t="123571" x="4187825" y="3867150"/>
          <p14:tracePt t="123782" x="4241800" y="3822700"/>
          <p14:tracePt t="123789" x="4313238" y="3706813"/>
          <p14:tracePt t="123797" x="4411663" y="3581400"/>
          <p14:tracePt t="123805" x="4545013" y="3473450"/>
          <p14:tracePt t="123821" x="4732338" y="3295650"/>
          <p14:tracePt t="123838" x="5099050" y="3000375"/>
          <p14:tracePt t="123854" x="5500688" y="2867025"/>
          <p14:tracePt t="123871" x="5715000" y="2849563"/>
          <p14:tracePt t="123888" x="5867400" y="2849563"/>
          <p14:tracePt t="123904" x="5956300" y="2849563"/>
          <p14:tracePt t="123921" x="6010275" y="2857500"/>
          <p14:tracePt t="123954" x="6072188" y="2901950"/>
          <p14:tracePt t="123971" x="6215063" y="3009900"/>
          <p14:tracePt t="123988" x="6375400" y="3125788"/>
          <p14:tracePt t="124004" x="6564313" y="3259138"/>
          <p14:tracePt t="124021" x="6715125" y="3357563"/>
          <p14:tracePt t="124037" x="6921500" y="3509963"/>
          <p14:tracePt t="124054" x="7180263" y="3662363"/>
          <p14:tracePt t="124071" x="7500938" y="3813175"/>
          <p14:tracePt t="124087" x="7707313" y="3884613"/>
          <p14:tracePt t="124104" x="7974013" y="3948113"/>
          <p14:tracePt t="124121" x="8474075" y="4044950"/>
          <p14:tracePt t="124685" x="9109075" y="3840163"/>
          <p14:tracePt t="124693" x="8956675" y="3822700"/>
          <p14:tracePt t="124704" x="8751888" y="3822700"/>
          <p14:tracePt t="124720" x="8269288" y="3822700"/>
          <p14:tracePt t="124737" x="7564438" y="3822700"/>
          <p14:tracePt t="124754" x="7197725" y="3822700"/>
          <p14:tracePt t="124770" x="6884988" y="3813175"/>
          <p14:tracePt t="124787" x="6697663" y="3768725"/>
          <p14:tracePt t="125004" x="6697663" y="3759200"/>
          <p14:tracePt t="125013" x="6732588" y="3714750"/>
          <p14:tracePt t="125020" x="6813550" y="3662363"/>
          <p14:tracePt t="125037" x="7143750" y="3465513"/>
          <p14:tracePt t="125054" x="7867650" y="3278188"/>
          <p14:tracePt t="125070" x="8313738" y="3251200"/>
          <p14:tracePt t="125087" x="8439150" y="3251200"/>
          <p14:tracePt t="125104" x="8493125" y="3313113"/>
          <p14:tracePt t="125120" x="8518525" y="3349625"/>
          <p14:tracePt t="125137" x="8528050" y="3367088"/>
          <p14:tracePt t="125189" x="8537575" y="3375025"/>
          <p14:tracePt t="125197" x="8545513" y="3375025"/>
          <p14:tracePt t="125213" x="8545513" y="3384550"/>
          <p14:tracePt t="125229" x="8564563" y="3402013"/>
          <p14:tracePt t="125245" x="8564563" y="3411538"/>
          <p14:tracePt t="125253" x="8564563" y="3421063"/>
          <p14:tracePt t="125277" x="8626475" y="3438525"/>
          <p14:tracePt t="125287" x="8680450" y="3482975"/>
          <p14:tracePt t="125303" x="8786813" y="3554413"/>
          <p14:tracePt t="125320" x="8840788" y="3598863"/>
          <p14:tracePt t="125337" x="8858250" y="3625850"/>
          <p14:tracePt t="125353" x="8875713" y="3662363"/>
          <p14:tracePt t="125370" x="8875713" y="3687763"/>
          <p14:tracePt t="125387" x="8885238" y="3714750"/>
          <p14:tracePt t="125403" x="8885238" y="3724275"/>
          <p14:tracePt t="125420" x="8885238" y="3751263"/>
          <p14:tracePt t="125437" x="8885238" y="3768725"/>
          <p14:tracePt t="125477" x="8885238" y="3778250"/>
          <p14:tracePt t="125486" x="8885238" y="3786188"/>
          <p14:tracePt t="125503" x="8867775" y="3822700"/>
          <p14:tracePt t="125520" x="8850313" y="3857625"/>
          <p14:tracePt t="125537" x="8831263" y="3884613"/>
          <p14:tracePt t="125553" x="8823325" y="3902075"/>
          <p14:tracePt t="125570" x="8804275" y="3921125"/>
          <p14:tracePt t="125587" x="8786813" y="3948113"/>
          <p14:tracePt t="125603" x="8751888" y="3956050"/>
          <p14:tracePt t="125620" x="8715375" y="3973513"/>
          <p14:tracePt t="125636" x="8688388" y="3973513"/>
          <p14:tracePt t="125653" x="8680450" y="3973513"/>
          <p14:tracePt t="125670" x="8670925" y="3973513"/>
          <p14:tracePt t="125687" x="8636000" y="3948113"/>
          <p14:tracePt t="125703" x="8589963" y="3884613"/>
          <p14:tracePt t="125720" x="8545513" y="3795713"/>
          <p14:tracePt t="125737" x="8493125" y="3706813"/>
          <p14:tracePt t="125753" x="8493125" y="3687763"/>
          <p14:tracePt t="125770" x="8501063" y="3652838"/>
          <p14:tracePt t="125787" x="8510588" y="3616325"/>
          <p14:tracePt t="125803" x="8537575" y="3608388"/>
          <p14:tracePt t="125820" x="8555038" y="3589338"/>
          <p14:tracePt t="125836" x="8564563" y="3589338"/>
          <p14:tracePt t="125853" x="8609013" y="3589338"/>
          <p14:tracePt t="125870" x="8661400" y="3616325"/>
          <p14:tracePt t="125886" x="8715375" y="3687763"/>
          <p14:tracePt t="125903" x="8778875" y="3795713"/>
          <p14:tracePt t="125920" x="8813800" y="3884613"/>
          <p14:tracePt t="125936" x="8831263" y="3965575"/>
          <p14:tracePt t="125953" x="8831263" y="4037013"/>
          <p14:tracePt t="125970" x="8831263" y="4098925"/>
          <p14:tracePt t="125986" x="8831263" y="4179888"/>
          <p14:tracePt t="126003" x="8813800" y="4224338"/>
          <p14:tracePt t="126020" x="8759825" y="4313238"/>
          <p14:tracePt t="126036" x="8751888" y="4330700"/>
          <p14:tracePt t="126053" x="8715375" y="4357688"/>
          <p14:tracePt t="126070" x="8688388" y="4357688"/>
          <p14:tracePt t="126086" x="8680450" y="4367213"/>
          <p14:tracePt t="126103" x="8661400" y="4367213"/>
          <p14:tracePt t="126120" x="8653463" y="4367213"/>
          <p14:tracePt t="126136" x="8643938" y="4330700"/>
          <p14:tracePt t="126153" x="8643938" y="4278313"/>
          <p14:tracePt t="126170" x="8636000" y="4233863"/>
          <p14:tracePt t="126186" x="8636000" y="4162425"/>
          <p14:tracePt t="126203" x="8636000" y="4116388"/>
          <p14:tracePt t="126220" x="8636000" y="4081463"/>
          <p14:tracePt t="126236" x="8636000" y="4037013"/>
          <p14:tracePt t="126253" x="8643938" y="4019550"/>
          <p14:tracePt t="126309" x="8661400" y="4000500"/>
          <p14:tracePt t="126316" x="8680450" y="3992563"/>
          <p14:tracePt t="126325" x="8680450" y="3973513"/>
          <p14:tracePt t="126336" x="8697913" y="3965575"/>
          <p14:tracePt t="126353" x="8724900" y="3956050"/>
          <p14:tracePt t="126369" x="8732838" y="3956050"/>
          <p14:tracePt t="126386" x="8751888" y="3956050"/>
          <p14:tracePt t="126420" x="8796338" y="3983038"/>
          <p14:tracePt t="126436" x="8840788" y="4054475"/>
          <p14:tracePt t="126453" x="8840788" y="4125913"/>
          <p14:tracePt t="126469" x="8840788" y="4206875"/>
          <p14:tracePt t="126486" x="8840788" y="4259263"/>
          <p14:tracePt t="126503" x="8831263" y="4313238"/>
          <p14:tracePt t="126519" x="8804275" y="4357688"/>
          <p14:tracePt t="126536" x="8759825" y="4402138"/>
          <p14:tracePt t="126553" x="8724900" y="4438650"/>
          <p14:tracePt t="126586" x="8707438" y="4438650"/>
          <p14:tracePt t="126619" x="8670925" y="4402138"/>
          <p14:tracePt t="126636" x="8518525" y="4268788"/>
          <p14:tracePt t="126653" x="8439150" y="4197350"/>
          <p14:tracePt t="126669" x="8367713" y="4116388"/>
          <p14:tracePt t="126686" x="8350250" y="4081463"/>
          <p14:tracePt t="126703" x="8331200" y="4064000"/>
          <p14:tracePt t="126736" x="8323263" y="4027488"/>
          <p14:tracePt t="126753" x="8331200" y="3938588"/>
          <p14:tracePt t="126769" x="8340725" y="3849688"/>
          <p14:tracePt t="126786" x="8394700" y="3778250"/>
          <p14:tracePt t="126803" x="8439150" y="3724275"/>
          <p14:tracePt t="126819" x="8545513" y="3652838"/>
          <p14:tracePt t="126836" x="8697913" y="3589338"/>
          <p14:tracePt t="126852" x="8786813" y="3581400"/>
          <p14:tracePt t="126869" x="8912225" y="3608388"/>
          <p14:tracePt t="126886" x="8974138" y="3652838"/>
          <p14:tracePt t="126903" x="9126538" y="3759200"/>
          <p14:tracePt t="127053" x="9126538" y="4224338"/>
          <p14:tracePt t="127061" x="9064625" y="4241800"/>
          <p14:tracePt t="127069" x="8974138" y="4278313"/>
          <p14:tracePt t="127086" x="8858250" y="4295775"/>
          <p14:tracePt t="127102" x="8732838" y="4322763"/>
          <p14:tracePt t="127119" x="8680450" y="4322763"/>
          <p14:tracePt t="127136" x="8643938" y="4322763"/>
          <p14:tracePt t="127152" x="8616950" y="4313238"/>
          <p14:tracePt t="127169" x="8599488" y="4295775"/>
          <p14:tracePt t="127186" x="8582025" y="4251325"/>
          <p14:tracePt t="127202" x="8555038" y="4197350"/>
          <p14:tracePt t="127219" x="8537575" y="4125913"/>
          <p14:tracePt t="127236" x="8537575" y="4054475"/>
          <p14:tracePt t="127252" x="8537575" y="4019550"/>
          <p14:tracePt t="127269" x="8537575" y="3983038"/>
          <p14:tracePt t="127286" x="8537575" y="3956050"/>
          <p14:tracePt t="127302" x="8555038" y="3911600"/>
          <p14:tracePt t="127319" x="8609013" y="3884613"/>
          <p14:tracePt t="127336" x="8636000" y="3867150"/>
          <p14:tracePt t="127352" x="8680450" y="3867150"/>
          <p14:tracePt t="127369" x="8715375" y="3849688"/>
          <p14:tracePt t="127386" x="8751888" y="3849688"/>
          <p14:tracePt t="127402" x="8778875" y="3849688"/>
          <p14:tracePt t="127419" x="8796338" y="3849688"/>
          <p14:tracePt t="127420" x="8804275" y="3857625"/>
          <p14:tracePt t="127436" x="8804275" y="3902075"/>
          <p14:tracePt t="127452" x="8823325" y="3992563"/>
          <p14:tracePt t="127469" x="8823325" y="4081463"/>
          <p14:tracePt t="127485" x="8823325" y="4162425"/>
          <p14:tracePt t="127502" x="8796338" y="4241800"/>
          <p14:tracePt t="127519" x="8769350" y="4278313"/>
          <p14:tracePt t="127535" x="8742363" y="4305300"/>
          <p14:tracePt t="127552" x="8732838" y="4305300"/>
          <p14:tracePt t="127569" x="8707438" y="4305300"/>
          <p14:tracePt t="127585" x="8680450" y="4305300"/>
          <p14:tracePt t="127602" x="8643938" y="4305300"/>
          <p14:tracePt t="127619" x="8589963" y="4278313"/>
          <p14:tracePt t="127635" x="8537575" y="4224338"/>
          <p14:tracePt t="127652" x="8518525" y="4206875"/>
          <p14:tracePt t="127669" x="8510588" y="4162425"/>
          <p14:tracePt t="127685" x="8510588" y="4116388"/>
          <p14:tracePt t="127702" x="8510588" y="4044950"/>
          <p14:tracePt t="127719" x="8528050" y="3992563"/>
          <p14:tracePt t="127735" x="8572500" y="3938588"/>
          <p14:tracePt t="127752" x="8626475" y="3894138"/>
          <p14:tracePt t="127769" x="8680450" y="3867150"/>
          <p14:tracePt t="127785" x="8769350" y="3857625"/>
          <p14:tracePt t="127802" x="8858250" y="3857625"/>
          <p14:tracePt t="127819" x="8983663" y="3876675"/>
          <p14:tracePt t="127835" x="9045575" y="3876675"/>
          <p14:tracePt t="127852" x="9099550" y="3948113"/>
          <p14:tracePt t="127868" x="9099550" y="4010025"/>
          <p14:tracePt t="127885" x="9099550" y="4071938"/>
          <p14:tracePt t="127902" x="9082088" y="4125913"/>
          <p14:tracePt t="127919" x="9037638" y="4170363"/>
          <p14:tracePt t="127935" x="8939213" y="4187825"/>
          <p14:tracePt t="127952" x="8831263" y="4187825"/>
          <p14:tracePt t="127969" x="8742363" y="4206875"/>
          <p14:tracePt t="127985" x="8653463" y="4206875"/>
          <p14:tracePt t="128002" x="8609013" y="4206875"/>
          <p14:tracePt t="128018" x="8582025" y="4197350"/>
          <p14:tracePt t="128035" x="8572500" y="4152900"/>
          <p14:tracePt t="128052" x="8545513" y="4054475"/>
          <p14:tracePt t="128068" x="8545513" y="3992563"/>
          <p14:tracePt t="128085" x="8545513" y="3921125"/>
          <p14:tracePt t="128102" x="8555038" y="3867150"/>
          <p14:tracePt t="128118" x="8582025" y="3822700"/>
          <p14:tracePt t="128135" x="8589963" y="3813175"/>
          <p14:tracePt t="128152" x="8609013" y="3813175"/>
          <p14:tracePt t="128168" x="8616950" y="3813175"/>
          <p14:tracePt t="128185" x="8643938" y="3840163"/>
          <p14:tracePt t="128202" x="8661400" y="3884613"/>
          <p14:tracePt t="128218" x="8661400" y="3956050"/>
          <p14:tracePt t="128235" x="8661400" y="4019550"/>
          <p14:tracePt t="128252" x="8643938" y="4125913"/>
          <p14:tracePt t="128268" x="8599488" y="4170363"/>
          <p14:tracePt t="128285" x="8564563" y="4170363"/>
          <p14:tracePt t="128302" x="8493125" y="4179888"/>
          <p14:tracePt t="128318" x="8456613" y="4179888"/>
          <p14:tracePt t="128335" x="8439150" y="4170363"/>
          <p14:tracePt t="128352" x="8439150" y="4098925"/>
          <p14:tracePt t="128368" x="8439150" y="4000500"/>
          <p14:tracePt t="128385" x="8447088" y="3921125"/>
          <p14:tracePt t="128402" x="8501063" y="3822700"/>
          <p14:tracePt t="128418" x="8545513" y="3741738"/>
          <p14:tracePt t="128435" x="8564563" y="3714750"/>
          <p14:tracePt t="128452" x="8582025" y="3697288"/>
          <p14:tracePt t="128468" x="8599488" y="3697288"/>
          <p14:tracePt t="128485" x="8616950" y="3697288"/>
          <p14:tracePt t="128502" x="8636000" y="3714750"/>
          <p14:tracePt t="128535" x="8653463" y="3741738"/>
          <p14:tracePt t="128552" x="8661400" y="3778250"/>
          <p14:tracePt t="128568" x="8661400" y="3795713"/>
          <p14:tracePt t="128585" x="8653463" y="3822700"/>
          <p14:tracePt t="128601" x="8616950" y="3840163"/>
          <p14:tracePt t="128618" x="8572500" y="3857625"/>
          <p14:tracePt t="128635" x="8537575" y="3857625"/>
          <p14:tracePt t="128651" x="8501063" y="3857625"/>
          <p14:tracePt t="128668" x="8493125" y="3857625"/>
          <p14:tracePt t="128685" x="8466138" y="3840163"/>
          <p14:tracePt t="128701" x="8466138" y="3830638"/>
          <p14:tracePt t="128718" x="8466138" y="3805238"/>
          <p14:tracePt t="128735" x="8466138" y="3759200"/>
          <p14:tracePt t="128751" x="8474075" y="3714750"/>
          <p14:tracePt t="128768" x="8528050" y="3687763"/>
          <p14:tracePt t="128785" x="8589963" y="3662363"/>
          <p14:tracePt t="128801" x="8643938" y="3643313"/>
          <p14:tracePt t="128818" x="8697913" y="3643313"/>
          <p14:tracePt t="128835" x="8724900" y="3643313"/>
          <p14:tracePt t="128852" x="8751888" y="3662363"/>
          <p14:tracePt t="128868" x="8778875" y="3733800"/>
          <p14:tracePt t="128885" x="8778875" y="3795713"/>
          <p14:tracePt t="128901" x="8786813" y="3830638"/>
          <p14:tracePt t="128918" x="8796338" y="3857625"/>
          <p14:tracePt t="128935" x="8778875" y="3921125"/>
          <p14:tracePt t="128951" x="8724900" y="3973513"/>
          <p14:tracePt t="128968" x="8670925" y="4000500"/>
          <p14:tracePt t="129001" x="8653463" y="4000500"/>
          <p14:tracePt t="129018" x="8643938" y="4000500"/>
          <p14:tracePt t="129035" x="8626475" y="4000500"/>
          <p14:tracePt t="129051" x="8616950" y="4000500"/>
          <p14:tracePt t="129068" x="8599488" y="3965575"/>
          <p14:tracePt t="129084" x="8582025" y="3929063"/>
          <p14:tracePt t="129101" x="8582025" y="3894138"/>
          <p14:tracePt t="129118" x="8582025" y="3849688"/>
          <p14:tracePt t="129135" x="8582025" y="3795713"/>
          <p14:tracePt t="129151" x="8582025" y="3751263"/>
          <p14:tracePt t="129168" x="8616950" y="3714750"/>
          <p14:tracePt t="129185" x="8661400" y="3687763"/>
          <p14:tracePt t="129201" x="8688388" y="3687763"/>
          <p14:tracePt t="129218" x="8715375" y="3687763"/>
          <p14:tracePt t="129234" x="8759825" y="3687763"/>
          <p14:tracePt t="129251" x="8804275" y="3697288"/>
          <p14:tracePt t="129268" x="8858250" y="3768725"/>
          <p14:tracePt t="129284" x="8894763" y="3822700"/>
          <p14:tracePt t="129301" x="8912225" y="3849688"/>
          <p14:tracePt t="129318" x="8912225" y="3911600"/>
          <p14:tracePt t="129334" x="8912225" y="3965575"/>
          <p14:tracePt t="129351" x="8912225" y="3983038"/>
          <p14:tracePt t="129368" x="8902700" y="4010025"/>
          <p14:tracePt t="129384" x="8875713" y="4010025"/>
          <p14:tracePt t="129418" x="8840788" y="4010025"/>
          <p14:tracePt t="129461" x="8813800" y="4010025"/>
          <p14:tracePt t="129469" x="8804275" y="4000500"/>
          <p14:tracePt t="129477" x="8804275" y="3973513"/>
          <p14:tracePt t="129485" x="8796338" y="3965575"/>
          <p14:tracePt t="129501" x="8778875" y="3938588"/>
          <p14:tracePt t="129518" x="8778875" y="3894138"/>
          <p14:tracePt t="129534" x="8778875" y="3840163"/>
          <p14:tracePt t="129551" x="8778875" y="3786188"/>
          <p14:tracePt t="129568" x="8796338" y="3759200"/>
          <p14:tracePt t="129584" x="8823325" y="3733800"/>
          <p14:tracePt t="129601" x="8831263" y="3724275"/>
          <p14:tracePt t="129618" x="8840788" y="3724275"/>
          <p14:tracePt t="129634" x="8850313" y="3724275"/>
          <p14:tracePt t="129651" x="8867775" y="3733800"/>
          <p14:tracePt t="129668" x="8921750" y="3795713"/>
          <p14:tracePt t="129684" x="8939213" y="3830638"/>
          <p14:tracePt t="129701" x="8947150" y="3884613"/>
          <p14:tracePt t="129717" x="8947150" y="3938588"/>
          <p14:tracePt t="129734" x="8939213" y="3973513"/>
          <p14:tracePt t="129751" x="8921750" y="3992563"/>
          <p14:tracePt t="129767" x="8875713" y="4010025"/>
          <p14:tracePt t="129784" x="8850313" y="4019550"/>
          <p14:tracePt t="129801" x="8831263" y="4019550"/>
          <p14:tracePt t="129817" x="8796338" y="4019550"/>
          <p14:tracePt t="129834" x="8778875" y="4019550"/>
          <p14:tracePt t="129851" x="8707438" y="4000500"/>
          <p14:tracePt t="129867" x="8688388" y="4000500"/>
          <p14:tracePt t="129884" x="8643938" y="3992563"/>
          <p14:tracePt t="129901" x="8636000" y="3983038"/>
          <p14:tracePt t="130021" x="8643938" y="3973513"/>
          <p14:tracePt t="130038" x="8661400" y="3973513"/>
          <p14:tracePt t="130046" x="8697913" y="3973513"/>
          <p14:tracePt t="130053" x="8742363" y="3965575"/>
          <p14:tracePt t="130067" x="8769350" y="3965575"/>
          <p14:tracePt t="130084" x="8902700" y="3857625"/>
          <p14:tracePt t="130101" x="8902700" y="3840163"/>
          <p14:tracePt t="130117" x="8921750" y="3840163"/>
          <p14:tracePt t="131141" x="8921750" y="3849688"/>
          <p14:tracePt t="131181" x="8912225" y="3849688"/>
          <p14:tracePt t="131204" x="8902700" y="3849688"/>
          <p14:tracePt t="131222" x="8894763" y="3849688"/>
          <p14:tracePt t="131245" x="8885238" y="3849688"/>
          <p14:tracePt t="131261" x="8858250" y="3849688"/>
          <p14:tracePt t="131277" x="8850313" y="3849688"/>
          <p14:tracePt t="131284" x="8831263" y="3867150"/>
          <p14:tracePt t="131301" x="8796338" y="3876675"/>
          <p14:tracePt t="131309" x="8759825" y="3884613"/>
          <p14:tracePt t="131317" x="8724900" y="3929063"/>
          <p14:tracePt t="131333" x="8661400" y="3983038"/>
          <p14:tracePt t="131350" x="8589963" y="4071938"/>
          <p14:tracePt t="131367" x="8501063" y="4206875"/>
          <p14:tracePt t="131383" x="8421688" y="4367213"/>
          <p14:tracePt t="131400" x="8323263" y="4591050"/>
          <p14:tracePt t="131416" x="8232775" y="4778375"/>
          <p14:tracePt t="131433" x="8143875" y="4992688"/>
          <p14:tracePt t="131450" x="8018463" y="5143500"/>
          <p14:tracePt t="131466" x="7947025" y="5259388"/>
          <p14:tracePt t="131483" x="7823200" y="5402263"/>
          <p14:tracePt t="131500" x="7626350" y="5599113"/>
          <p14:tracePt t="131516" x="7500938" y="5707063"/>
          <p14:tracePt t="131533" x="7412038" y="5768975"/>
          <p14:tracePt t="131550" x="7367588" y="5805488"/>
          <p14:tracePt t="131566" x="7340600" y="5822950"/>
          <p14:tracePt t="131806" x="7331075" y="5822950"/>
          <p14:tracePt t="131821" x="7323138" y="5822950"/>
          <p14:tracePt t="131829" x="7313613" y="5822950"/>
          <p14:tracePt t="131838" x="7278688" y="5822950"/>
          <p14:tracePt t="131850" x="7251700" y="5822950"/>
          <p14:tracePt t="131866" x="7180263" y="5822950"/>
          <p14:tracePt t="131883" x="6965950" y="5822950"/>
          <p14:tracePt t="131900" x="6751638" y="5822950"/>
          <p14:tracePt t="131916" x="6465888" y="5822950"/>
          <p14:tracePt t="131941" x="6350000" y="5795963"/>
          <p14:tracePt t="131949" x="6197600" y="5778500"/>
          <p14:tracePt t="131966" x="5884863" y="5734050"/>
          <p14:tracePt t="131983" x="5483225" y="5653088"/>
          <p14:tracePt t="132000" x="5072063" y="5608638"/>
          <p14:tracePt t="132016" x="4491038" y="5527675"/>
          <p14:tracePt t="132033" x="4465638" y="5510213"/>
          <p14:tracePt t="132049" x="4037013" y="5438775"/>
          <p14:tracePt t="132066" x="3536950" y="5357813"/>
          <p14:tracePt t="132083" x="3133725" y="5313363"/>
          <p14:tracePt t="132099" x="2786063" y="5187950"/>
          <p14:tracePt t="132116" x="2527300" y="4992688"/>
          <p14:tracePt t="132133" x="2330450" y="4876800"/>
          <p14:tracePt t="132149" x="2232025" y="4778375"/>
          <p14:tracePt t="132166" x="2232025" y="4768850"/>
          <p14:tracePt t="132183" x="2214563" y="4751388"/>
          <p14:tracePt t="132199" x="2160588" y="4679950"/>
          <p14:tracePt t="132216" x="2125663" y="4598988"/>
          <p14:tracePt t="132233" x="2054225" y="4537075"/>
          <p14:tracePt t="132249" x="1973263" y="4456113"/>
          <p14:tracePt t="132266" x="1866900" y="4394200"/>
          <p14:tracePt t="132283" x="1751013" y="4313238"/>
          <p14:tracePt t="132299" x="1643063" y="4259263"/>
          <p14:tracePt t="132316" x="1643063" y="4251325"/>
          <p14:tracePt t="132333" x="1562100" y="4214813"/>
          <p14:tracePt t="132349" x="1500188" y="4179888"/>
          <p14:tracePt t="132366" x="1428750" y="4152900"/>
          <p14:tracePt t="132383" x="1366838" y="4108450"/>
          <p14:tracePt t="132399" x="1347788" y="4090988"/>
          <p14:tracePt t="132416" x="1339850" y="4081463"/>
          <p14:tracePt t="134678" x="1330325" y="4081463"/>
          <p14:tracePt t="134686" x="1322388" y="4081463"/>
          <p14:tracePt t="134693" x="1295400" y="4081463"/>
          <p14:tracePt t="134702" x="1285875" y="4081463"/>
          <p14:tracePt t="134715" x="1268413" y="4090988"/>
          <p14:tracePt t="134731" x="1241425" y="4098925"/>
          <p14:tracePt t="134748" x="1231900" y="4125913"/>
          <p14:tracePt t="134765" x="1231900" y="4162425"/>
          <p14:tracePt t="134781" x="1231900" y="4197350"/>
          <p14:tracePt t="134798" x="1231900" y="4224338"/>
          <p14:tracePt t="134815" x="1223963" y="4241800"/>
          <p14:tracePt t="134831" x="1187450" y="4313238"/>
          <p14:tracePt t="134848" x="1169988" y="4340225"/>
          <p14:tracePt t="134864" x="1152525" y="4384675"/>
          <p14:tracePt t="134881" x="1143000" y="4402138"/>
          <p14:tracePt t="134898" x="1133475" y="4429125"/>
          <p14:tracePt t="134931" x="1133475" y="4456113"/>
          <p14:tracePt t="135053" x="1133475" y="4465638"/>
          <p14:tracePt t="135069" x="1133475" y="4473575"/>
          <p14:tracePt t="135093" x="1143000" y="4473575"/>
          <p14:tracePt t="135102" x="1152525" y="4473575"/>
          <p14:tracePt t="135109" x="1160463" y="4483100"/>
          <p14:tracePt t="135118" x="1179513" y="4500563"/>
          <p14:tracePt t="135131" x="1187450" y="4500563"/>
          <p14:tracePt t="135148" x="1250950" y="4519613"/>
          <p14:tracePt t="135164" x="1285875" y="4545013"/>
          <p14:tracePt t="135181" x="1347788" y="4545013"/>
          <p14:tracePt t="135198" x="1419225" y="4554538"/>
          <p14:tracePt t="135214" x="1465263" y="4554538"/>
          <p14:tracePt t="135231" x="1490663" y="4554538"/>
          <p14:tracePt t="135248" x="1544638" y="4564063"/>
          <p14:tracePt t="135264" x="1598613" y="4581525"/>
          <p14:tracePt t="135281" x="1643063" y="4608513"/>
          <p14:tracePt t="135298" x="1697038" y="4652963"/>
          <p14:tracePt t="135314" x="1697038" y="4662488"/>
          <p14:tracePt t="135331" x="1714500" y="4662488"/>
          <p14:tracePt t="135348" x="1751013" y="4697413"/>
          <p14:tracePt t="135364" x="1776413" y="4706938"/>
          <p14:tracePt t="135381" x="1785938" y="4714875"/>
          <p14:tracePt t="135398" x="1830388" y="4714875"/>
          <p14:tracePt t="135414" x="1901825" y="4741863"/>
          <p14:tracePt t="135431" x="1982788" y="4741863"/>
          <p14:tracePt t="135448" x="2062163" y="4759325"/>
          <p14:tracePt t="135464" x="2116138" y="4786313"/>
          <p14:tracePt t="135481" x="2133600" y="4805363"/>
          <p14:tracePt t="136958" x="2152650" y="4795838"/>
          <p14:tracePt t="136964" x="2152650" y="4786313"/>
          <p14:tracePt t="136973" x="2232025" y="4714875"/>
          <p14:tracePt t="136980" x="2286000" y="4679950"/>
          <p14:tracePt t="136997" x="2312988" y="4670425"/>
          <p14:tracePt t="137021" x="2330450" y="4643438"/>
          <p14:tracePt t="137030" x="2330450" y="4635500"/>
          <p14:tracePt t="137047" x="2384425" y="4598988"/>
          <p14:tracePt t="137063" x="2401888" y="4591050"/>
          <p14:tracePt t="137080" x="2438400" y="4564063"/>
          <p14:tracePt t="137097" x="2490788" y="4564063"/>
          <p14:tracePt t="137113" x="2544763" y="4581525"/>
          <p14:tracePt t="137130" x="2598738" y="4670425"/>
          <p14:tracePt t="137147" x="2652713" y="4706938"/>
          <p14:tracePt t="137163" x="2813050" y="4876800"/>
          <p14:tracePt t="137180" x="2884488" y="4929188"/>
          <p14:tracePt t="137196" x="3143250" y="5126038"/>
          <p14:tracePt t="137213" x="3643313" y="5438775"/>
          <p14:tracePt t="137230" x="3705225" y="5465763"/>
          <p14:tracePt t="137247" x="4456113" y="5832475"/>
          <p14:tracePt t="137263" x="5089525" y="6215063"/>
          <p14:tracePt t="137280" x="5180013" y="6261100"/>
          <p14:tracePt t="137296" x="5518150" y="6456363"/>
          <p14:tracePt t="137313" x="5732463" y="6564313"/>
          <p14:tracePt t="137330" x="5759450" y="6581775"/>
          <p14:tracePt t="137346" x="5875338" y="6670675"/>
          <p14:tracePt t="137363" x="6126163" y="6546850"/>
          <p14:tracePt t="137380" x="6188075" y="6751638"/>
          <p14:tracePt t="137396" x="6278563" y="6734175"/>
          <p14:tracePt t="137413" x="6313488" y="6697663"/>
          <p14:tracePt t="137430" x="6438900" y="6653213"/>
          <p14:tracePt t="137446" x="6581775" y="6599238"/>
          <p14:tracePt t="137463" x="6850063" y="6591300"/>
          <p14:tracePt t="137480" x="7108825" y="6581775"/>
          <p14:tracePt t="137496" x="7251700" y="6581775"/>
          <p14:tracePt t="137513" x="7313613" y="6564313"/>
          <p14:tracePt t="137546" x="7323138" y="6554788"/>
          <p14:tracePt t="137563" x="7340600" y="6537325"/>
          <p14:tracePt t="137580" x="7402513" y="6500813"/>
          <p14:tracePt t="137596" x="7446963" y="6475413"/>
          <p14:tracePt t="137613" x="7466013" y="6465888"/>
          <p14:tracePt t="137630" x="7473950" y="6465888"/>
          <p14:tracePt t="137646" x="7473950" y="6448425"/>
          <p14:tracePt t="137663" x="7510463" y="6429375"/>
          <p14:tracePt t="137680" x="7581900" y="6394450"/>
          <p14:tracePt t="137696" x="7688263" y="6357938"/>
          <p14:tracePt t="137713" x="7786688" y="6332538"/>
          <p14:tracePt t="137730" x="7885113" y="6313488"/>
          <p14:tracePt t="137746" x="7947025" y="6296025"/>
          <p14:tracePt t="137763" x="7983538" y="6286500"/>
          <p14:tracePt t="137780" x="8010525" y="6278563"/>
          <p14:tracePt t="137821" x="8018463" y="6278563"/>
          <p14:tracePt t="137941" x="8027988" y="6305550"/>
          <p14:tracePt t="137950" x="8027988" y="6332538"/>
          <p14:tracePt t="137957" x="8045450" y="6357938"/>
          <p14:tracePt t="137965" x="8045450" y="6384925"/>
          <p14:tracePt t="137979" x="8045450" y="6429375"/>
          <p14:tracePt t="137996" x="8045450" y="6581775"/>
          <p14:tracePt t="138013" x="8045450" y="6662738"/>
          <p14:tracePt t="138029" x="8045450" y="6670675"/>
          <p14:tracePt t="138046" x="8010525" y="6715125"/>
          <p14:tracePt t="138063" x="7956550" y="6761163"/>
          <p14:tracePt t="138079" x="7929563" y="6778625"/>
          <p14:tracePt t="138096" x="7894638" y="6778625"/>
          <p14:tracePt t="138113" x="7867650" y="6778625"/>
          <p14:tracePt t="138129" x="7850188" y="6778625"/>
          <p14:tracePt t="138146" x="7823200" y="6778625"/>
          <p14:tracePt t="138163" x="7813675" y="6778625"/>
          <p14:tracePt t="138179" x="7786688" y="6778625"/>
          <p14:tracePt t="138229" x="7778750" y="6778625"/>
          <p14:tracePt t="138237" x="7778750" y="6769100"/>
          <p14:tracePt t="138246" x="7769225" y="6751638"/>
          <p14:tracePt t="138263" x="7769225" y="6724650"/>
          <p14:tracePt t="138279" x="7769225" y="6689725"/>
          <p14:tracePt t="138296" x="7769225" y="6618288"/>
          <p14:tracePt t="138313" x="7786688" y="6554788"/>
          <p14:tracePt t="138329" x="7813675" y="6483350"/>
          <p14:tracePt t="138346" x="7850188" y="6438900"/>
          <p14:tracePt t="138362" x="7875588" y="6403975"/>
          <p14:tracePt t="138379" x="7885113" y="6394450"/>
          <p14:tracePt t="138396" x="7885113" y="6376988"/>
          <p14:tracePt t="138413" x="7894638" y="6376988"/>
          <p14:tracePt t="138429" x="7912100" y="6340475"/>
          <p14:tracePt t="138446" x="7956550" y="6332538"/>
          <p14:tracePt t="138462" x="7993063" y="6313488"/>
          <p14:tracePt t="138479" x="8010525" y="6305550"/>
          <p14:tracePt t="138496" x="8018463" y="6305550"/>
          <p14:tracePt t="138529" x="8027988" y="6305550"/>
          <p14:tracePt t="138566" x="8027988" y="6313488"/>
          <p14:tracePt t="138573" x="8027988" y="6340475"/>
          <p14:tracePt t="138581" x="8027988" y="6367463"/>
          <p14:tracePt t="138596" x="8027988" y="6421438"/>
          <p14:tracePt t="138612" x="7983538" y="6519863"/>
          <p14:tracePt t="138629" x="7921625" y="6599238"/>
          <p14:tracePt t="138646" x="7867650" y="6653213"/>
          <p14:tracePt t="138662" x="7850188" y="6680200"/>
          <p14:tracePt t="138679" x="7823200" y="6697663"/>
          <p14:tracePt t="138712" x="7813675" y="6697663"/>
          <p14:tracePt t="138729" x="7796213" y="6697663"/>
          <p14:tracePt t="138746" x="7759700" y="6689725"/>
          <p14:tracePt t="138762" x="7742238" y="6670675"/>
          <p14:tracePt t="138779" x="7732713" y="6653213"/>
          <p14:tracePt t="138796" x="7715250" y="6643688"/>
          <p14:tracePt t="138812" x="7707313" y="6618288"/>
          <p14:tracePt t="138846" x="7688263" y="6599238"/>
          <p14:tracePt t="138862" x="7680325" y="6591300"/>
          <p14:tracePt t="138879" x="7680325" y="6572250"/>
          <p14:tracePt t="138896" x="7670800" y="6564313"/>
          <p14:tracePt t="138912" x="7670800" y="6537325"/>
          <p14:tracePt t="138929" x="7670800" y="6500813"/>
          <p14:tracePt t="138945" x="7670800" y="6465888"/>
          <p14:tracePt t="138962" x="7670800" y="6448425"/>
          <p14:tracePt t="138979" x="7670800" y="6429375"/>
          <p14:tracePt t="138995" x="7670800" y="6403975"/>
          <p14:tracePt t="139012" x="7697788" y="6384925"/>
          <p14:tracePt t="139029" x="7742238" y="6367463"/>
          <p14:tracePt t="139045" x="7769225" y="6367463"/>
          <p14:tracePt t="139062" x="7796213" y="6367463"/>
          <p14:tracePt t="139079" x="7823200" y="6367463"/>
          <p14:tracePt t="139095" x="7850188" y="6367463"/>
          <p14:tracePt t="139112" x="7894638" y="6367463"/>
          <p14:tracePt t="139129" x="7929563" y="6367463"/>
          <p14:tracePt t="139145" x="7966075" y="6367463"/>
          <p14:tracePt t="139162" x="7983538" y="6367463"/>
          <p14:tracePt t="139179" x="7993063" y="6367463"/>
          <p14:tracePt t="139195" x="7993063" y="6384925"/>
          <p14:tracePt t="139212" x="7993063" y="6421438"/>
          <p14:tracePt t="139229" x="7993063" y="6438900"/>
          <p14:tracePt t="139245" x="7993063" y="6465888"/>
          <p14:tracePt t="139262" x="7993063" y="6492875"/>
          <p14:tracePt t="139279" x="7983538" y="6527800"/>
          <p14:tracePt t="139295" x="7956550" y="6554788"/>
          <p14:tracePt t="139312" x="7921625" y="6581775"/>
          <p14:tracePt t="139329" x="7875588" y="6618288"/>
          <p14:tracePt t="139345" x="7831138" y="6626225"/>
          <p14:tracePt t="139362" x="7796213" y="6643688"/>
          <p14:tracePt t="139379" x="7769225" y="6653213"/>
          <p14:tracePt t="139395" x="7751763" y="6653213"/>
          <p14:tracePt t="139397" x="7742238" y="6653213"/>
          <p14:tracePt t="139412" x="7715250" y="6653213"/>
          <p14:tracePt t="139428" x="7697788" y="6653213"/>
          <p14:tracePt t="139445" x="7680325" y="6643688"/>
          <p14:tracePt t="139462" x="7661275" y="6626225"/>
          <p14:tracePt t="139479" x="7653338" y="6618288"/>
          <p14:tracePt t="139495" x="7643813" y="6599238"/>
          <p14:tracePt t="139512" x="7626350" y="6572250"/>
          <p14:tracePt t="139529" x="7626350" y="6546850"/>
          <p14:tracePt t="139545" x="7608888" y="6510338"/>
          <p14:tracePt t="139562" x="7589838" y="6456363"/>
          <p14:tracePt t="139578" x="7589838" y="6394450"/>
          <p14:tracePt t="139595" x="7589838" y="6340475"/>
          <p14:tracePt t="139612" x="7589838" y="6296025"/>
          <p14:tracePt t="139628" x="7589838" y="6261100"/>
          <p14:tracePt t="139645" x="7589838" y="6234113"/>
          <p14:tracePt t="139662" x="7589838" y="6207125"/>
          <p14:tracePt t="139678" x="7599363" y="6180138"/>
          <p14:tracePt t="139695" x="7599363" y="6170613"/>
          <p14:tracePt t="139712" x="7608888" y="6153150"/>
          <p14:tracePt t="139728" x="7626350" y="6143625"/>
          <p14:tracePt t="139762" x="7635875" y="6143625"/>
          <p14:tracePt t="139778" x="7653338" y="6143625"/>
          <p14:tracePt t="139795" x="7661275" y="6143625"/>
          <p14:tracePt t="139812" x="7688263" y="6143625"/>
          <p14:tracePt t="139828" x="7715250" y="6143625"/>
          <p14:tracePt t="139845" x="7751763" y="6143625"/>
          <p14:tracePt t="139862" x="7769225" y="6143625"/>
          <p14:tracePt t="139878" x="7796213" y="6143625"/>
          <p14:tracePt t="139895" x="7804150" y="6153150"/>
          <p14:tracePt t="139917" x="7813675" y="6162675"/>
          <p14:tracePt t="139928" x="7823200" y="6170613"/>
          <p14:tracePt t="139945" x="7840663" y="6189663"/>
          <p14:tracePt t="139962" x="7850188" y="6197600"/>
          <p14:tracePt t="139978" x="7858125" y="6197600"/>
          <p14:tracePt t="139995" x="7858125" y="6215063"/>
          <p14:tracePt t="140012" x="7858125" y="6224588"/>
          <p14:tracePt t="140028" x="7858125" y="6251575"/>
          <p14:tracePt t="140045" x="7858125" y="6269038"/>
          <p14:tracePt t="140062" x="7858125" y="6286500"/>
          <p14:tracePt t="140078" x="7858125" y="6305550"/>
          <p14:tracePt t="140095" x="7831138" y="6323013"/>
          <p14:tracePt t="140111" x="7813675" y="6350000"/>
          <p14:tracePt t="140128" x="7804150" y="6357938"/>
          <p14:tracePt t="140145" x="7786688" y="6357938"/>
          <p14:tracePt t="140161" x="7769225" y="6357938"/>
          <p14:tracePt t="140178" x="7759700" y="6357938"/>
          <p14:tracePt t="140195" x="7724775" y="6357938"/>
          <p14:tracePt t="140211" x="7715250" y="6357938"/>
          <p14:tracePt t="140228" x="7680325" y="6357938"/>
          <p14:tracePt t="140245" x="7661275" y="6357938"/>
          <p14:tracePt t="140261" x="7653338" y="6357938"/>
          <p14:tracePt t="140278" x="7643813" y="6357938"/>
          <p14:tracePt t="140295" x="7626350" y="6350000"/>
          <p14:tracePt t="140311" x="7616825" y="6340475"/>
          <p14:tracePt t="140328" x="7599363" y="6313488"/>
          <p14:tracePt t="140345" x="7581900" y="6305550"/>
          <p14:tracePt t="140361" x="7581900" y="6286500"/>
          <p14:tracePt t="140378" x="7564438" y="6269038"/>
          <p14:tracePt t="140395" x="7564438" y="6261100"/>
          <p14:tracePt t="140412" x="7554913" y="6242050"/>
          <p14:tracePt t="140428" x="7545388" y="6215063"/>
          <p14:tracePt t="140445" x="7545388" y="6180138"/>
          <p14:tracePt t="140461" x="7545388" y="6162675"/>
          <p14:tracePt t="140478" x="7545388" y="6143625"/>
          <p14:tracePt t="140495" x="7545388" y="6118225"/>
          <p14:tracePt t="140511" x="7545388" y="6091238"/>
          <p14:tracePt t="140528" x="7554913" y="6072188"/>
          <p14:tracePt t="140545" x="7572375" y="6054725"/>
          <p14:tracePt t="140561" x="7608888" y="6027738"/>
          <p14:tracePt t="140578" x="7626350" y="6010275"/>
          <p14:tracePt t="140595" x="7626350" y="5983288"/>
          <p14:tracePt t="140611" x="7643813" y="5956300"/>
          <p14:tracePt t="140628" x="7697788" y="5948363"/>
          <p14:tracePt t="140645" x="7707313" y="5948363"/>
          <p14:tracePt t="140661" x="7715250" y="5948363"/>
          <p14:tracePt t="140678" x="7732713" y="5948363"/>
          <p14:tracePt t="140717" x="7751763" y="5948363"/>
          <p14:tracePt t="140728" x="7751763" y="5956300"/>
          <p14:tracePt t="140744" x="7751763" y="5965825"/>
          <p14:tracePt t="140761" x="7751763" y="5975350"/>
          <p14:tracePt t="140778" x="7751763" y="6000750"/>
          <p14:tracePt t="140794" x="7751763" y="6027738"/>
          <p14:tracePt t="140811" x="7751763" y="6046788"/>
          <p14:tracePt t="140828" x="7742238" y="6091238"/>
          <p14:tracePt t="140844" x="7742238" y="6099175"/>
          <p14:tracePt t="140861" x="7732713" y="6126163"/>
          <p14:tracePt t="140878" x="7715250" y="6153150"/>
          <p14:tracePt t="140894" x="7707313" y="6162675"/>
          <p14:tracePt t="140911" x="7688263" y="6170613"/>
          <p14:tracePt t="140928" x="7670800" y="6207125"/>
          <p14:tracePt t="140944" x="7653338" y="6215063"/>
          <p14:tracePt t="140961" x="7653338" y="6224588"/>
          <p14:tracePt t="140978" x="7635875" y="6242050"/>
          <p14:tracePt t="140994" x="7635875" y="6251575"/>
          <p14:tracePt t="141011" x="7599363" y="6261100"/>
          <p14:tracePt t="141028" x="7564438" y="6269038"/>
          <p14:tracePt t="141044" x="7518400" y="6278563"/>
          <p14:tracePt t="141061" x="7500938" y="6286500"/>
          <p14:tracePt t="141078" x="7493000" y="6286500"/>
          <p14:tracePt t="141094" x="7473950" y="6286500"/>
          <p14:tracePt t="141128" x="7466013" y="6286500"/>
          <p14:tracePt t="141181" x="7456488" y="6286500"/>
          <p14:tracePt t="141189" x="7439025" y="6286500"/>
          <p14:tracePt t="141205" x="7429500" y="6286500"/>
          <p14:tracePt t="141213" x="7429500" y="6278563"/>
          <p14:tracePt t="141229" x="7421563" y="6269038"/>
          <p14:tracePt t="141244" x="7421563" y="6251575"/>
          <p14:tracePt t="141261" x="7421563" y="6242050"/>
          <p14:tracePt t="141277" x="7421563" y="6224588"/>
          <p14:tracePt t="141294" x="7421563" y="6215063"/>
          <p14:tracePt t="141311" x="7421563" y="6207125"/>
          <p14:tracePt t="141327" x="7421563" y="6170613"/>
          <p14:tracePt t="141344" x="7429500" y="6153150"/>
          <p14:tracePt t="141361" x="7456488" y="6126163"/>
          <p14:tracePt t="141377" x="7483475" y="6099175"/>
          <p14:tracePt t="141394" x="7500938" y="6091238"/>
          <p14:tracePt t="141411" x="7500938" y="6072188"/>
          <p14:tracePt t="141427" x="7500938" y="6064250"/>
          <p14:tracePt t="141444" x="7518400" y="6054725"/>
          <p14:tracePt t="141461" x="7537450" y="6054725"/>
          <p14:tracePt t="141517" x="7545388" y="6054725"/>
          <p14:tracePt t="141533" x="7564438" y="6054725"/>
          <p14:tracePt t="141549" x="7572375" y="6054725"/>
          <p14:tracePt t="141565" x="7581900" y="6064250"/>
          <p14:tracePt t="141573" x="7589838" y="6064250"/>
          <p14:tracePt t="141582" x="7589838" y="6072188"/>
          <p14:tracePt t="141598" x="7599363" y="6081713"/>
          <p14:tracePt t="141613" x="7608888" y="6081713"/>
          <p14:tracePt t="141627" x="7608888" y="6091238"/>
          <p14:tracePt t="141644" x="7608888" y="6099175"/>
          <p14:tracePt t="141660" x="7608888" y="6108700"/>
          <p14:tracePt t="141709" x="7616825" y="6118225"/>
          <p14:tracePt t="141717" x="7616825" y="6126163"/>
          <p14:tracePt t="155253" x="7608888" y="6180138"/>
          <p14:tracePt t="155261" x="7564438" y="6234113"/>
          <p14:tracePt t="155269" x="7545388" y="6286500"/>
          <p14:tracePt t="155286" x="7545388" y="6296025"/>
          <p14:tracePt t="155303" x="7581900" y="6296025"/>
          <p14:tracePt t="155319" x="7759700" y="6189663"/>
          <p14:tracePt t="155336" x="7947025" y="6081713"/>
          <p14:tracePt t="155353" x="7993063" y="6027738"/>
          <p14:tracePt t="155369" x="7993063" y="6010275"/>
          <p14:tracePt t="155501" x="7993063" y="6000750"/>
          <p14:tracePt t="155509" x="8027988" y="5965825"/>
          <p14:tracePt t="155519" x="8064500" y="5938838"/>
          <p14:tracePt t="155536" x="8207375" y="5849938"/>
          <p14:tracePt t="155553" x="8286750" y="5822950"/>
          <p14:tracePt t="155569" x="8304213" y="5813425"/>
          <p14:tracePt t="155612" x="8323263" y="5822950"/>
          <p14:tracePt t="155620" x="8350250" y="5849938"/>
          <p14:tracePt t="155636" x="8439150" y="5921375"/>
          <p14:tracePt t="155652" x="8599488" y="6000750"/>
          <p14:tracePt t="155669" x="8751888" y="6081713"/>
          <p14:tracePt t="155686" x="8769350" y="6207125"/>
          <p14:tracePt t="155702" x="8751888" y="6332538"/>
          <p14:tracePt t="155719" x="8688388" y="6429375"/>
          <p14:tracePt t="155736" x="8626475" y="6500813"/>
          <p14:tracePt t="155753" x="8564563" y="6537325"/>
          <p14:tracePt t="155769" x="8537575" y="6537325"/>
          <p14:tracePt t="155786" x="8493125" y="6554788"/>
          <p14:tracePt t="155802" x="8456613" y="6564313"/>
          <p14:tracePt t="155819" x="8375650" y="6581775"/>
          <p14:tracePt t="155836" x="8269288" y="6608763"/>
          <p14:tracePt t="155852" x="8143875" y="6653213"/>
          <p14:tracePt t="155869" x="8108950" y="6662738"/>
          <p14:tracePt t="155886" x="8045450" y="6680200"/>
          <p14:tracePt t="155902" x="7983538" y="6715125"/>
          <p14:tracePt t="155919" x="7929563" y="6742113"/>
          <p14:tracePt t="155936" x="7921625" y="6742113"/>
          <p14:tracePt t="156005" x="7929563" y="6742113"/>
          <p14:tracePt t="156013" x="7929563" y="6724650"/>
          <p14:tracePt t="156021" x="7929563" y="6697663"/>
          <p14:tracePt t="156036" x="7929563" y="6626225"/>
          <p14:tracePt t="156052" x="7921625" y="6537325"/>
          <p14:tracePt t="156069" x="7894638" y="6483350"/>
          <p14:tracePt t="156086" x="7885113" y="6438900"/>
          <p14:tracePt t="156102" x="7867650" y="6394450"/>
          <p14:tracePt t="156119" x="7858125" y="6376988"/>
          <p14:tracePt t="156136" x="7858125" y="6367463"/>
          <p14:tracePt t="156152" x="7858125" y="6350000"/>
          <p14:tracePt t="156190" x="7867650" y="6340475"/>
          <p14:tracePt t="156245" x="7867650" y="6357938"/>
          <p14:tracePt t="156253" x="7867650" y="6367463"/>
          <p14:tracePt t="156261" x="7867650" y="6376988"/>
          <p14:tracePt t="156269" x="7867650" y="6384925"/>
          <p14:tracePt t="156285" x="7858125" y="6421438"/>
          <p14:tracePt t="156302" x="7796213" y="6475413"/>
          <p14:tracePt t="156319" x="7724775" y="6519863"/>
          <p14:tracePt t="156335" x="7661275" y="6564313"/>
          <p14:tracePt t="156352" x="7599363" y="6599238"/>
          <p14:tracePt t="156369" x="7564438" y="6626225"/>
          <p14:tracePt t="156385" x="7545388" y="6635750"/>
          <p14:tracePt t="156402" x="7518400" y="6635750"/>
          <p14:tracePt t="156419" x="7500938" y="6635750"/>
          <p14:tracePt t="156435" x="7493000" y="6635750"/>
          <p14:tracePt t="156452" x="7466013" y="6635750"/>
          <p14:tracePt t="156469" x="7456488" y="6626225"/>
          <p14:tracePt t="156533" x="7446963" y="6618288"/>
          <p14:tracePt t="156565" x="7439025" y="6618288"/>
          <p14:tracePt t="156589" x="7439025" y="6608763"/>
          <p14:tracePt t="156597" x="7439025" y="6599238"/>
          <p14:tracePt t="156606" x="7439025" y="6591300"/>
          <p14:tracePt t="156619" x="7446963" y="6554788"/>
          <p14:tracePt t="156635" x="7493000" y="6510338"/>
          <p14:tracePt t="156652" x="7545388" y="6465888"/>
          <p14:tracePt t="156668" x="7572375" y="6456363"/>
          <p14:tracePt t="156685" x="7599363" y="6456363"/>
          <p14:tracePt t="156702" x="7643813" y="6456363"/>
          <p14:tracePt t="156719" x="7680325" y="6456363"/>
          <p14:tracePt t="156735" x="7697788" y="6456363"/>
          <p14:tracePt t="156752" x="7715250" y="6456363"/>
          <p14:tracePt t="156769" x="7742238" y="6456363"/>
          <p14:tracePt t="156785" x="7769225" y="6475413"/>
          <p14:tracePt t="156802" x="7796213" y="6500813"/>
          <p14:tracePt t="156818" x="7823200" y="6537325"/>
          <p14:tracePt t="156835" x="7831138" y="6581775"/>
          <p14:tracePt t="156852" x="7831138" y="6662738"/>
          <p14:tracePt t="156868" x="7823200" y="6715125"/>
          <p14:tracePt t="156885" x="7786688" y="6751638"/>
          <p14:tracePt t="156902" x="7742238" y="6761163"/>
          <p14:tracePt t="156918" x="7707313" y="6769100"/>
          <p14:tracePt t="156935" x="7697788" y="6769100"/>
          <p14:tracePt t="156952" x="7661275" y="6769100"/>
          <p14:tracePt t="156968" x="7626350" y="6742113"/>
          <p14:tracePt t="156985" x="7581900" y="6680200"/>
          <p14:tracePt t="157002" x="7545388" y="6599238"/>
          <p14:tracePt t="157018" x="7545388" y="6527800"/>
          <p14:tracePt t="157035" x="7545388" y="6438900"/>
          <p14:tracePt t="157052" x="7608888" y="6269038"/>
          <p14:tracePt t="157068" x="7688263" y="6091238"/>
          <p14:tracePt t="157085" x="7769225" y="5975350"/>
          <p14:tracePt t="157102" x="7840663" y="5884863"/>
          <p14:tracePt t="157118" x="7875588" y="5840413"/>
          <p14:tracePt t="157135" x="7912100" y="5805488"/>
          <p14:tracePt t="157152" x="7921625" y="5805488"/>
          <p14:tracePt t="157189" x="7929563" y="5805488"/>
          <p14:tracePt t="157202" x="7939088" y="5805488"/>
          <p14:tracePt t="157218" x="7983538" y="5805488"/>
          <p14:tracePt t="157235" x="8037513" y="5849938"/>
          <p14:tracePt t="157252" x="8054975" y="5938838"/>
          <p14:tracePt t="157268" x="8072438" y="6019800"/>
          <p14:tracePt t="157285" x="8089900" y="6081713"/>
          <p14:tracePt t="157302" x="8089900" y="6143625"/>
          <p14:tracePt t="157318" x="8064500" y="6215063"/>
          <p14:tracePt t="157335" x="8037513" y="6251575"/>
          <p14:tracePt t="157351" x="7983538" y="6305550"/>
          <p14:tracePt t="157368" x="7921625" y="6340475"/>
          <p14:tracePt t="157385" x="7850188" y="6350000"/>
          <p14:tracePt t="157401" x="7786688" y="6350000"/>
          <p14:tracePt t="157418" x="7751763" y="6350000"/>
          <p14:tracePt t="157435" x="7707313" y="6350000"/>
          <p14:tracePt t="157452" x="7670800" y="6350000"/>
          <p14:tracePt t="157485" x="7661275" y="6350000"/>
          <p14:tracePt t="157501" x="7653338" y="6350000"/>
          <p14:tracePt t="157533" x="7643813" y="6350000"/>
          <p14:tracePt t="157549" x="7626350" y="6340475"/>
          <p14:tracePt t="157572" x="7616825" y="6332538"/>
          <p14:tracePt t="157645" x="7626350" y="6332538"/>
          <p14:tracePt t="157652" x="7635875" y="6350000"/>
          <p14:tracePt t="157668" x="7635875" y="6376988"/>
          <p14:tracePt t="157685" x="7635875" y="6403975"/>
          <p14:tracePt t="157701" x="7635875" y="6411913"/>
          <p14:tracePt t="157709" x="7635875" y="6421438"/>
          <p14:tracePt t="157718" x="7635875" y="6438900"/>
          <p14:tracePt t="157735" x="7616825" y="6465888"/>
          <p14:tracePt t="157751" x="7589838" y="6475413"/>
          <p14:tracePt t="157768" x="7572375" y="6475413"/>
          <p14:tracePt t="157785" x="7527925" y="6483350"/>
          <p14:tracePt t="157801" x="7493000" y="6483350"/>
          <p14:tracePt t="157818" x="7439025" y="6492875"/>
          <p14:tracePt t="157835" x="7375525" y="6492875"/>
          <p14:tracePt t="157851" x="7340600" y="6492875"/>
          <p14:tracePt t="157868" x="7323138" y="6492875"/>
          <p14:tracePt t="157901" x="7313613" y="6475413"/>
          <p14:tracePt t="157918" x="7313613" y="6456363"/>
          <p14:tracePt t="157934" x="7313613" y="6429375"/>
          <p14:tracePt t="157951" x="7304088" y="6403975"/>
          <p14:tracePt t="157968" x="7286625" y="6376988"/>
          <p14:tracePt t="157984" x="7278688" y="6357938"/>
          <p14:tracePt t="158001" x="7278688" y="6350000"/>
          <p14:tracePt t="158034" x="7278688" y="6340475"/>
          <p14:tracePt t="158051" x="7278688" y="6332538"/>
          <p14:tracePt t="158068" x="7313613" y="6332538"/>
          <p14:tracePt t="158084" x="7350125" y="6350000"/>
          <p14:tracePt t="158101" x="7385050" y="6411913"/>
          <p14:tracePt t="158118" x="7402513" y="6492875"/>
          <p14:tracePt t="158134" x="7402513" y="6537325"/>
          <p14:tracePt t="158151" x="7402513" y="6608763"/>
          <p14:tracePt t="158168" x="7375525" y="6670675"/>
          <p14:tracePt t="158184" x="7331075" y="6724650"/>
          <p14:tracePt t="158201" x="7269163" y="6769100"/>
          <p14:tracePt t="158218" x="7232650" y="6778625"/>
          <p14:tracePt t="158234" x="7224713" y="6778625"/>
          <p14:tracePt t="158251" x="7215188" y="6778625"/>
          <p14:tracePt t="158268" x="7180263" y="6751638"/>
          <p14:tracePt t="158284" x="7153275" y="6680200"/>
          <p14:tracePt t="158301" x="7135813" y="6618288"/>
          <p14:tracePt t="158318" x="7126288" y="6564313"/>
          <p14:tracePt t="158334" x="7126288" y="6500813"/>
          <p14:tracePt t="158351" x="7143750" y="6465888"/>
          <p14:tracePt t="158368" x="7161213" y="6438900"/>
          <p14:tracePt t="158384" x="7188200" y="6421438"/>
          <p14:tracePt t="158401" x="7207250" y="6421438"/>
          <p14:tracePt t="158418" x="7224713" y="6411913"/>
          <p14:tracePt t="158434" x="7232650" y="6411913"/>
          <p14:tracePt t="158453" x="7242175" y="6411913"/>
          <p14:tracePt t="158468" x="7251700" y="6411913"/>
          <p14:tracePt t="158484" x="7269163" y="6411913"/>
          <p14:tracePt t="158501" x="7269163" y="6421438"/>
          <p14:tracePt t="158517" x="7269163" y="6429375"/>
          <p14:tracePt t="158534" x="7269163" y="6438900"/>
          <p14:tracePt t="158551" x="7269163" y="6448425"/>
          <p14:tracePt t="158584" x="7269163" y="6456363"/>
          <p14:tracePt t="158601" x="7269163" y="6465888"/>
          <p14:tracePt t="158669" x="7269163" y="6475413"/>
          <p14:tracePt t="158709" x="7259638" y="6475413"/>
          <p14:tracePt t="158717" x="7259638" y="6465888"/>
          <p14:tracePt t="158725" x="7269163" y="6465888"/>
          <p14:tracePt t="158734" x="7269163" y="6448425"/>
          <p14:tracePt t="158751" x="7278688" y="6438900"/>
          <p14:tracePt t="158767" x="7296150" y="6429375"/>
          <p14:tracePt t="158784" x="7323138" y="6429375"/>
          <p14:tracePt t="158801" x="7331075" y="6429375"/>
          <p14:tracePt t="158834" x="7358063" y="6448425"/>
          <p14:tracePt t="158867" x="7358063" y="6465888"/>
          <p14:tracePt t="158884" x="7358063" y="6483350"/>
          <p14:tracePt t="158901" x="7358063" y="6500813"/>
          <p14:tracePt t="158917" x="7350125" y="6510338"/>
          <p14:tracePt t="158934" x="7323138" y="6527800"/>
          <p14:tracePt t="158951" x="7286625" y="6527800"/>
          <p14:tracePt t="158967" x="7259638" y="6546850"/>
          <p14:tracePt t="158984" x="7251700" y="6546850"/>
          <p14:tracePt t="159029" x="7242175" y="6546850"/>
          <p14:tracePt t="159061" x="7242175" y="6537325"/>
          <p14:tracePt t="159068" x="7242175" y="6519863"/>
          <p14:tracePt t="159076" x="7242175" y="6510338"/>
          <p14:tracePt t="159093" x="7242175" y="6500813"/>
          <p14:tracePt t="159101" x="7242175" y="6492875"/>
          <p14:tracePt t="159117" x="7242175" y="6456363"/>
          <p14:tracePt t="159134" x="7224713" y="6448425"/>
          <p14:tracePt t="159150" x="7215188" y="6456363"/>
          <p14:tracePt t="159189" x="7215188" y="6465888"/>
          <p14:tracePt t="159200" x="7224713" y="6475413"/>
          <p14:tracePt t="159237" x="7242175" y="6475413"/>
          <p14:tracePt t="159245" x="7251700" y="6475413"/>
          <p14:tracePt t="159254" x="7251700" y="6483350"/>
          <p14:tracePt t="159267" x="7259638" y="6500813"/>
          <p14:tracePt t="159300" x="7259638" y="6510338"/>
          <p14:tracePt t="159332" x="7259638" y="6519863"/>
          <p14:tracePt t="159341" x="7259638" y="6527800"/>
          <p14:tracePt t="159350" x="7259638" y="6537325"/>
          <p14:tracePt t="159367" x="7251700" y="6554788"/>
          <p14:tracePt t="159384" x="7224713" y="6572250"/>
          <p14:tracePt t="159400" x="7215188" y="6581775"/>
          <p14:tracePt t="159417" x="7207250" y="6581775"/>
          <p14:tracePt t="159454" x="7197725" y="6581775"/>
          <p14:tracePt t="159485" x="7188200" y="6581775"/>
          <p14:tracePt t="159493" x="7180263" y="6581775"/>
          <p14:tracePt t="159500" x="7180263" y="6564313"/>
          <p14:tracePt t="159517" x="7180263" y="6546850"/>
          <p14:tracePt t="159534" x="7197725" y="6510338"/>
          <p14:tracePt t="159550" x="7207250" y="6510338"/>
          <p14:tracePt t="159567" x="7215188" y="6483350"/>
          <p14:tracePt t="159584" x="7232650" y="6465888"/>
          <p14:tracePt t="159617" x="7251700" y="6465888"/>
          <p14:tracePt t="159634" x="7286625" y="6465888"/>
          <p14:tracePt t="159650" x="7304088" y="6465888"/>
          <p14:tracePt t="159667" x="7340600" y="6465888"/>
          <p14:tracePt t="159725" x="7350125" y="6465888"/>
          <p14:tracePt t="159749" x="7350125" y="6483350"/>
          <p14:tracePt t="159765" x="7350125" y="6500813"/>
          <p14:tracePt t="159781" x="7350125" y="6527800"/>
          <p14:tracePt t="159821" x="7350125" y="6537325"/>
          <p14:tracePt t="159829" x="7340600" y="6537325"/>
          <p14:tracePt t="159845" x="7331075" y="6537325"/>
          <p14:tracePt t="159854" x="7323138" y="6537325"/>
          <p14:tracePt t="159867" x="7313613" y="6537325"/>
          <p14:tracePt t="159883" x="7296150" y="6537325"/>
          <p14:tracePt t="159917" x="7278688" y="6537325"/>
          <p14:tracePt t="159941" x="7269163" y="6537325"/>
          <p14:tracePt t="159950" x="7259638" y="6537325"/>
          <p14:tracePt t="159967" x="7251700" y="6527800"/>
          <p14:tracePt t="160029" x="7251700" y="6510338"/>
          <p14:tracePt t="160061" x="7251700" y="6500813"/>
          <p14:tracePt t="160077" x="7259638" y="6483350"/>
          <p14:tracePt t="160085" x="7278688" y="6475413"/>
          <p14:tracePt t="160109" x="7278688" y="6465888"/>
          <p14:tracePt t="160133" x="7296150" y="6465888"/>
          <p14:tracePt t="160141" x="7304088" y="6465888"/>
          <p14:tracePt t="160157" x="7313613" y="6465888"/>
          <p14:tracePt t="160167" x="7331075" y="6465888"/>
          <p14:tracePt t="160183" x="7340600" y="6465888"/>
          <p14:tracePt t="160200" x="7350125" y="6465888"/>
          <p14:tracePt t="160221" x="7358063" y="6465888"/>
          <p14:tracePt t="160245" x="7367588" y="6465888"/>
          <p14:tracePt t="160270" x="7367588" y="6475413"/>
          <p14:tracePt t="160277" x="7367588" y="6483350"/>
          <p14:tracePt t="160300" x="7367588" y="6500813"/>
          <p14:tracePt t="160309" x="7358063" y="6527800"/>
          <p14:tracePt t="160317" x="7340600" y="6537325"/>
          <p14:tracePt t="160333" x="7323138" y="6546850"/>
          <p14:tracePt t="160350" x="7304088" y="6546850"/>
          <p14:tracePt t="160366" x="7296150" y="6554788"/>
          <p14:tracePt t="160405" x="7286625" y="6554788"/>
          <p14:tracePt t="160437" x="7269163" y="6546850"/>
          <p14:tracePt t="160454" x="7269163" y="6527800"/>
          <p14:tracePt t="160461" x="7269163" y="6510338"/>
          <p14:tracePt t="160470" x="7269163" y="6492875"/>
          <p14:tracePt t="160483" x="7278688" y="6483350"/>
          <p14:tracePt t="160500" x="7304088" y="6465888"/>
          <p14:tracePt t="160516" x="7340600" y="6448425"/>
          <p14:tracePt t="160550" x="7375525" y="6438900"/>
          <p14:tracePt t="160583" x="7394575" y="6438900"/>
          <p14:tracePt t="160613" x="7402513" y="6438900"/>
          <p14:tracePt t="160637" x="7412038" y="6438900"/>
          <p14:tracePt t="160709" x="7402513" y="6438900"/>
          <p14:tracePt t="160716" x="7394575" y="6438900"/>
          <p14:tracePt t="160725" x="7375525" y="6438900"/>
          <p14:tracePt t="160733" x="7367588" y="6438900"/>
          <p14:tracePt t="160750" x="7350125" y="6438900"/>
          <p14:tracePt t="160766" x="7331075" y="6438900"/>
          <p14:tracePt t="160783" x="7323138" y="6438900"/>
          <p14:tracePt t="160800" x="7304088" y="6438900"/>
          <p14:tracePt t="160833" x="7296150" y="6438900"/>
          <p14:tracePt t="160949" x="7286625" y="6429375"/>
          <p14:tracePt t="161029" x="7304088" y="6429375"/>
          <p14:tracePt t="161038" x="7367588" y="6411913"/>
          <p14:tracePt t="161045" x="7412038" y="6411913"/>
          <p14:tracePt t="161054" x="7466013" y="6376988"/>
          <p14:tracePt t="161066" x="7500938" y="6367463"/>
          <p14:tracePt t="161083" x="7554913" y="6332538"/>
          <p14:tracePt t="161099" x="7608888" y="6323013"/>
          <p14:tracePt t="161117" x="7697788" y="6278563"/>
          <p14:tracePt t="161133" x="7751763" y="6251575"/>
          <p14:tracePt t="161149" x="7796213" y="6251575"/>
          <p14:tracePt t="161166" x="7850188" y="6242050"/>
          <p14:tracePt t="161183" x="7894638" y="6234113"/>
          <p14:tracePt t="161199" x="7921625" y="6215063"/>
          <p14:tracePt t="161216" x="7966075" y="6207125"/>
          <p14:tracePt t="161233" x="8001000" y="6207125"/>
          <p14:tracePt t="161249" x="8037513" y="6197600"/>
          <p14:tracePt t="161266" x="8064500" y="6197600"/>
          <p14:tracePt t="161299" x="8072438" y="6197600"/>
          <p14:tracePt t="161316" x="8108950" y="6197600"/>
          <p14:tracePt t="161332" x="8135938" y="6242050"/>
          <p14:tracePt t="161349" x="8153400" y="6261100"/>
          <p14:tracePt t="161366" x="8170863" y="6296025"/>
          <p14:tracePt t="161383" x="8180388" y="6313488"/>
          <p14:tracePt t="161399" x="8188325" y="6340475"/>
          <p14:tracePt t="161416" x="8188325" y="6376988"/>
          <p14:tracePt t="161432" x="8188325" y="6421438"/>
          <p14:tracePt t="161449" x="8188325" y="6465888"/>
          <p14:tracePt t="161466" x="8188325" y="6492875"/>
          <p14:tracePt t="161482" x="8188325" y="6519863"/>
          <p14:tracePt t="161499" x="8153400" y="6546850"/>
          <p14:tracePt t="161516" x="8126413" y="6546850"/>
          <p14:tracePt t="161532" x="8135938" y="6608763"/>
          <p14:tracePt t="161549" x="8207375" y="6697663"/>
          <p14:tracePt t="161566" x="8170863" y="6715125"/>
          <p14:tracePt t="161582" x="8170863" y="6724650"/>
          <p14:tracePt t="161599" x="8153400" y="6742113"/>
          <p14:tracePt t="161645" x="8143875" y="6742113"/>
          <p14:tracePt t="161654" x="8143875" y="6734175"/>
          <p14:tracePt t="161666" x="8143875" y="6715125"/>
          <p14:tracePt t="161682" x="8143875" y="6670675"/>
          <p14:tracePt t="161699" x="8143875" y="6635750"/>
          <p14:tracePt t="161716" x="8143875" y="6581775"/>
          <p14:tracePt t="161732" x="8143875" y="6546850"/>
          <p14:tracePt t="161749" x="8153400" y="6483350"/>
          <p14:tracePt t="161766" x="8170863" y="6448425"/>
          <p14:tracePt t="161782" x="8170863" y="6438900"/>
          <p14:tracePt t="161821" x="8170863" y="6429375"/>
          <p14:tracePt t="161832" x="8180388" y="6429375"/>
          <p14:tracePt t="161853" x="8188325" y="6421438"/>
          <p14:tracePt t="161866" x="8197850" y="6421438"/>
          <p14:tracePt t="161882" x="8215313" y="6403975"/>
          <p14:tracePt t="161899" x="8232775" y="6403975"/>
          <p14:tracePt t="161916" x="8251825" y="6403975"/>
          <p14:tracePt t="161932" x="8269288" y="6403975"/>
          <p14:tracePt t="161949" x="8278813" y="6403975"/>
          <p14:tracePt t="161965" x="8286750" y="6403975"/>
          <p14:tracePt t="161982" x="8286750" y="6411913"/>
          <p14:tracePt t="161999" x="8286750" y="6456363"/>
          <p14:tracePt t="162015" x="8286750" y="6500813"/>
          <p14:tracePt t="162032" x="8269288" y="6537325"/>
          <p14:tracePt t="162049" x="8242300" y="6564313"/>
          <p14:tracePt t="162065" x="8215313" y="6599238"/>
          <p14:tracePt t="162082" x="8197850" y="6599238"/>
          <p14:tracePt t="162099" x="8180388" y="6599238"/>
          <p14:tracePt t="162115" x="8161338" y="6608763"/>
          <p14:tracePt t="162132" x="8153400" y="6626225"/>
          <p14:tracePt t="162149" x="8116888" y="6626225"/>
          <p14:tracePt t="162165" x="8081963" y="6626225"/>
          <p14:tracePt t="162182" x="8054975" y="6626225"/>
          <p14:tracePt t="162199" x="8045450" y="6608763"/>
          <p14:tracePt t="162215" x="8018463" y="6591300"/>
          <p14:tracePt t="162232" x="8001000" y="6564313"/>
          <p14:tracePt t="162249" x="7993063" y="6546850"/>
          <p14:tracePt t="162265" x="7983538" y="6527800"/>
          <p14:tracePt t="162282" x="7983538" y="6500813"/>
          <p14:tracePt t="162299" x="7983538" y="6492875"/>
          <p14:tracePt t="162315" x="7983538" y="6483350"/>
          <p14:tracePt t="162332" x="8001000" y="6465888"/>
          <p14:tracePt t="162349" x="8001000" y="6456363"/>
          <p14:tracePt t="162365" x="8018463" y="6448425"/>
          <p14:tracePt t="162405" x="8027988" y="6448425"/>
          <p14:tracePt t="162415" x="8037513" y="6438900"/>
          <p14:tracePt t="162432" x="8045450" y="6438900"/>
          <p14:tracePt t="162449" x="8064500" y="6429375"/>
          <p14:tracePt t="162465" x="8072438" y="6429375"/>
          <p14:tracePt t="162482" x="8099425" y="6429375"/>
          <p14:tracePt t="162499" x="8108950" y="6429375"/>
          <p14:tracePt t="162515" x="8126413" y="6429375"/>
          <p14:tracePt t="162532" x="8143875" y="6429375"/>
          <p14:tracePt t="162548" x="8161338" y="6429375"/>
          <p14:tracePt t="162565" x="8170863" y="6429375"/>
          <p14:tracePt t="162598" x="8180388" y="6429375"/>
          <p14:tracePt t="162621" x="8180388" y="6438900"/>
          <p14:tracePt t="162637" x="8180388" y="6448425"/>
          <p14:tracePt t="162654" x="8180388" y="6456363"/>
          <p14:tracePt t="162677" x="8180388" y="6465888"/>
          <p14:tracePt t="162693" x="8180388" y="6475413"/>
          <p14:tracePt t="162709" x="8180388" y="6483350"/>
          <p14:tracePt t="162717" x="8170863" y="6492875"/>
          <p14:tracePt t="162732" x="8161338" y="6492875"/>
          <p14:tracePt t="162748" x="8135938" y="6492875"/>
          <p14:tracePt t="162765" x="8126413" y="6500813"/>
          <p14:tracePt t="162782" x="8081963" y="6519863"/>
          <p14:tracePt t="162798" x="8054975" y="6519863"/>
          <p14:tracePt t="162815" x="8027988" y="6519863"/>
          <p14:tracePt t="162832" x="8018463" y="6519863"/>
          <p14:tracePt t="162848" x="8001000" y="6519863"/>
          <p14:tracePt t="162865" x="7993063" y="6519863"/>
          <p14:tracePt t="162882" x="7983538" y="6519863"/>
          <p14:tracePt t="162898" x="7956550" y="6519863"/>
          <p14:tracePt t="162997" x="7947025" y="6510338"/>
          <p14:tracePt t="163061" x="7966075" y="6500813"/>
          <p14:tracePt t="163077" x="7966075" y="6492875"/>
          <p14:tracePt t="163086" x="7983538" y="6483350"/>
          <p14:tracePt t="163102" x="8001000" y="6483350"/>
          <p14:tracePt t="163125" x="8010525" y="6483350"/>
          <p14:tracePt t="163141" x="8027988" y="6483350"/>
          <p14:tracePt t="163148" x="8037513" y="6483350"/>
          <p14:tracePt t="163173" x="8054975" y="6483350"/>
          <p14:tracePt t="163189" x="8064500" y="6483350"/>
          <p14:tracePt t="163196" x="8081963" y="6483350"/>
          <p14:tracePt t="163221" x="8089900" y="6483350"/>
          <p14:tracePt t="163229" x="8099425" y="6483350"/>
          <p14:tracePt t="163237" x="8099425" y="6492875"/>
          <p14:tracePt t="163248" x="8099425" y="6519863"/>
          <p14:tracePt t="163265" x="8089900" y="6581775"/>
          <p14:tracePt t="163281" x="8054975" y="6626225"/>
          <p14:tracePt t="163298" x="8037513" y="6680200"/>
          <p14:tracePt t="163315" x="8037513" y="6697663"/>
          <p14:tracePt t="163332" x="8018463" y="6715125"/>
          <p14:tracePt t="163348" x="8010525" y="6724650"/>
          <p14:tracePt t="163365" x="7974013" y="6734175"/>
          <p14:tracePt t="163381" x="7947025" y="6734175"/>
          <p14:tracePt t="163398" x="7939088" y="6734175"/>
          <p14:tracePt t="163415" x="7912100" y="6734175"/>
          <p14:tracePt t="163431" x="7894638" y="6734175"/>
          <p14:tracePt t="163448" x="7885113" y="6734175"/>
          <p14:tracePt t="163486" x="7867650" y="6734175"/>
          <p14:tracePt t="163509" x="7867650" y="6724650"/>
          <p14:tracePt t="163517" x="7858125" y="6715125"/>
          <p14:tracePt t="163532" x="7858125" y="6697663"/>
          <p14:tracePt t="163548" x="7858125" y="6680200"/>
          <p14:tracePt t="163564" x="7867650" y="6653213"/>
          <p14:tracePt t="163581" x="7912100" y="6635750"/>
          <p14:tracePt t="163598" x="7939088" y="6608763"/>
          <p14:tracePt t="163615" x="7983538" y="6581775"/>
          <p14:tracePt t="163631" x="8018463" y="6572250"/>
          <p14:tracePt t="163648" x="8045450" y="6564313"/>
          <p14:tracePt t="163665" x="8072438" y="6546850"/>
          <p14:tracePt t="163681" x="8099425" y="6546850"/>
          <p14:tracePt t="163698" x="8135938" y="6546850"/>
          <p14:tracePt t="163714" x="8153400" y="6546850"/>
          <p14:tracePt t="163731" x="8161338" y="6546850"/>
          <p14:tracePt t="163748" x="8180388" y="6546850"/>
          <p14:tracePt t="163764" x="8188325" y="6546850"/>
          <p14:tracePt t="163781" x="8197850" y="6546850"/>
          <p14:tracePt t="163798" x="8207375" y="6546850"/>
          <p14:tracePt t="163845" x="8224838" y="6554788"/>
          <p14:tracePt t="163877" x="8232775" y="6554788"/>
          <p14:tracePt t="163901" x="8242300" y="6554788"/>
          <p14:tracePt t="164061" x="8232775" y="6554788"/>
          <p14:tracePt t="164077" x="8224838" y="6554788"/>
          <p14:tracePt t="164085" x="8197850" y="6554788"/>
          <p14:tracePt t="164102" x="8170863" y="6554788"/>
          <p14:tracePt t="164118" x="8161338" y="6554788"/>
          <p14:tracePt t="164125" x="8153400" y="6554788"/>
          <p14:tracePt t="164141" x="8143875" y="6554788"/>
          <p14:tracePt t="164148" x="8135938" y="6554788"/>
          <p14:tracePt t="164165" x="8126413" y="6554788"/>
          <p14:tracePt t="164277" x="8143875" y="6554788"/>
          <p14:tracePt t="164293" x="8170863" y="6554788"/>
          <p14:tracePt t="164301" x="8180388" y="6554788"/>
          <p14:tracePt t="164309" x="8207375" y="6546850"/>
          <p14:tracePt t="164325" x="8232775" y="6546850"/>
          <p14:tracePt t="164333" x="8251825" y="6537325"/>
          <p14:tracePt t="164347" x="8259763" y="6527800"/>
          <p14:tracePt t="164373" x="8269288" y="6527800"/>
          <p14:tracePt t="164397" x="8278813" y="6519863"/>
          <p14:tracePt t="164437" x="8278813" y="6510338"/>
          <p14:tracePt t="164445" x="8269288" y="6510338"/>
          <p14:tracePt t="164461" x="8259763" y="6510338"/>
          <p14:tracePt t="164469" x="8232775" y="6510338"/>
          <p14:tracePt t="164481" x="8207375" y="6510338"/>
          <p14:tracePt t="164497" x="8180388" y="6510338"/>
          <p14:tracePt t="164514" x="8161338" y="6510338"/>
          <p14:tracePt t="164685" x="8170863" y="6510338"/>
          <p14:tracePt t="164693" x="8180388" y="6510338"/>
          <p14:tracePt t="164709" x="8188325" y="6510338"/>
          <p14:tracePt t="164773" x="8197850" y="6510338"/>
          <p14:tracePt t="164797" x="8207375" y="6510338"/>
          <p14:tracePt t="164813" x="8224838" y="6510338"/>
          <p14:tracePt t="164829" x="8232775" y="6510338"/>
          <p14:tracePt t="164853" x="8242300" y="6510338"/>
          <p14:tracePt t="165101" x="8224838" y="6510338"/>
          <p14:tracePt t="165109" x="8207375" y="6510338"/>
          <p14:tracePt t="165117" x="8188325" y="6510338"/>
          <p14:tracePt t="165130" x="8161338" y="6510338"/>
          <p14:tracePt t="165147" x="8153400" y="6510338"/>
          <p14:tracePt t="165164" x="8116888" y="6510338"/>
          <p14:tracePt t="165333" x="8099425" y="6510338"/>
          <p14:tracePt t="165365" x="8089900" y="6510338"/>
          <p14:tracePt t="165405" x="8081963" y="6510338"/>
          <p14:tracePt t="165413" x="8064500" y="6510338"/>
          <p14:tracePt t="165437" x="8054975" y="6527800"/>
          <p14:tracePt t="165453" x="8027988" y="6527800"/>
          <p14:tracePt t="165469" x="8018463" y="6527800"/>
          <p14:tracePt t="165525" x="8010525" y="6527800"/>
          <p14:tracePt t="165541" x="7993063" y="6527800"/>
          <p14:tracePt t="165565" x="7983538" y="6537325"/>
          <p14:tracePt t="165597" x="7974013" y="6537325"/>
          <p14:tracePt t="165685" x="7966075" y="6537325"/>
          <p14:tracePt t="165709" x="7956550" y="6537325"/>
          <p14:tracePt t="165757" x="7947025" y="6537325"/>
          <p14:tracePt t="166518" x="7929563" y="6537325"/>
          <p14:tracePt t="166541" x="7921625" y="6537325"/>
          <p14:tracePt t="166581" x="7912100" y="6537325"/>
          <p14:tracePt t="166604" x="7885113" y="6537325"/>
          <p14:tracePt t="166621" x="7875588" y="6527800"/>
          <p14:tracePt t="166653" x="7850188" y="6500813"/>
          <p14:tracePt t="166669" x="7840663" y="6492875"/>
          <p14:tracePt t="166701" x="7831138" y="6492875"/>
          <p14:tracePt t="166741" x="7831138" y="6483350"/>
          <p14:tracePt t="166757" x="7813675" y="6465888"/>
          <p14:tracePt t="166989" x="7697788" y="6465888"/>
          <p14:tracePt t="166996" x="7545388" y="6465888"/>
          <p14:tracePt t="167005" x="7367588" y="6465888"/>
          <p14:tracePt t="167013" x="7170738" y="6492875"/>
          <p14:tracePt t="167029" x="7072313" y="6500813"/>
          <p14:tracePt t="167046" x="7027863" y="6500813"/>
          <p14:tracePt t="167063" x="7010400" y="6500813"/>
          <p14:tracePt t="167079" x="6965950" y="6500813"/>
          <p14:tracePt t="167096" x="6911975" y="6483350"/>
          <p14:tracePt t="167113" x="6786563" y="6438900"/>
          <p14:tracePt t="167129" x="6581775" y="6367463"/>
          <p14:tracePt t="167146" x="6367463" y="6313488"/>
          <p14:tracePt t="167162" x="6286500" y="6296025"/>
          <p14:tracePt t="167179" x="6116638" y="6224588"/>
          <p14:tracePt t="167196" x="5946775" y="6153150"/>
          <p14:tracePt t="167212" x="5875338" y="6099175"/>
          <p14:tracePt t="167229" x="5822950" y="6072188"/>
          <p14:tracePt t="167246" x="5803900" y="6064250"/>
          <p14:tracePt t="167262" x="5741988" y="6027738"/>
          <p14:tracePt t="167279" x="5707063" y="6019800"/>
          <p14:tracePt t="167296" x="5670550" y="6010275"/>
          <p14:tracePt t="167312" x="5643563" y="6000750"/>
          <p14:tracePt t="167329" x="5608638" y="5965825"/>
          <p14:tracePt t="167346" x="5589588" y="5956300"/>
          <p14:tracePt t="167362" x="5564188" y="5938838"/>
          <p14:tracePt t="167379" x="5564188" y="5929313"/>
          <p14:tracePt t="167396" x="5554663" y="5911850"/>
          <p14:tracePt t="167412" x="5554663" y="5884863"/>
          <p14:tracePt t="167429" x="5554663" y="5867400"/>
          <p14:tracePt t="167446" x="5572125" y="5795963"/>
          <p14:tracePt t="167462" x="5616575" y="5761038"/>
          <p14:tracePt t="167479" x="5661025" y="5715000"/>
          <p14:tracePt t="167496" x="5732463" y="5680075"/>
          <p14:tracePt t="167512" x="5822950" y="5643563"/>
          <p14:tracePt t="167529" x="5929313" y="5618163"/>
          <p14:tracePt t="167546" x="6072188" y="5618163"/>
          <p14:tracePt t="167562" x="6188075" y="5618163"/>
          <p14:tracePt t="167579" x="6296025" y="5618163"/>
          <p14:tracePt t="167596" x="6446838" y="5618163"/>
          <p14:tracePt t="167612" x="6554788" y="5618163"/>
          <p14:tracePt t="167629" x="6626225" y="5618163"/>
          <p14:tracePt t="167646" x="6688138" y="5618163"/>
          <p14:tracePt t="167662" x="6742113" y="5618163"/>
          <p14:tracePt t="167679" x="6804025" y="5618163"/>
          <p14:tracePt t="167696" x="6850063" y="5618163"/>
          <p14:tracePt t="167712" x="6894513" y="5618163"/>
          <p14:tracePt t="167729" x="6973888" y="5618163"/>
          <p14:tracePt t="167745" x="7054850" y="5608638"/>
          <p14:tracePt t="167762" x="7153275" y="5599113"/>
          <p14:tracePt t="167779" x="7269163" y="5599113"/>
          <p14:tracePt t="167795" x="7394575" y="5591175"/>
          <p14:tracePt t="167812" x="7572375" y="5591175"/>
          <p14:tracePt t="167829" x="7670800" y="5591175"/>
          <p14:tracePt t="167845" x="7732713" y="5591175"/>
          <p14:tracePt t="167862" x="7759700" y="5591175"/>
          <p14:tracePt t="167949" x="7759700" y="5599113"/>
          <p14:tracePt t="167965" x="7759700" y="5608638"/>
          <p14:tracePt t="167973" x="7751763" y="5643563"/>
          <p14:tracePt t="167981" x="7707313" y="5662613"/>
          <p14:tracePt t="167995" x="7643813" y="5689600"/>
          <p14:tracePt t="168012" x="7429500" y="5805488"/>
          <p14:tracePt t="168029" x="7296150" y="5884863"/>
          <p14:tracePt t="168045" x="7242175" y="5965825"/>
          <p14:tracePt t="168062" x="7099300" y="6046788"/>
          <p14:tracePt t="168079" x="6929438" y="6135688"/>
          <p14:tracePt t="168095" x="6759575" y="6224588"/>
          <p14:tracePt t="168112" x="6599238" y="6305550"/>
          <p14:tracePt t="168129" x="6421438" y="6367463"/>
          <p14:tracePt t="168162" x="6350000" y="6384925"/>
          <p14:tracePt t="168179" x="6108700" y="6421438"/>
          <p14:tracePt t="168195" x="5786438" y="6448425"/>
          <p14:tracePt t="168212" x="5207000" y="6483350"/>
          <p14:tracePt t="168228" x="4795838" y="6572250"/>
          <p14:tracePt t="168245" x="4456113" y="6608763"/>
          <p14:tracePt t="168262" x="4330700" y="6626225"/>
          <p14:tracePt t="168279" x="4108450" y="6653213"/>
          <p14:tracePt t="168295" x="3741738" y="6715125"/>
          <p14:tracePt t="168312" x="3419475" y="6761163"/>
          <p14:tracePt t="168328" x="3411538" y="6761163"/>
          <p14:tracePt t="168345" x="3276600" y="6786563"/>
          <p14:tracePt t="168362" x="3098800" y="6805613"/>
          <p14:tracePt t="168378" x="2928938" y="6832600"/>
          <p14:tracePt t="168733" x="1822450" y="6403975"/>
          <p14:tracePt t="168741" x="1803400" y="6350000"/>
          <p14:tracePt t="168749" x="1803400" y="6332538"/>
          <p14:tracePt t="168762" x="1795463" y="6305550"/>
          <p14:tracePt t="168778" x="1795463" y="6242050"/>
          <p14:tracePt t="168795" x="1795463" y="6189663"/>
          <p14:tracePt t="168812" x="1795463" y="6153150"/>
          <p14:tracePt t="168828" x="1795463" y="6108700"/>
          <p14:tracePt t="168845" x="1812925" y="6099175"/>
          <p14:tracePt t="168861" x="1839913" y="6072188"/>
          <p14:tracePt t="168878" x="1893888" y="6046788"/>
          <p14:tracePt t="168895" x="1928813" y="6037263"/>
          <p14:tracePt t="168911" x="1990725" y="6010275"/>
          <p14:tracePt t="168928" x="2027238" y="5983288"/>
          <p14:tracePt t="168945" x="2071688" y="5965825"/>
          <p14:tracePt t="168961" x="2081213" y="5948363"/>
          <p14:tracePt t="168978" x="2116138" y="5948363"/>
          <p14:tracePt t="168995" x="2143125" y="5948363"/>
          <p14:tracePt t="169011" x="2187575" y="5929313"/>
          <p14:tracePt t="169028" x="2268538" y="5929313"/>
          <p14:tracePt t="169045" x="2322513" y="5929313"/>
          <p14:tracePt t="169061" x="2366963" y="5929313"/>
          <p14:tracePt t="169078" x="2465388" y="5938838"/>
          <p14:tracePt t="169095" x="2562225" y="5965825"/>
          <p14:tracePt t="169111" x="2697163" y="6000750"/>
          <p14:tracePt t="169128" x="2813050" y="6054725"/>
          <p14:tracePt t="169145" x="2919413" y="6091238"/>
          <p14:tracePt t="169161" x="3009900" y="6135688"/>
          <p14:tracePt t="169178" x="3062288" y="6180138"/>
          <p14:tracePt t="169195" x="3125788" y="6189663"/>
          <p14:tracePt t="169211" x="3179763" y="6224588"/>
          <p14:tracePt t="169228" x="3232150" y="6224588"/>
          <p14:tracePt t="169244" x="3276600" y="6261100"/>
          <p14:tracePt t="169261" x="3322638" y="6261100"/>
          <p14:tracePt t="169278" x="3375025" y="6269038"/>
          <p14:tracePt t="169295" x="3419475" y="6269038"/>
          <p14:tracePt t="169311" x="3455988" y="6278563"/>
          <p14:tracePt t="169328" x="3482975" y="6278563"/>
          <p14:tracePt t="169345" x="3509963" y="6278563"/>
          <p14:tracePt t="169361" x="3562350" y="6278563"/>
          <p14:tracePt t="169378" x="3625850" y="6278563"/>
          <p14:tracePt t="169395" x="3687763" y="6278563"/>
          <p14:tracePt t="169411" x="3714750" y="6278563"/>
          <p14:tracePt t="169453" x="3751263" y="6278563"/>
          <p14:tracePt t="169461" x="3776663" y="6278563"/>
          <p14:tracePt t="169469" x="3803650" y="6278563"/>
          <p14:tracePt t="169478" x="3830638" y="6278563"/>
          <p14:tracePt t="169494" x="3938588" y="6278563"/>
          <p14:tracePt t="169511" x="4000500" y="6278563"/>
          <p14:tracePt t="169528" x="4010025" y="6278563"/>
          <p14:tracePt t="169561" x="4062413" y="6278563"/>
          <p14:tracePt t="169578" x="4125913" y="6278563"/>
          <p14:tracePt t="169594" x="4205288" y="6278563"/>
          <p14:tracePt t="169611" x="4259263" y="6278563"/>
          <p14:tracePt t="169628" x="4375150" y="6278563"/>
          <p14:tracePt t="169644" x="4419600" y="6278563"/>
          <p14:tracePt t="169661" x="4500563" y="6286500"/>
          <p14:tracePt t="169678" x="4572000" y="6296025"/>
          <p14:tracePt t="169694" x="4633913" y="6296025"/>
          <p14:tracePt t="169711" x="4660900" y="6296025"/>
          <p14:tracePt t="169728" x="4751388" y="6305550"/>
          <p14:tracePt t="169744" x="4857750" y="6305550"/>
          <p14:tracePt t="169761" x="4929188" y="6305550"/>
          <p14:tracePt t="169778" x="4946650" y="6305550"/>
          <p14:tracePt t="169794" x="4965700" y="6305550"/>
          <p14:tracePt t="178845" x="4938713" y="6323013"/>
          <p14:tracePt t="178853" x="4867275" y="6384925"/>
          <p14:tracePt t="178861" x="4768850" y="6456363"/>
          <p14:tracePt t="178872" x="4732338" y="6492875"/>
          <p14:tracePt t="178889" x="4633913" y="6564313"/>
          <p14:tracePt t="178906" x="4554538" y="6643688"/>
          <p14:tracePt t="178922" x="4429125" y="6796088"/>
          <p14:tracePt t="178939" x="4295775" y="6850063"/>
          <p14:tracePt t="178956" x="4232275" y="6850063"/>
          <p14:tracePt t="179029" x="4224338" y="6850063"/>
          <p14:tracePt t="179044" x="4214813" y="6850063"/>
          <p14:tracePt t="179052" x="4205288" y="6850063"/>
          <p14:tracePt t="179061" x="4160838" y="6850063"/>
          <p14:tracePt t="179072" x="4143375" y="6850063"/>
          <p14:tracePt t="179089" x="4081463" y="6850063"/>
          <p14:tracePt t="179106" x="4116388" y="6850063"/>
          <p14:tracePt t="179122" x="4224338" y="6850063"/>
          <p14:tracePt t="179139" x="4411663" y="6850063"/>
          <p14:tracePt t="179156" x="4438650" y="6850063"/>
          <p14:tracePt t="179172" x="4510088" y="6850063"/>
          <p14:tracePt t="179189" x="4598988" y="6850063"/>
          <p14:tracePt t="179205" x="4679950" y="6850063"/>
          <p14:tracePt t="179222" x="4840288" y="6805613"/>
          <p14:tracePt t="179239" x="4921250" y="6761163"/>
          <p14:tracePt t="179255" x="4946650" y="6751638"/>
          <p14:tracePt t="179272" x="5072063" y="6707188"/>
          <p14:tracePt t="179289" x="5197475" y="6653213"/>
          <p14:tracePt t="179305" x="5286375" y="6608763"/>
          <p14:tracePt t="179322" x="5357813" y="6572250"/>
          <p14:tracePt t="179339" x="5421313" y="6546850"/>
          <p14:tracePt t="179355" x="5473700" y="6527800"/>
          <p14:tracePt t="179372" x="5510213" y="6519863"/>
          <p14:tracePt t="179389" x="5527675" y="6519863"/>
          <p14:tracePt t="179405" x="5608638" y="6519863"/>
          <p14:tracePt t="179422" x="5643563" y="6519863"/>
          <p14:tracePt t="179453" x="5768975" y="6519863"/>
          <p14:tracePt t="179461" x="5875338" y="6510338"/>
          <p14:tracePt t="179472" x="5992813" y="6510338"/>
          <p14:tracePt t="179489" x="6143625" y="6510338"/>
          <p14:tracePt t="179505" x="6224588" y="6500813"/>
          <p14:tracePt t="179522" x="6232525" y="6500813"/>
          <p14:tracePt t="179539" x="6259513" y="6492875"/>
          <p14:tracePt t="179555" x="6269038" y="6483350"/>
          <p14:tracePt t="179572" x="6330950" y="6465888"/>
          <p14:tracePt t="179589" x="6438900" y="6465888"/>
          <p14:tracePt t="179605" x="6572250" y="6465888"/>
          <p14:tracePt t="179622" x="6769100" y="6465888"/>
          <p14:tracePt t="179639" x="6956425" y="6465888"/>
          <p14:tracePt t="179655" x="7126288" y="6465888"/>
          <p14:tracePt t="179672" x="7278688" y="6465888"/>
          <p14:tracePt t="179689" x="7331075" y="6465888"/>
          <p14:tracePt t="179705" x="7350125" y="6465888"/>
          <p14:tracePt t="179902" x="7358063" y="6448425"/>
          <p14:tracePt t="179925" x="7350125" y="6429375"/>
          <p14:tracePt t="179942" x="7323138" y="6421438"/>
          <p14:tracePt t="179949" x="7296150" y="6411913"/>
          <p14:tracePt t="179956" x="7269163" y="6411913"/>
          <p14:tracePt t="179972" x="7207250" y="6411913"/>
          <p14:tracePt t="179988" x="7126288" y="6411913"/>
          <p14:tracePt t="180005" x="7064375" y="6411913"/>
          <p14:tracePt t="180022" x="7010400" y="6411913"/>
          <p14:tracePt t="180038" x="6992938" y="6411913"/>
          <p14:tracePt t="180072" x="6965950" y="6411913"/>
          <p14:tracePt t="180105" x="6946900" y="6421438"/>
          <p14:tracePt t="180122" x="6921500" y="6421438"/>
          <p14:tracePt t="180138" x="6894513" y="6421438"/>
          <p14:tracePt t="180245" x="6884988" y="6421438"/>
          <p14:tracePt t="180261" x="6884988" y="6429375"/>
          <p14:tracePt t="180293" x="6884988" y="6448425"/>
          <p14:tracePt t="180317" x="6911975" y="6448425"/>
          <p14:tracePt t="180341" x="6921500" y="6448425"/>
          <p14:tracePt t="180357" x="6921500" y="6456363"/>
          <p14:tracePt t="180405" x="6921500" y="6475413"/>
          <p14:tracePt t="180477" x="6911975" y="6492875"/>
          <p14:tracePt t="180485" x="6894513" y="6500813"/>
          <p14:tracePt t="180493" x="6894513" y="6510338"/>
          <p14:tracePt t="180509" x="6884988" y="6510338"/>
          <p14:tracePt t="180526" x="6875463" y="6519863"/>
          <p14:tracePt t="180620" x="6867525" y="6537325"/>
          <p14:tracePt t="180989" x="6875463" y="6527800"/>
          <p14:tracePt t="180997" x="6884988" y="6527800"/>
          <p14:tracePt t="181005" x="6894513" y="6510338"/>
          <p14:tracePt t="181021" x="6902450" y="6510338"/>
          <p14:tracePt t="181038" x="6921500" y="6492875"/>
          <p14:tracePt t="181054" x="6938963" y="6475413"/>
          <p14:tracePt t="181071" x="6965950" y="6456363"/>
          <p14:tracePt t="181088" x="6992938" y="6438900"/>
          <p14:tracePt t="181104" x="7010400" y="6429375"/>
          <p14:tracePt t="181121" x="7018338" y="6421438"/>
          <p14:tracePt t="181381" x="7010400" y="6429375"/>
          <p14:tracePt t="181389" x="6992938" y="6438900"/>
          <p14:tracePt t="181397" x="6983413" y="6448425"/>
          <p14:tracePt t="181405" x="6965950" y="6465888"/>
          <p14:tracePt t="181421" x="6946900" y="6475413"/>
          <p14:tracePt t="181437" x="6929438" y="6500813"/>
          <p14:tracePt t="181471" x="6911975" y="6519863"/>
          <p14:tracePt t="181488" x="6902450" y="6519863"/>
          <p14:tracePt t="181806" x="6894513" y="6519863"/>
          <p14:tracePt t="181813" x="6902450" y="6510338"/>
          <p14:tracePt t="181821" x="6911975" y="6500813"/>
          <p14:tracePt t="181837" x="6921500" y="6492875"/>
          <p14:tracePt t="181854" x="6929438" y="6483350"/>
          <p14:tracePt t="181871" x="6946900" y="6465888"/>
          <p14:tracePt t="181887" x="6965950" y="6448425"/>
          <p14:tracePt t="181904" x="6983413" y="6429375"/>
          <p14:tracePt t="181921" x="7000875" y="6403975"/>
          <p14:tracePt t="181937" x="7018338" y="6394450"/>
          <p14:tracePt t="181954" x="7027863" y="6384925"/>
          <p14:tracePt t="181971" x="7037388" y="6376988"/>
          <p14:tracePt t="181987" x="7045325" y="6367463"/>
          <p14:tracePt t="182004" x="7072313" y="6340475"/>
          <p14:tracePt t="182037" x="7099300" y="6323013"/>
          <p14:tracePt t="182054" x="7116763" y="6305550"/>
          <p14:tracePt t="182071" x="7126288" y="6296025"/>
          <p14:tracePt t="182133" x="7135813" y="6278563"/>
          <p14:tracePt t="182181" x="7143750" y="6278563"/>
          <p14:tracePt t="182406" x="7135813" y="6278563"/>
          <p14:tracePt t="182413" x="7126288" y="6296025"/>
          <p14:tracePt t="182420" x="7116763" y="6313488"/>
          <p14:tracePt t="182437" x="7081838" y="6340475"/>
          <p14:tracePt t="182454" x="7054850" y="6384925"/>
          <p14:tracePt t="182470" x="7037388" y="6403975"/>
          <p14:tracePt t="182487" x="7018338" y="6429375"/>
          <p14:tracePt t="182504" x="7000875" y="6448425"/>
          <p14:tracePt t="182520" x="6973888" y="6475413"/>
          <p14:tracePt t="182537" x="6965950" y="6492875"/>
          <p14:tracePt t="182554" x="6946900" y="6519863"/>
          <p14:tracePt t="182570" x="6929438" y="6527800"/>
          <p14:tracePt t="182587" x="6911975" y="6554788"/>
          <p14:tracePt t="182604" x="6884988" y="6581775"/>
          <p14:tracePt t="182620" x="6875463" y="6591300"/>
          <p14:tracePt t="182637" x="6867525" y="6599238"/>
          <p14:tracePt t="182653" x="6850063" y="6608763"/>
          <p14:tracePt t="182670" x="6840538" y="6608763"/>
          <p14:tracePt t="182687" x="6813550" y="6626225"/>
          <p14:tracePt t="182703" x="6813550" y="6635750"/>
          <p14:tracePt t="182720" x="6796088" y="6635750"/>
          <p14:tracePt t="182737" x="6786563" y="6635750"/>
          <p14:tracePt t="182753" x="6778625" y="6635750"/>
          <p14:tracePt t="182861" x="6786563" y="6635750"/>
          <p14:tracePt t="182877" x="6804025" y="6618288"/>
          <p14:tracePt t="182885" x="6823075" y="6591300"/>
          <p14:tracePt t="182893" x="6840538" y="6581775"/>
          <p14:tracePt t="182903" x="6867525" y="6554788"/>
          <p14:tracePt t="182920" x="6894513" y="6527800"/>
          <p14:tracePt t="182937" x="6938963" y="6483350"/>
          <p14:tracePt t="182953" x="6956425" y="6465888"/>
          <p14:tracePt t="182970" x="7000875" y="6421438"/>
          <p14:tracePt t="182987" x="7018338" y="6411913"/>
          <p14:tracePt t="183003" x="7037388" y="6394450"/>
          <p14:tracePt t="183020" x="7045325" y="6384925"/>
          <p14:tracePt t="183037" x="7054850" y="6376988"/>
          <p14:tracePt t="183053" x="7064375" y="6376988"/>
          <p14:tracePt t="183070" x="7072313" y="6367463"/>
          <p14:tracePt t="183087" x="7081838" y="6357938"/>
          <p14:tracePt t="183157" x="7089775" y="6350000"/>
          <p14:tracePt t="183493" x="7081838" y="6357938"/>
          <p14:tracePt t="183501" x="7072313" y="6357938"/>
          <p14:tracePt t="183509" x="7072313" y="6367463"/>
          <p14:tracePt t="183520" x="7054850" y="6384925"/>
          <p14:tracePt t="183536" x="7045325" y="6403975"/>
          <p14:tracePt t="183553" x="7027863" y="6421438"/>
          <p14:tracePt t="183570" x="7018338" y="6438900"/>
          <p14:tracePt t="183586" x="7000875" y="6456363"/>
          <p14:tracePt t="183603" x="6992938" y="6465888"/>
          <p14:tracePt t="183620" x="6983413" y="6483350"/>
          <p14:tracePt t="183636" x="6973888" y="6492875"/>
          <p14:tracePt t="183653" x="6965950" y="6510338"/>
          <p14:tracePt t="183670" x="6946900" y="6527800"/>
          <p14:tracePt t="183703" x="6938963" y="6527800"/>
          <p14:tracePt t="184013" x="6938963" y="6519863"/>
          <p14:tracePt t="184020" x="6946900" y="6519863"/>
          <p14:tracePt t="184036" x="6956425" y="6500813"/>
          <p14:tracePt t="184052" x="6965950" y="6492875"/>
          <p14:tracePt t="184061" x="6973888" y="6492875"/>
          <p14:tracePt t="184069" x="6973888" y="6483350"/>
          <p14:tracePt t="184086" x="6983413" y="6465888"/>
          <p14:tracePt t="184103" x="6992938" y="6465888"/>
          <p14:tracePt t="184119" x="7000875" y="6456363"/>
          <p14:tracePt t="184136" x="7010400" y="6448425"/>
          <p14:tracePt t="184153" x="7027863" y="6438900"/>
          <p14:tracePt t="184169" x="7027863" y="6421438"/>
          <p14:tracePt t="184203" x="7045325" y="6411913"/>
          <p14:tracePt t="184219" x="7054850" y="6403975"/>
          <p14:tracePt t="184245" x="7054850" y="6394450"/>
          <p14:tracePt t="184253" x="7054850" y="6384925"/>
          <p14:tracePt t="184501" x="7037388" y="6384925"/>
          <p14:tracePt t="184509" x="7027863" y="6384925"/>
          <p14:tracePt t="184519" x="7018338" y="6384925"/>
          <p14:tracePt t="184536" x="7000875" y="6403975"/>
          <p14:tracePt t="184552" x="6983413" y="6411913"/>
          <p14:tracePt t="184569" x="6965950" y="6429375"/>
          <p14:tracePt t="184586" x="6946900" y="6448425"/>
          <p14:tracePt t="184645" x="6938963" y="6448425"/>
          <p14:tracePt t="184668" x="6921500" y="6465888"/>
          <p14:tracePt t="184701" x="6911975" y="6465888"/>
          <p14:tracePt t="184717" x="6902450" y="6465888"/>
          <p14:tracePt t="184725" x="6894513" y="6465888"/>
          <p14:tracePt t="184736" x="6884988" y="6465888"/>
          <p14:tracePt t="184752" x="6875463" y="6475413"/>
          <p14:tracePt t="184781" x="6858000" y="6475413"/>
          <p14:tracePt t="184821" x="6850063" y="6475413"/>
          <p14:tracePt t="184829" x="6850063" y="6465888"/>
          <p14:tracePt t="184836" x="6850063" y="6448425"/>
          <p14:tracePt t="184852" x="6850063" y="6403975"/>
          <p14:tracePt t="184869" x="6850063" y="6357938"/>
          <p14:tracePt t="184886" x="6867525" y="6313488"/>
          <p14:tracePt t="184902" x="6894513" y="6269038"/>
          <p14:tracePt t="184919" x="6911975" y="6224588"/>
          <p14:tracePt t="184936" x="6929438" y="6189663"/>
          <p14:tracePt t="184952" x="6929438" y="6135688"/>
          <p14:tracePt t="184969" x="6946900" y="6064250"/>
          <p14:tracePt t="184985" x="6965950" y="6037263"/>
          <p14:tracePt t="185002" x="6965950" y="6019800"/>
          <p14:tracePt t="185019" x="6965950" y="5992813"/>
          <p14:tracePt t="185036" x="6973888" y="5975350"/>
          <p14:tracePt t="185052" x="6973888" y="5948363"/>
          <p14:tracePt t="185069" x="6973888" y="5929313"/>
          <p14:tracePt t="185085" x="6973888" y="5921375"/>
          <p14:tracePt t="185102" x="6992938" y="5894388"/>
          <p14:tracePt t="185119" x="7000875" y="5884863"/>
          <p14:tracePt t="185135" x="7018338" y="5867400"/>
          <p14:tracePt t="185152" x="7027863" y="5867400"/>
          <p14:tracePt t="185169" x="7045325" y="5867400"/>
          <p14:tracePt t="185185" x="7064375" y="5857875"/>
          <p14:tracePt t="185202" x="7072313" y="5857875"/>
          <p14:tracePt t="185219" x="7081838" y="5857875"/>
          <p14:tracePt t="185235" x="7099300" y="5857875"/>
          <p14:tracePt t="185252" x="7108825" y="5876925"/>
          <p14:tracePt t="185269" x="7116763" y="5894388"/>
          <p14:tracePt t="185285" x="7135813" y="5929313"/>
          <p14:tracePt t="185302" x="7135813" y="5938838"/>
          <p14:tracePt t="185319" x="7135813" y="5956300"/>
          <p14:tracePt t="185335" x="7135813" y="5975350"/>
          <p14:tracePt t="185352" x="7135813" y="5983288"/>
          <p14:tracePt t="185369" x="7135813" y="6000750"/>
          <p14:tracePt t="185385" x="7135813" y="6010275"/>
          <p14:tracePt t="185402" x="7116763" y="6027738"/>
          <p14:tracePt t="185419" x="7108825" y="6037263"/>
          <p14:tracePt t="185420" x="7089775" y="6037263"/>
          <p14:tracePt t="185435" x="7064375" y="6037263"/>
          <p14:tracePt t="185452" x="7000875" y="6054725"/>
          <p14:tracePt t="185469" x="6956425" y="6054725"/>
          <p14:tracePt t="185485" x="6929438" y="6054725"/>
          <p14:tracePt t="185502" x="6921500" y="6054725"/>
          <p14:tracePt t="185519" x="6911975" y="6054725"/>
          <p14:tracePt t="185535" x="6902450" y="6054725"/>
          <p14:tracePt t="185552" x="6875463" y="6054725"/>
          <p14:tracePt t="185568" x="6840538" y="6000750"/>
          <p14:tracePt t="185585" x="6831013" y="5975350"/>
          <p14:tracePt t="185644" x="6831013" y="5956300"/>
          <p14:tracePt t="185652" x="6831013" y="5948363"/>
          <p14:tracePt t="185661" x="6840538" y="5948363"/>
          <p14:tracePt t="185669" x="6840538" y="5921375"/>
          <p14:tracePt t="185685" x="6875463" y="5884863"/>
          <p14:tracePt t="185702" x="6911975" y="5840413"/>
          <p14:tracePt t="185718" x="6992938" y="5795963"/>
          <p14:tracePt t="185735" x="7064375" y="5778500"/>
          <p14:tracePt t="185752" x="7161213" y="5751513"/>
          <p14:tracePt t="185768" x="7188200" y="5741988"/>
          <p14:tracePt t="185785" x="7215188" y="5734050"/>
          <p14:tracePt t="185818" x="7232650" y="5741988"/>
          <p14:tracePt t="185835" x="7242175" y="5786438"/>
          <p14:tracePt t="185852" x="7242175" y="5876925"/>
          <p14:tracePt t="185868" x="7242175" y="5921375"/>
          <p14:tracePt t="185885" x="7259638" y="5965825"/>
          <p14:tracePt t="185902" x="7259638" y="6019800"/>
          <p14:tracePt t="185918" x="7259638" y="6037263"/>
          <p14:tracePt t="185935" x="7251700" y="6064250"/>
          <p14:tracePt t="185952" x="7224713" y="6091238"/>
          <p14:tracePt t="185968" x="7188200" y="6108700"/>
          <p14:tracePt t="185985" x="7153275" y="6118225"/>
          <p14:tracePt t="186001" x="7099300" y="6135688"/>
          <p14:tracePt t="186018" x="7054850" y="6143625"/>
          <p14:tracePt t="186035" x="7027863" y="6143625"/>
          <p14:tracePt t="186051" x="7000875" y="6143625"/>
          <p14:tracePt t="186068" x="6992938" y="6143625"/>
          <p14:tracePt t="186093" x="6992938" y="6118225"/>
          <p14:tracePt t="186101" x="6992938" y="6108700"/>
          <p14:tracePt t="186118" x="6992938" y="6064250"/>
          <p14:tracePt t="186135" x="6992938" y="6054725"/>
          <p14:tracePt t="186168" x="6992938" y="6037263"/>
          <p14:tracePt t="186185" x="7000875" y="6027738"/>
          <p14:tracePt t="186202" x="7037388" y="6019800"/>
          <p14:tracePt t="186218" x="7064375" y="6019800"/>
          <p14:tracePt t="186251" x="7072313" y="6019800"/>
          <p14:tracePt t="186268" x="7072313" y="6072188"/>
          <p14:tracePt t="186285" x="7072313" y="6118225"/>
          <p14:tracePt t="186301" x="7064375" y="6153150"/>
          <p14:tracePt t="186318" x="7037388" y="6180138"/>
          <p14:tracePt t="186335" x="7000875" y="6197600"/>
          <p14:tracePt t="186351" x="6929438" y="6207125"/>
          <p14:tracePt t="186368" x="6850063" y="6207125"/>
          <p14:tracePt t="186385" x="6796088" y="6207125"/>
          <p14:tracePt t="186429" x="6796088" y="6197600"/>
          <p14:tracePt t="186437" x="6796088" y="6189663"/>
          <p14:tracePt t="186451" x="6796088" y="6170613"/>
          <p14:tracePt t="186468" x="6831013" y="6072188"/>
          <p14:tracePt t="186485" x="6875463" y="6010275"/>
          <p14:tracePt t="186501" x="6921500" y="5965825"/>
          <p14:tracePt t="186518" x="6983413" y="5938838"/>
          <p14:tracePt t="186535" x="7037388" y="5929313"/>
          <p14:tracePt t="186551" x="7064375" y="5929313"/>
          <p14:tracePt t="186568" x="7072313" y="5929313"/>
          <p14:tracePt t="186585" x="7116763" y="5938838"/>
          <p14:tracePt t="186601" x="7116763" y="5975350"/>
          <p14:tracePt t="186618" x="7116763" y="6019800"/>
          <p14:tracePt t="186635" x="7116763" y="6081713"/>
          <p14:tracePt t="186651" x="7116763" y="6118225"/>
          <p14:tracePt t="186668" x="7045325" y="6180138"/>
          <p14:tracePt t="186684" x="6973888" y="6197600"/>
          <p14:tracePt t="186701" x="6946900" y="6215063"/>
          <p14:tracePt t="186718" x="6929438" y="6215063"/>
          <p14:tracePt t="186751" x="6902450" y="6197600"/>
          <p14:tracePt t="186784" x="6902450" y="6189663"/>
          <p14:tracePt t="186801" x="6911975" y="6170613"/>
          <p14:tracePt t="186834" x="6929438" y="6170613"/>
          <p14:tracePt t="186851" x="6938963" y="6170613"/>
          <p14:tracePt t="186868" x="6973888" y="6170613"/>
          <p14:tracePt t="186884" x="6992938" y="6170613"/>
          <p14:tracePt t="186997" x="6992938" y="6180138"/>
          <p14:tracePt t="187037" x="6973888" y="6189663"/>
          <p14:tracePt t="187157" x="6965950" y="6189663"/>
          <p14:tracePt t="187165" x="6946900" y="6189663"/>
          <p14:tracePt t="187172" x="6938963" y="6197600"/>
          <p14:tracePt t="187189" x="6921500" y="6197600"/>
          <p14:tracePt t="187201" x="6921500" y="6207125"/>
          <p14:tracePt t="187218" x="6921500" y="6242050"/>
          <p14:tracePt t="187234" x="6894513" y="6286500"/>
          <p14:tracePt t="187251" x="6884988" y="6357938"/>
          <p14:tracePt t="187268" x="6831013" y="6429375"/>
          <p14:tracePt t="187284" x="6831013" y="6438900"/>
          <p14:tracePt t="187317" x="6831013" y="6465888"/>
          <p14:tracePt t="187334" x="6831013" y="6483350"/>
          <p14:tracePt t="187351" x="6831013" y="6492875"/>
          <p14:tracePt t="187368" x="6831013" y="6510338"/>
          <p14:tracePt t="187413" x="6831013" y="6519863"/>
          <p14:tracePt t="187470" x="6840538" y="6519863"/>
          <p14:tracePt t="187509" x="6858000" y="6519863"/>
          <p14:tracePt t="187533" x="6867525" y="6519863"/>
          <p14:tracePt t="187573" x="6875463" y="6519863"/>
          <p14:tracePt t="187581" x="6884988" y="6519863"/>
          <p14:tracePt t="187597" x="6884988" y="6510338"/>
          <p14:tracePt t="187877" x="6894513" y="6500813"/>
          <p14:tracePt t="187917" x="6894513" y="6492875"/>
          <p14:tracePt t="187957" x="6894513" y="6483350"/>
          <p14:tracePt t="187965" x="6884988" y="6475413"/>
          <p14:tracePt t="187989" x="6884988" y="6465888"/>
          <p14:tracePt t="187997" x="6884988" y="6456363"/>
          <p14:tracePt t="188022" x="6884988" y="6429375"/>
          <p14:tracePt t="188038" x="6894513" y="6411913"/>
          <p14:tracePt t="188054" x="6902450" y="6411913"/>
          <p14:tracePt t="188061" x="6911975" y="6411913"/>
          <p14:tracePt t="188068" x="6921500" y="6394450"/>
          <p14:tracePt t="188084" x="6921500" y="6384925"/>
          <p14:tracePt t="188100" x="6929438" y="6384925"/>
          <p14:tracePt t="188117" x="6946900" y="6376988"/>
          <p14:tracePt t="188518" x="6956425" y="6376988"/>
          <p14:tracePt t="188574" x="6973888" y="6376988"/>
          <p14:tracePt t="188749" x="6983413" y="6376988"/>
          <p14:tracePt t="188797" x="7000875" y="6384925"/>
          <p14:tracePt t="188853" x="7000875" y="6394450"/>
          <p14:tracePt t="188860" x="7010400" y="6403975"/>
          <p14:tracePt t="188893" x="7018338" y="6403975"/>
          <p14:tracePt t="188916" x="7027863" y="6411913"/>
          <p14:tracePt t="188933" x="7027863" y="6421438"/>
          <p14:tracePt t="188949" x="7027863" y="6429375"/>
          <p14:tracePt t="188965" x="7045325" y="6438900"/>
          <p14:tracePt t="189021" x="7045325" y="6448425"/>
          <p14:tracePt t="189037" x="7045325" y="6456363"/>
          <p14:tracePt t="189142" x="7045325" y="6465888"/>
          <p14:tracePt t="189173" x="7045325" y="6483350"/>
          <p14:tracePt t="189213" x="7045325" y="6492875"/>
          <p14:tracePt t="189229" x="7045325" y="6500813"/>
          <p14:tracePt t="189349" x="7054850" y="6500813"/>
          <p14:tracePt t="189381" x="7072313" y="6500813"/>
          <p14:tracePt t="189389" x="7081838" y="6510338"/>
          <p14:tracePt t="189397" x="7108825" y="6519863"/>
          <p14:tracePt t="189405" x="7126288" y="6519863"/>
          <p14:tracePt t="189417" x="7161213" y="6519863"/>
          <p14:tracePt t="189433" x="7215188" y="6519863"/>
          <p14:tracePt t="189450" x="7278688" y="6519863"/>
          <p14:tracePt t="189466" x="7331075" y="6519863"/>
          <p14:tracePt t="189483" x="7358063" y="6519863"/>
          <p14:tracePt t="189500" x="7394575" y="6519863"/>
          <p14:tracePt t="189717" x="7375525" y="6519863"/>
          <p14:tracePt t="189725" x="7367588" y="6519863"/>
          <p14:tracePt t="189733" x="7340600" y="6519863"/>
          <p14:tracePt t="189749" x="7296150" y="6519863"/>
          <p14:tracePt t="189766" x="7242175" y="6527800"/>
          <p14:tracePt t="189783" x="7197725" y="6527800"/>
          <p14:tracePt t="189799" x="7161213" y="6527800"/>
          <p14:tracePt t="189816" x="7135813" y="6527800"/>
          <p14:tracePt t="189854" x="7126288" y="6527800"/>
          <p14:tracePt t="189866" x="7108825" y="6527800"/>
          <p14:tracePt t="189885" x="7089775" y="6527800"/>
          <p14:tracePt t="189900" x="7081838" y="6527800"/>
          <p14:tracePt t="189916" x="7027863" y="6527800"/>
          <p14:tracePt t="189933" x="7018338" y="6527800"/>
          <p14:tracePt t="189949" x="7010400" y="6527800"/>
          <p14:tracePt t="190117" x="7027863" y="6527800"/>
          <p14:tracePt t="190125" x="7037388" y="6527800"/>
          <p14:tracePt t="190133" x="7072313" y="6527800"/>
          <p14:tracePt t="190149" x="7116763" y="6527800"/>
          <p14:tracePt t="190166" x="7180263" y="6519863"/>
          <p14:tracePt t="190182" x="7215188" y="6510338"/>
          <p14:tracePt t="190199" x="7232650" y="6510338"/>
          <p14:tracePt t="190216" x="7242175" y="6500813"/>
          <p14:tracePt t="190232" x="7251700" y="6483350"/>
          <p14:tracePt t="190397" x="7259638" y="6483350"/>
          <p14:tracePt t="190558" x="7269163" y="6483350"/>
          <p14:tracePt t="193229" x="7251700" y="6483350"/>
          <p14:tracePt t="193237" x="7188200" y="6492875"/>
          <p14:tracePt t="193247" x="7108825" y="6500813"/>
          <p14:tracePt t="193264" x="6992938" y="6546850"/>
          <p14:tracePt t="193281" x="6956425" y="6554788"/>
          <p14:tracePt t="193709" x="6929438" y="6554788"/>
          <p14:tracePt t="193718" x="6867525" y="6554788"/>
          <p14:tracePt t="193725" x="6858000" y="6554788"/>
          <p14:tracePt t="193733" x="6813550" y="6554788"/>
          <p14:tracePt t="193747" x="6742113" y="6591300"/>
          <p14:tracePt t="193764" x="6707188" y="6618288"/>
          <p14:tracePt t="193885" x="6759575" y="6618288"/>
          <p14:tracePt t="193892" x="6813550" y="6618288"/>
          <p14:tracePt t="193901" x="6850063" y="6591300"/>
          <p14:tracePt t="193915" x="6875463" y="6591300"/>
          <p14:tracePt t="193930" x="6946900" y="6572250"/>
          <p14:tracePt t="193947" x="6992938" y="6554788"/>
          <p14:tracePt t="193964" x="7054850" y="6537325"/>
          <p14:tracePt t="193980" x="7081838" y="6527800"/>
          <p14:tracePt t="193997" x="7116763" y="6510338"/>
          <p14:tracePt t="194014" x="7126288" y="6510338"/>
          <p14:tracePt t="194189" x="7116763" y="6510338"/>
          <p14:tracePt t="194197" x="7108825" y="6510338"/>
          <p14:tracePt t="194205" x="7089775" y="6510338"/>
          <p14:tracePt t="194213" x="7072313" y="6510338"/>
          <p14:tracePt t="194230" x="7054850" y="6510338"/>
          <p14:tracePt t="194247" x="7045325" y="6510338"/>
          <p14:tracePt t="194421" x="7054850" y="6510338"/>
          <p14:tracePt t="194430" x="7072313" y="6510338"/>
          <p14:tracePt t="194438" x="7081838" y="6510338"/>
          <p14:tracePt t="194447" x="7089775" y="6510338"/>
          <p14:tracePt t="194463" x="7108825" y="6510338"/>
          <p14:tracePt t="194525" x="7116763" y="6510338"/>
          <p14:tracePt t="194541" x="7126288" y="6510338"/>
          <p14:tracePt t="194677" x="7116763" y="6510338"/>
          <p14:tracePt t="194693" x="7089775" y="6510338"/>
          <p14:tracePt t="194701" x="7081838" y="6510338"/>
          <p14:tracePt t="194709" x="7054850" y="6510338"/>
          <p14:tracePt t="194717" x="7045325" y="6510338"/>
          <p14:tracePt t="194860" x="7064375" y="6510338"/>
          <p14:tracePt t="194870" x="7081838" y="6510338"/>
          <p14:tracePt t="194880" x="7108825" y="6510338"/>
          <p14:tracePt t="194896" x="7126288" y="6510338"/>
          <p14:tracePt t="194914" x="7135813" y="6510338"/>
          <p14:tracePt t="194930" x="7143750" y="6510338"/>
          <p14:tracePt t="194946" x="7153275" y="6510338"/>
          <p14:tracePt t="194964" x="7161213" y="6510338"/>
          <p14:tracePt t="194980" x="7170738" y="6510338"/>
          <p14:tracePt t="195149" x="7153275" y="6510338"/>
          <p14:tracePt t="195158" x="7116763" y="6510338"/>
          <p14:tracePt t="195164" x="7108825" y="6510338"/>
          <p14:tracePt t="195180" x="7072313" y="6510338"/>
          <p14:tracePt t="195196" x="7064375" y="6510338"/>
          <p14:tracePt t="195213" x="7045325" y="6510338"/>
          <p14:tracePt t="195341" x="7064375" y="6510338"/>
          <p14:tracePt t="195350" x="7072313" y="6510338"/>
          <p14:tracePt t="195453" x="7064375" y="6510338"/>
          <p14:tracePt t="195461" x="7027863" y="6510338"/>
          <p14:tracePt t="195470" x="6992938" y="6500813"/>
          <p14:tracePt t="195479" x="6983413" y="6500813"/>
          <p14:tracePt t="195496" x="6929438" y="6483350"/>
          <p14:tracePt t="195513" x="6858000" y="6429375"/>
          <p14:tracePt t="195529" x="6796088" y="6357938"/>
          <p14:tracePt t="195546" x="6751638" y="6323013"/>
          <p14:tracePt t="195563" x="6715125" y="6242050"/>
          <p14:tracePt t="195579" x="6697663" y="6180138"/>
          <p14:tracePt t="195596" x="6688138" y="6072188"/>
          <p14:tracePt t="195613" x="6688138" y="6054725"/>
          <p14:tracePt t="195646" x="6724650" y="5992813"/>
          <p14:tracePt t="195663" x="6769100" y="5929313"/>
          <p14:tracePt t="195679" x="6823075" y="5894388"/>
          <p14:tracePt t="195696" x="6858000" y="5884863"/>
          <p14:tracePt t="195713" x="6884988" y="5884863"/>
          <p14:tracePt t="195729" x="6929438" y="5884863"/>
          <p14:tracePt t="195746" x="7000875" y="5894388"/>
          <p14:tracePt t="195763" x="7064375" y="5911850"/>
          <p14:tracePt t="195779" x="7116763" y="5965825"/>
          <p14:tracePt t="195796" x="7143750" y="6027738"/>
          <p14:tracePt t="195813" x="7143750" y="6091238"/>
          <p14:tracePt t="195829" x="7143750" y="6153150"/>
          <p14:tracePt t="195846" x="7143750" y="6224588"/>
          <p14:tracePt t="195862" x="7143750" y="6305550"/>
          <p14:tracePt t="195879" x="7143750" y="6367463"/>
          <p14:tracePt t="195896" x="7143750" y="6421438"/>
          <p14:tracePt t="195913" x="7116763" y="6465888"/>
          <p14:tracePt t="195929" x="7116763" y="6483350"/>
          <p14:tracePt t="195946" x="7072313" y="6500813"/>
          <p14:tracePt t="195962" x="7018338" y="6500813"/>
          <p14:tracePt t="195979" x="6929438" y="6527800"/>
          <p14:tracePt t="195996" x="6850063" y="6527800"/>
          <p14:tracePt t="196012" x="6813550" y="6527800"/>
          <p14:tracePt t="196046" x="6804025" y="6527800"/>
          <p14:tracePt t="196062" x="6804025" y="6483350"/>
          <p14:tracePt t="196079" x="6804025" y="6403975"/>
          <p14:tracePt t="196096" x="6804025" y="6340475"/>
          <p14:tracePt t="196112" x="6804025" y="6261100"/>
          <p14:tracePt t="196129" x="6804025" y="6189663"/>
          <p14:tracePt t="196146" x="6823075" y="6135688"/>
          <p14:tracePt t="196180" x="6850063" y="6135688"/>
          <p14:tracePt t="196196" x="6902450" y="6170613"/>
          <p14:tracePt t="196212" x="6946900" y="6207125"/>
          <p14:tracePt t="196229" x="6992938" y="6242050"/>
          <p14:tracePt t="196246" x="7018338" y="6323013"/>
          <p14:tracePt t="196262" x="7018338" y="6376988"/>
          <p14:tracePt t="196296" x="7018338" y="6403975"/>
          <p14:tracePt t="196312" x="6973888" y="6438900"/>
          <p14:tracePt t="196329" x="6921500" y="6465888"/>
          <p14:tracePt t="196346" x="6823075" y="6500813"/>
          <p14:tracePt t="196362" x="6732588" y="6510338"/>
          <p14:tracePt t="196379" x="6697663" y="6510338"/>
          <p14:tracePt t="196396" x="6688138" y="6510338"/>
          <p14:tracePt t="196412" x="6680200" y="6492875"/>
          <p14:tracePt t="196429" x="6680200" y="6465888"/>
          <p14:tracePt t="196445" x="6707188" y="6421438"/>
          <p14:tracePt t="196462" x="6751638" y="6394450"/>
          <p14:tracePt t="196479" x="6840538" y="6340475"/>
          <p14:tracePt t="196495" x="6929438" y="6313488"/>
          <p14:tracePt t="196512" x="7037388" y="6286500"/>
          <p14:tracePt t="196529" x="7081838" y="6269038"/>
          <p14:tracePt t="196545" x="7089775" y="6261100"/>
          <p14:tracePt t="196562" x="7099300" y="6251575"/>
          <p14:tracePt t="196595" x="7116763" y="6251575"/>
          <p14:tracePt t="196612" x="7153275" y="6261100"/>
          <p14:tracePt t="196629" x="7215188" y="6296025"/>
          <p14:tracePt t="196645" x="7251700" y="6332538"/>
          <p14:tracePt t="196662" x="7269163" y="6340475"/>
          <p14:tracePt t="196679" x="7331075" y="6384925"/>
          <p14:tracePt t="196695" x="7412038" y="6429375"/>
          <p14:tracePt t="196712" x="7493000" y="6456363"/>
          <p14:tracePt t="196729" x="7564438" y="6483350"/>
          <p14:tracePt t="196745" x="7635875" y="6510338"/>
          <p14:tracePt t="196781" x="7643813" y="6519863"/>
          <p14:tracePt t="196805" x="7653338" y="6537325"/>
          <p14:tracePt t="196812" x="7661275" y="6537325"/>
          <p14:tracePt t="196829" x="7680325" y="6554788"/>
          <p14:tracePt t="196845" x="7697788" y="6572250"/>
          <p14:tracePt t="196862" x="7715250" y="6581775"/>
          <p14:tracePt t="196878" x="7724775" y="6591300"/>
          <p14:tracePt t="196913" x="7724775" y="6608763"/>
          <p14:tracePt t="196933" x="7724775" y="6618288"/>
          <p14:tracePt t="196945" x="7724775" y="6643688"/>
          <p14:tracePt t="196962" x="7697788" y="6653213"/>
          <p14:tracePt t="196979" x="7626350" y="6653213"/>
          <p14:tracePt t="196995" x="7554913" y="6653213"/>
          <p14:tracePt t="197012" x="7466013" y="6653213"/>
          <p14:tracePt t="197028" x="7429500" y="6653213"/>
          <p14:tracePt t="197045" x="7394575" y="6643688"/>
          <p14:tracePt t="197062" x="7350125" y="6564313"/>
          <p14:tracePt t="197079" x="7323138" y="6475413"/>
          <p14:tracePt t="197095" x="7313613" y="6429375"/>
          <p14:tracePt t="197112" x="7304088" y="6384925"/>
          <p14:tracePt t="197128" x="7304088" y="6357938"/>
          <p14:tracePt t="197145" x="7304088" y="6340475"/>
          <p14:tracePt t="197162" x="7340600" y="6305550"/>
          <p14:tracePt t="197178" x="7375525" y="6278563"/>
          <p14:tracePt t="197195" x="7439025" y="6269038"/>
          <p14:tracePt t="197212" x="7527925" y="6261100"/>
          <p14:tracePt t="197228" x="7599363" y="6261100"/>
          <p14:tracePt t="197245" x="7707313" y="6261100"/>
          <p14:tracePt t="197262" x="7786688" y="6261100"/>
          <p14:tracePt t="197278" x="7804150" y="6261100"/>
          <p14:tracePt t="197295" x="7831138" y="6261100"/>
          <p14:tracePt t="197328" x="7831138" y="6286500"/>
          <p14:tracePt t="197345" x="7813675" y="6305550"/>
          <p14:tracePt t="197362" x="7796213" y="6350000"/>
          <p14:tracePt t="197378" x="7778750" y="6403975"/>
          <p14:tracePt t="197395" x="7732713" y="6448425"/>
          <p14:tracePt t="197412" x="7661275" y="6510338"/>
          <p14:tracePt t="197428" x="7626350" y="6554788"/>
          <p14:tracePt t="197445" x="7572375" y="6599238"/>
          <p14:tracePt t="197462" x="7537450" y="6626225"/>
          <p14:tracePt t="197478" x="7527925" y="6643688"/>
          <p14:tracePt t="197495" x="7518400" y="6653213"/>
          <p14:tracePt t="197512" x="7500938" y="6670675"/>
          <p14:tracePt t="197528" x="7483475" y="6670675"/>
          <p14:tracePt t="197545" x="7473950" y="6653213"/>
          <p14:tracePt t="197562" x="7466013" y="6653213"/>
          <p14:tracePt t="197578" x="7456488" y="6626225"/>
          <p14:tracePt t="197595" x="7456488" y="6591300"/>
          <p14:tracePt t="197612" x="7493000" y="6537325"/>
          <p14:tracePt t="197628" x="7527925" y="6500813"/>
          <p14:tracePt t="197645" x="7572375" y="6465888"/>
          <p14:tracePt t="197661" x="7616825" y="6448425"/>
          <p14:tracePt t="197678" x="7653338" y="6448425"/>
          <p14:tracePt t="197695" x="7697788" y="6448425"/>
          <p14:tracePt t="197711" x="7715250" y="6448425"/>
          <p14:tracePt t="197728" x="7724775" y="6448425"/>
          <p14:tracePt t="197745" x="7751763" y="6448425"/>
          <p14:tracePt t="197761" x="7759700" y="6465888"/>
          <p14:tracePt t="197778" x="7769225" y="6500813"/>
          <p14:tracePt t="197795" x="7786688" y="6527800"/>
          <p14:tracePt t="197812" x="7786688" y="6591300"/>
          <p14:tracePt t="197828" x="7786688" y="6635750"/>
          <p14:tracePt t="197845" x="7769225" y="6662738"/>
          <p14:tracePt t="197861" x="7769225" y="6670675"/>
          <p14:tracePt t="197878" x="7732713" y="6680200"/>
          <p14:tracePt t="197895" x="7707313" y="6689725"/>
          <p14:tracePt t="197911" x="7670800" y="6689725"/>
          <p14:tracePt t="197928" x="7510463" y="6689725"/>
          <p14:tracePt t="197945" x="7259638" y="6850063"/>
          <p14:tracePt t="197961" x="7197725" y="6832600"/>
          <p14:tracePt t="197978" x="7180263" y="6813550"/>
          <p14:tracePt t="197995" x="7170738" y="6761163"/>
          <p14:tracePt t="198011" x="7170738" y="6680200"/>
          <p14:tracePt t="198028" x="7180263" y="6618288"/>
          <p14:tracePt t="198045" x="7188200" y="6599238"/>
          <p14:tracePt t="198092" x="7215188" y="6591300"/>
          <p14:tracePt t="198101" x="7232650" y="6591300"/>
          <p14:tracePt t="198111" x="7251700" y="6591300"/>
          <p14:tracePt t="198128" x="7296150" y="6599238"/>
          <p14:tracePt t="198145" x="7323138" y="6618288"/>
          <p14:tracePt t="198161" x="7350125" y="6643688"/>
          <p14:tracePt t="198178" x="7375525" y="6662738"/>
          <p14:tracePt t="198195" x="7385050" y="6689725"/>
          <p14:tracePt t="198211" x="7385050" y="6724650"/>
          <p14:tracePt t="198228" x="7385050" y="6805613"/>
          <p14:tracePt t="198244" x="7358063" y="6832600"/>
          <p14:tracePt t="198261" x="7304088" y="6850063"/>
          <p14:tracePt t="198278" x="7269163" y="6850063"/>
          <p14:tracePt t="198294" x="7224713" y="6850063"/>
          <p14:tracePt t="198311" x="7207250" y="6850063"/>
          <p14:tracePt t="198328" x="7197725" y="6850063"/>
          <p14:tracePt t="198344" x="7180263" y="6832600"/>
          <p14:tracePt t="198361" x="7170738" y="6805613"/>
          <p14:tracePt t="198378" x="7170738" y="6751638"/>
          <p14:tracePt t="198394" x="7170738" y="6689725"/>
          <p14:tracePt t="198411" x="7170738" y="6653213"/>
          <p14:tracePt t="198437" x="7170738" y="6643688"/>
          <p14:tracePt t="198445" x="7207250" y="6618288"/>
          <p14:tracePt t="198461" x="7269163" y="6591300"/>
          <p14:tracePt t="198478" x="7331075" y="6572250"/>
          <p14:tracePt t="198494" x="7350125" y="6572250"/>
          <p14:tracePt t="198511" x="7367588" y="6572250"/>
          <p14:tracePt t="198528" x="7394575" y="6572250"/>
          <p14:tracePt t="198544" x="7421563" y="6581775"/>
          <p14:tracePt t="198561" x="7439025" y="6608763"/>
          <p14:tracePt t="198578" x="7456488" y="6643688"/>
          <p14:tracePt t="198594" x="7456488" y="6670675"/>
          <p14:tracePt t="198611" x="7456488" y="6724650"/>
          <p14:tracePt t="198628" x="7439025" y="6761163"/>
          <p14:tracePt t="198644" x="7394575" y="6796088"/>
          <p14:tracePt t="198661" x="7358063" y="6805613"/>
          <p14:tracePt t="198678" x="7331075" y="6813550"/>
          <p14:tracePt t="198717" x="7323138" y="6813550"/>
          <p14:tracePt t="198728" x="7313613" y="6813550"/>
          <p14:tracePt t="198744" x="7313613" y="6761163"/>
          <p14:tracePt t="198761" x="7313613" y="6724650"/>
          <p14:tracePt t="198777" x="7313613" y="6707188"/>
          <p14:tracePt t="198794" x="7323138" y="6680200"/>
          <p14:tracePt t="198811" x="7331075" y="6662738"/>
          <p14:tracePt t="198828" x="7350125" y="6653213"/>
          <p14:tracePt t="198844" x="7358063" y="6653213"/>
          <p14:tracePt t="211189" x="7358063" y="6662738"/>
          <p14:tracePt t="211198" x="7350125" y="6670675"/>
          <p14:tracePt t="211205" x="7278688" y="6697663"/>
          <p14:tracePt t="211220" x="7207250" y="6707188"/>
          <p14:tracePt t="211254" x="7197725" y="6707188"/>
          <p14:tracePt t="211277" x="7207250" y="6707188"/>
          <p14:tracePt t="211287" x="7224713" y="6680200"/>
          <p14:tracePt t="211304" x="7251700" y="6643688"/>
          <p14:tracePt t="211320" x="7259638" y="6608763"/>
          <p14:tracePt t="211337" x="7259638" y="6591300"/>
          <p14:tracePt t="211354" x="7269163" y="6581775"/>
          <p14:tracePt t="211388" x="7278688" y="6572250"/>
          <p14:tracePt t="211403" x="7278688" y="6564313"/>
          <p14:tracePt t="211420" x="7286625" y="6546850"/>
          <p14:tracePt t="211445" x="7296150" y="6537325"/>
          <p14:tracePt t="211597" x="7286625" y="6537325"/>
          <p14:tracePt t="211613" x="7278688" y="6537325"/>
          <p14:tracePt t="211620" x="7269163" y="6537325"/>
          <p14:tracePt t="211653" x="7259638" y="6537325"/>
          <p14:tracePt t="211757" x="7251700" y="6537325"/>
          <p14:tracePt t="211781" x="7242175" y="6519863"/>
          <p14:tracePt t="211797" x="7232650" y="6519863"/>
          <p14:tracePt t="211804" x="7224713" y="6519863"/>
          <p14:tracePt t="211812" x="7215188" y="6519863"/>
          <p14:tracePt t="211820" x="7188200" y="6510338"/>
          <p14:tracePt t="211837" x="7180263" y="6510338"/>
          <p14:tracePt t="211853" x="7161213" y="6510338"/>
          <p14:tracePt t="211893" x="7153275" y="6500813"/>
          <p14:tracePt t="211933" x="7135813" y="6492875"/>
          <p14:tracePt t="211941" x="7116763" y="6483350"/>
          <p14:tracePt t="211957" x="7089775" y="6483350"/>
          <p14:tracePt t="211974" x="7081838" y="6483350"/>
          <p14:tracePt t="211981" x="7064375" y="6483350"/>
          <p14:tracePt t="211989" x="7054850" y="6483350"/>
          <p14:tracePt t="212003" x="7018338" y="6483350"/>
          <p14:tracePt t="212020" x="6956425" y="6483350"/>
          <p14:tracePt t="212036" x="6921500" y="6483350"/>
          <p14:tracePt t="212196" x="6946900" y="6465888"/>
          <p14:tracePt t="212205" x="6983413" y="6465888"/>
          <p14:tracePt t="212213" x="7027863" y="6456363"/>
          <p14:tracePt t="212220" x="7089775" y="6438900"/>
          <p14:tracePt t="212236" x="7143750" y="6421438"/>
          <p14:tracePt t="212253" x="7197725" y="6411913"/>
          <p14:tracePt t="212270" x="7278688" y="6411913"/>
          <p14:tracePt t="212286" x="7304088" y="6411913"/>
          <p14:tracePt t="212303" x="7331075" y="6411913"/>
          <p14:tracePt t="212320" x="7350125" y="6411913"/>
          <p14:tracePt t="212336" x="7358063" y="6411913"/>
          <p14:tracePt t="212381" x="7358063" y="6429375"/>
          <p14:tracePt t="212390" x="7358063" y="6438900"/>
          <p14:tracePt t="212403" x="7340600" y="6438900"/>
          <p14:tracePt t="212420" x="7304088" y="6465888"/>
          <p14:tracePt t="212436" x="7251700" y="6483350"/>
          <p14:tracePt t="212453" x="7170738" y="6483350"/>
          <p14:tracePt t="212469" x="7072313" y="6500813"/>
          <p14:tracePt t="212486" x="6983413" y="6510338"/>
          <p14:tracePt t="212503" x="6938963" y="6510338"/>
          <p14:tracePt t="212520" x="6911975" y="6510338"/>
          <p14:tracePt t="212536" x="6902450" y="6510338"/>
          <p14:tracePt t="212553" x="6894513" y="6492875"/>
          <p14:tracePt t="212569" x="6894513" y="6448425"/>
          <p14:tracePt t="212586" x="6884988" y="6438900"/>
          <p14:tracePt t="212603" x="6884988" y="6411913"/>
          <p14:tracePt t="212619" x="6884988" y="6394450"/>
          <p14:tracePt t="212636" x="6894513" y="6367463"/>
          <p14:tracePt t="212653" x="6911975" y="6357938"/>
          <p14:tracePt t="212669" x="6938963" y="6357938"/>
          <p14:tracePt t="212686" x="6965950" y="6367463"/>
          <p14:tracePt t="212703" x="6983413" y="6384925"/>
          <p14:tracePt t="212719" x="7000875" y="6411913"/>
          <p14:tracePt t="212736" x="7010400" y="6429375"/>
          <p14:tracePt t="212753" x="7010400" y="6448425"/>
          <p14:tracePt t="212769" x="7010400" y="6456363"/>
          <p14:tracePt t="212786" x="7010400" y="6465888"/>
          <p14:tracePt t="212803" x="7010400" y="6475413"/>
          <p14:tracePt t="212819" x="7000875" y="6483350"/>
          <p14:tracePt t="212836" x="6983413" y="6483350"/>
          <p14:tracePt t="212909" x="6973888" y="6483350"/>
          <p14:tracePt t="212925" x="6973888" y="6475413"/>
          <p14:tracePt t="212933" x="6983413" y="6465888"/>
          <p14:tracePt t="212940" x="7010400" y="6465888"/>
          <p14:tracePt t="212953" x="7045325" y="6448425"/>
          <p14:tracePt t="212969" x="7089775" y="6438900"/>
          <p14:tracePt t="212986" x="7126288" y="6438900"/>
          <p14:tracePt t="213002" x="7161213" y="6438900"/>
          <p14:tracePt t="213036" x="7170738" y="6438900"/>
          <p14:tracePt t="213068" x="7170738" y="6448425"/>
          <p14:tracePt t="213076" x="7170738" y="6456363"/>
          <p14:tracePt t="213092" x="7170738" y="6475413"/>
          <p14:tracePt t="213108" x="7170738" y="6483350"/>
          <p14:tracePt t="213133" x="7161213" y="6483350"/>
          <p14:tracePt t="213140" x="7143750" y="6483350"/>
          <p14:tracePt t="213152" x="7135813" y="6500813"/>
          <p14:tracePt t="213277" x="7143750" y="6500813"/>
          <p14:tracePt t="213293" x="7153275" y="6500813"/>
          <p14:tracePt t="213397" x="7143750" y="6500813"/>
          <p14:tracePt t="213405" x="7126288" y="6500813"/>
          <p14:tracePt t="213412" x="7099300" y="6500813"/>
          <p14:tracePt t="213420" x="7081838" y="6500813"/>
          <p14:tracePt t="213436" x="7037388" y="6500813"/>
          <p14:tracePt t="213452" x="7000875" y="6510338"/>
          <p14:tracePt t="213469" x="6973888" y="6510338"/>
          <p14:tracePt t="213805" x="6965950" y="6510338"/>
          <p14:tracePt t="213917" x="6973888" y="6510338"/>
          <p14:tracePt t="213940" x="7010400" y="6510338"/>
          <p14:tracePt t="213949" x="7054850" y="6510338"/>
          <p14:tracePt t="213957" x="7081838" y="6510338"/>
          <p14:tracePt t="213969" x="7116763" y="6510338"/>
          <p14:tracePt t="213985" x="7180263" y="6500813"/>
          <p14:tracePt t="214002" x="7232650" y="6500813"/>
          <p14:tracePt t="214019" x="7296150" y="6492875"/>
          <p14:tracePt t="214036" x="7340600" y="6475413"/>
          <p14:tracePt t="214052" x="7340600" y="6465888"/>
          <p14:tracePt t="214125" x="7350125" y="6465888"/>
          <p14:tracePt t="214230" x="7340600" y="6465888"/>
          <p14:tracePt t="214236" x="7286625" y="6465888"/>
          <p14:tracePt t="214245" x="7232650" y="6465888"/>
          <p14:tracePt t="214252" x="7143750" y="6465888"/>
          <p14:tracePt t="214268" x="7000875" y="6465888"/>
          <p14:tracePt t="214285" x="6875463" y="6465888"/>
          <p14:tracePt t="214302" x="6796088" y="6465888"/>
          <p14:tracePt t="214318" x="6769100" y="6465888"/>
          <p14:tracePt t="214335" x="6759575" y="6465888"/>
          <p14:tracePt t="214421" x="6769100" y="6465888"/>
          <p14:tracePt t="214429" x="6786563" y="6465888"/>
          <p14:tracePt t="214436" x="6796088" y="6465888"/>
          <p14:tracePt t="214452" x="6823075" y="6465888"/>
          <p14:tracePt t="214468" x="6929438" y="6465888"/>
          <p14:tracePt t="214485" x="7037388" y="6465888"/>
          <p14:tracePt t="214502" x="7089775" y="6465888"/>
          <p14:tracePt t="214621" x="7072313" y="6483350"/>
          <p14:tracePt t="214636" x="7064375" y="6483350"/>
          <p14:tracePt t="214645" x="7054850" y="6483350"/>
          <p14:tracePt t="214652" x="7045325" y="6483350"/>
          <p14:tracePt t="214668" x="7037388" y="6483350"/>
          <p14:tracePt t="214701" x="7027863" y="6483350"/>
          <p14:tracePt t="214717" x="7018338" y="6483350"/>
          <p14:tracePt t="214733" x="7000875" y="6483350"/>
          <p14:tracePt t="214741" x="6983413" y="6483350"/>
          <p14:tracePt t="214751" x="6973888" y="6483350"/>
          <p14:tracePt t="214853" x="6965950" y="6483350"/>
          <p14:tracePt t="214868" x="7000875" y="6475413"/>
          <p14:tracePt t="214877" x="7064375" y="6465888"/>
          <p14:tracePt t="214885" x="7126288" y="6456363"/>
          <p14:tracePt t="214901" x="7197725" y="6448425"/>
          <p14:tracePt t="214918" x="7269163" y="6421438"/>
          <p14:tracePt t="214935" x="7375525" y="6403975"/>
          <p14:tracePt t="214951" x="7466013" y="6403975"/>
          <p14:tracePt t="214968" x="7599363" y="6367463"/>
          <p14:tracePt t="214985" x="7697788" y="6367463"/>
          <p14:tracePt t="215001" x="7894638" y="6367463"/>
          <p14:tracePt t="215018" x="7983538" y="6367463"/>
          <p14:tracePt t="215035" x="8072438" y="6384925"/>
          <p14:tracePt t="215051" x="8116888" y="6384925"/>
          <p14:tracePt t="215068" x="8126413" y="6384925"/>
          <p14:tracePt t="215085" x="8135938" y="6384925"/>
          <p14:tracePt t="215101" x="8135938" y="6394450"/>
          <p14:tracePt t="215118" x="8135938" y="6403975"/>
          <p14:tracePt t="215135" x="8126413" y="6456363"/>
          <p14:tracePt t="215151" x="8081963" y="6510338"/>
          <p14:tracePt t="215168" x="8018463" y="6581775"/>
          <p14:tracePt t="215185" x="7929563" y="6643688"/>
          <p14:tracePt t="215201" x="7875588" y="6689725"/>
          <p14:tracePt t="215218" x="7813675" y="6707188"/>
          <p14:tracePt t="215235" x="7769225" y="6707188"/>
          <p14:tracePt t="215251" x="7742238" y="6707188"/>
          <p14:tracePt t="215268" x="7732713" y="6707188"/>
          <p14:tracePt t="215285" x="7697788" y="6680200"/>
          <p14:tracePt t="215301" x="7653338" y="6618288"/>
          <p14:tracePt t="215318" x="7626350" y="6546850"/>
          <p14:tracePt t="215335" x="7608888" y="6492875"/>
          <p14:tracePt t="215351" x="7608888" y="6475413"/>
          <p14:tracePt t="215368" x="7608888" y="6465888"/>
          <p14:tracePt t="215385" x="7616825" y="6448425"/>
          <p14:tracePt t="215401" x="7635875" y="6448425"/>
          <p14:tracePt t="215418" x="7680325" y="6448425"/>
          <p14:tracePt t="215435" x="7724775" y="6448425"/>
          <p14:tracePt t="215451" x="7786688" y="6448425"/>
          <p14:tracePt t="215468" x="7875588" y="6448425"/>
          <p14:tracePt t="215484" x="7912100" y="6456363"/>
          <p14:tracePt t="215501" x="7921625" y="6465888"/>
          <p14:tracePt t="215518" x="7929563" y="6492875"/>
          <p14:tracePt t="215535" x="7929563" y="6519863"/>
          <p14:tracePt t="215551" x="7929563" y="6537325"/>
          <p14:tracePt t="215568" x="7912100" y="6564313"/>
          <p14:tracePt t="215584" x="7902575" y="6581775"/>
          <p14:tracePt t="215601" x="7850188" y="6581775"/>
          <p14:tracePt t="215618" x="7786688" y="6581775"/>
          <p14:tracePt t="215634" x="7715250" y="6564313"/>
          <p14:tracePt t="215651" x="7680325" y="6519863"/>
          <p14:tracePt t="215668" x="7635875" y="6456363"/>
          <p14:tracePt t="215684" x="7635875" y="6403975"/>
          <p14:tracePt t="215701" x="7635875" y="6376988"/>
          <p14:tracePt t="215718" x="7670800" y="6332538"/>
          <p14:tracePt t="215734" x="7707313" y="6313488"/>
          <p14:tracePt t="215751" x="7751763" y="6305550"/>
          <p14:tracePt t="215768" x="7796213" y="6305550"/>
          <p14:tracePt t="215784" x="7840663" y="6305550"/>
          <p14:tracePt t="215801" x="7885113" y="6305550"/>
          <p14:tracePt t="215818" x="7902575" y="6305550"/>
          <p14:tracePt t="215834" x="7912100" y="6323013"/>
          <p14:tracePt t="215851" x="7912100" y="6332538"/>
          <p14:tracePt t="215868" x="7912100" y="6350000"/>
          <p14:tracePt t="215909" x="7902575" y="6350000"/>
          <p14:tracePt t="215925" x="7867650" y="6350000"/>
          <p14:tracePt t="215934" x="7858125" y="6340475"/>
          <p14:tracePt t="215951" x="7823200" y="6305550"/>
          <p14:tracePt t="215968" x="7796213" y="6269038"/>
          <p14:tracePt t="215984" x="7786688" y="6261100"/>
          <p14:tracePt t="216001" x="7786688" y="6251575"/>
          <p14:tracePt t="216069" x="7778750" y="6242050"/>
          <p14:tracePt t="216872" x="7796213" y="6242050"/>
          <p14:tracePt t="216877" x="7858125" y="6242050"/>
          <p14:tracePt t="216885" x="7947025" y="6251575"/>
          <p14:tracePt t="216900" x="8072438" y="6269038"/>
          <p14:tracePt t="216917" x="8099425" y="6323013"/>
          <p14:tracePt t="216934" x="8099425" y="6367463"/>
          <p14:tracePt t="216950" x="8054975" y="6465888"/>
          <p14:tracePt t="216967" x="7983538" y="6581775"/>
          <p14:tracePt t="216984" x="7947025" y="6618288"/>
          <p14:tracePt t="217000" x="7947025" y="6653213"/>
          <p14:tracePt t="217017" x="7929563" y="6697663"/>
          <p14:tracePt t="217034" x="7929563" y="6734175"/>
          <p14:tracePt t="217050" x="7921625" y="6769100"/>
          <p14:tracePt t="217173" x="7921625" y="6778625"/>
          <p14:tracePt t="217181" x="7902575" y="6778625"/>
          <p14:tracePt t="217189" x="7885113" y="6769100"/>
          <p14:tracePt t="217205" x="7867650" y="6742113"/>
          <p14:tracePt t="217217" x="7867650" y="6734175"/>
          <p14:tracePt t="217233" x="7858125" y="6662738"/>
          <p14:tracePt t="217250" x="7850188" y="6591300"/>
          <p14:tracePt t="217267" x="7840663" y="6510338"/>
          <p14:tracePt t="217284" x="7840663" y="6429375"/>
          <p14:tracePt t="217300" x="7840663" y="6411913"/>
          <p14:tracePt t="217317" x="7867650" y="6384925"/>
          <p14:tracePt t="217333" x="7929563" y="6384925"/>
          <p14:tracePt t="217350" x="8001000" y="6384925"/>
          <p14:tracePt t="217367" x="8072438" y="6403975"/>
          <p14:tracePt t="217383" x="8126413" y="6456363"/>
          <p14:tracePt t="217400" x="8180388" y="6564313"/>
          <p14:tracePt t="217417" x="8215313" y="6653213"/>
          <p14:tracePt t="217433" x="8224838" y="6742113"/>
          <p14:tracePt t="217450" x="8224838" y="6823075"/>
          <p14:tracePt t="217467" x="8207375" y="6850063"/>
          <p14:tracePt t="217484" x="8064500" y="6850063"/>
          <p14:tracePt t="217500" x="7983538" y="6850063"/>
          <p14:tracePt t="217517" x="7894638" y="6850063"/>
          <p14:tracePt t="217533" x="7831138" y="6850063"/>
          <p14:tracePt t="217550" x="7769225" y="6850063"/>
          <p14:tracePt t="217567" x="7707313" y="6823075"/>
          <p14:tracePt t="217583" x="7661275" y="6761163"/>
          <p14:tracePt t="217600" x="7635875" y="6715125"/>
          <p14:tracePt t="217617" x="7635875" y="6662738"/>
          <p14:tracePt t="217650" x="7688263" y="6608763"/>
          <p14:tracePt t="217666" x="7715250" y="6572250"/>
          <p14:tracePt t="217683" x="7759700" y="6546850"/>
          <p14:tracePt t="217700" x="7796213" y="6546850"/>
          <p14:tracePt t="217716" x="7850188" y="6546850"/>
          <p14:tracePt t="217733" x="7885113" y="6546850"/>
          <p14:tracePt t="217750" x="7902575" y="6554788"/>
          <p14:tracePt t="217766" x="7939088" y="6599238"/>
          <p14:tracePt t="217783" x="7956550" y="6653213"/>
          <p14:tracePt t="217800" x="7947025" y="6670675"/>
          <p14:tracePt t="217816" x="7929563" y="6707188"/>
          <p14:tracePt t="217833" x="7912100" y="6707188"/>
          <p14:tracePt t="217850" x="7894638" y="6707188"/>
          <p14:tracePt t="217867" x="7850188" y="6707188"/>
          <p14:tracePt t="217883" x="7796213" y="6697663"/>
          <p14:tracePt t="217900" x="7715250" y="6618288"/>
          <p14:tracePt t="217916" x="7661275" y="6527800"/>
          <p14:tracePt t="217933" x="7626350" y="6475413"/>
          <p14:tracePt t="217950" x="7608888" y="6421438"/>
          <p14:tracePt t="217966" x="7589838" y="6367463"/>
          <p14:tracePt t="217983" x="7589838" y="6350000"/>
          <p14:tracePt t="218000" x="7608888" y="6305550"/>
          <p14:tracePt t="218016" x="7635875" y="6305550"/>
          <p14:tracePt t="218033" x="7661275" y="6305550"/>
          <p14:tracePt t="218050" x="7707313" y="6313488"/>
          <p14:tracePt t="218066" x="7759700" y="6367463"/>
          <p14:tracePt t="218083" x="7796213" y="6421438"/>
          <p14:tracePt t="218100" x="7813675" y="6475413"/>
          <p14:tracePt t="218116" x="7813675" y="6500813"/>
          <p14:tracePt t="218133" x="7813675" y="6527800"/>
          <p14:tracePt t="218150" x="7813675" y="6537325"/>
          <p14:tracePt t="218166" x="7786688" y="6554788"/>
          <p14:tracePt t="218183" x="7742238" y="6554788"/>
          <p14:tracePt t="218200" x="7670800" y="6554788"/>
          <p14:tracePt t="218216" x="7626350" y="6537325"/>
          <p14:tracePt t="218233" x="7599363" y="6492875"/>
          <p14:tracePt t="218250" x="7599363" y="6483350"/>
          <p14:tracePt t="218266" x="7599363" y="6465888"/>
          <p14:tracePt t="218283" x="7599363" y="6456363"/>
          <p14:tracePt t="218300" x="7599363" y="6448425"/>
          <p14:tracePt t="225645" x="7589838" y="6448425"/>
          <p14:tracePt t="225693" x="7599363" y="6448425"/>
          <p14:tracePt t="225701" x="7608888" y="6448425"/>
          <p14:tracePt t="225741" x="7616825" y="6448425"/>
          <p14:tracePt t="225765" x="7643813" y="6438900"/>
          <p14:tracePt t="225773" x="7661275" y="6421438"/>
          <p14:tracePt t="225780" x="7697788" y="6384925"/>
          <p14:tracePt t="225795" x="7759700" y="6357938"/>
          <p14:tracePt t="225812" x="7912100" y="6269038"/>
          <p14:tracePt t="225828" x="7993063" y="6234113"/>
          <p14:tracePt t="225845" x="8010525" y="6215063"/>
          <p14:tracePt t="225862" x="8018463" y="6207125"/>
          <p14:tracePt t="225895" x="8027988" y="6207125"/>
          <p14:tracePt t="225912" x="8045450" y="6207125"/>
          <p14:tracePt t="225928" x="8064500" y="6234113"/>
          <p14:tracePt t="225945" x="8064500" y="6278563"/>
          <p14:tracePt t="225962" x="8045450" y="6332538"/>
          <p14:tracePt t="225978" x="8018463" y="6367463"/>
          <p14:tracePt t="225995" x="7993063" y="6384925"/>
          <p14:tracePt t="226012" x="7974013" y="6411913"/>
          <p14:tracePt t="226045" x="7966075" y="6421438"/>
          <p14:tracePt t="226062" x="7929563" y="6421438"/>
          <p14:tracePt t="226078" x="7894638" y="6394450"/>
          <p14:tracePt t="226095" x="7850188" y="6357938"/>
          <p14:tracePt t="226112" x="7796213" y="6313488"/>
          <p14:tracePt t="226128" x="7786688" y="6278563"/>
          <p14:tracePt t="226145" x="7778750" y="6242050"/>
          <p14:tracePt t="226162" x="7778750" y="6207125"/>
          <p14:tracePt t="226178" x="7778750" y="6180138"/>
          <p14:tracePt t="226195" x="7778750" y="6153150"/>
          <p14:tracePt t="226212" x="7778750" y="6118225"/>
          <p14:tracePt t="226228" x="7778750" y="6099175"/>
          <p14:tracePt t="226245" x="7786688" y="6064250"/>
          <p14:tracePt t="226262" x="7831138" y="6037263"/>
          <p14:tracePt t="226278" x="7858125" y="6019800"/>
          <p14:tracePt t="226295" x="7885113" y="6000750"/>
          <p14:tracePt t="226311" x="7912100" y="5992813"/>
          <p14:tracePt t="226328" x="7921625" y="5992813"/>
          <p14:tracePt t="226345" x="7929563" y="5992813"/>
          <p14:tracePt t="226362" x="7939088" y="5992813"/>
          <p14:tracePt t="226378" x="7947025" y="5992813"/>
          <p14:tracePt t="226395" x="7974013" y="6010275"/>
          <p14:tracePt t="226412" x="7974013" y="6081713"/>
          <p14:tracePt t="226428" x="7974013" y="6126163"/>
          <p14:tracePt t="226445" x="7974013" y="6197600"/>
          <p14:tracePt t="226461" x="7912100" y="6269038"/>
          <p14:tracePt t="226478" x="7867650" y="6323013"/>
          <p14:tracePt t="226495" x="7813675" y="6384925"/>
          <p14:tracePt t="226528" x="7796213" y="6403975"/>
          <p14:tracePt t="226545" x="7751763" y="6403975"/>
          <p14:tracePt t="226561" x="7724775" y="6429375"/>
          <p14:tracePt t="226578" x="7680325" y="6429375"/>
          <p14:tracePt t="226595" x="7653338" y="6429375"/>
          <p14:tracePt t="226612" x="7626350" y="6429375"/>
          <p14:tracePt t="226628" x="7608888" y="6403975"/>
          <p14:tracePt t="226645" x="7599363" y="6357938"/>
          <p14:tracePt t="226661" x="7599363" y="6313488"/>
          <p14:tracePt t="226678" x="7589838" y="6286500"/>
          <p14:tracePt t="226695" x="7589838" y="6261100"/>
          <p14:tracePt t="226711" x="7589838" y="6234113"/>
          <p14:tracePt t="226728" x="7589838" y="6207125"/>
          <p14:tracePt t="226745" x="7643813" y="6153150"/>
          <p14:tracePt t="226761" x="7707313" y="6118225"/>
          <p14:tracePt t="226778" x="7759700" y="6108700"/>
          <p14:tracePt t="226795" x="7796213" y="6108700"/>
          <p14:tracePt t="226811" x="7804150" y="6108700"/>
          <p14:tracePt t="226853" x="7813675" y="6108700"/>
          <p14:tracePt t="226861" x="7823200" y="6108700"/>
          <p14:tracePt t="226878" x="7823200" y="6126163"/>
          <p14:tracePt t="226894" x="7823200" y="6162675"/>
          <p14:tracePt t="226911" x="7823200" y="6215063"/>
          <p14:tracePt t="226928" x="7769225" y="6269038"/>
          <p14:tracePt t="226945" x="7688263" y="6340475"/>
          <p14:tracePt t="226961" x="7581900" y="6403975"/>
          <p14:tracePt t="226978" x="7483475" y="6448425"/>
          <p14:tracePt t="226994" x="7375525" y="6465888"/>
          <p14:tracePt t="227011" x="7350125" y="6465888"/>
          <p14:tracePt t="227028" x="7251700" y="6465888"/>
          <p14:tracePt t="227044" x="7207250" y="6438900"/>
          <p14:tracePt t="227061" x="7135813" y="6429375"/>
          <p14:tracePt t="227078" x="6938963" y="6429375"/>
          <p14:tracePt t="227094" x="6831013" y="6429375"/>
          <p14:tracePt t="227111" x="6823075" y="6429375"/>
          <p14:tracePt t="227173" x="6823075" y="6421438"/>
          <p14:tracePt t="227181" x="6823075" y="6411913"/>
          <p14:tracePt t="227189" x="6804025" y="6403975"/>
          <p14:tracePt t="227197" x="6786563" y="6376988"/>
          <p14:tracePt t="227211" x="6778625" y="6367463"/>
          <p14:tracePt t="227228" x="6732588" y="6332538"/>
          <p14:tracePt t="227244" x="6724650" y="6313488"/>
          <p14:tracePt t="227278" x="6661150" y="6278563"/>
          <p14:tracePt t="227294" x="6572250" y="6224588"/>
          <p14:tracePt t="227311" x="6456363" y="6170613"/>
          <p14:tracePt t="227328" x="6323013" y="6118225"/>
          <p14:tracePt t="227344" x="6207125" y="6027738"/>
          <p14:tracePt t="227361" x="6143625" y="5992813"/>
          <p14:tracePt t="227378" x="6099175" y="5929313"/>
          <p14:tracePt t="227394" x="6037263" y="5867400"/>
          <p14:tracePt t="227411" x="6010275" y="5805488"/>
          <p14:tracePt t="227412" x="6010275" y="5786438"/>
          <p14:tracePt t="227428" x="5983288" y="5751513"/>
          <p14:tracePt t="227444" x="5965825" y="5724525"/>
          <p14:tracePt t="227461" x="5946775" y="5707063"/>
          <p14:tracePt t="227478" x="5902325" y="5689600"/>
          <p14:tracePt t="227494" x="5849938" y="5680075"/>
          <p14:tracePt t="227511" x="5786438" y="5662613"/>
          <p14:tracePt t="227527" x="5778500" y="5662613"/>
          <p14:tracePt t="227588" x="5768975" y="5662613"/>
          <p14:tracePt t="227629" x="5768975" y="5680075"/>
          <p14:tracePt t="227644" x="5768975" y="5689600"/>
          <p14:tracePt t="227668" x="5759450" y="5697538"/>
          <p14:tracePt t="227677" x="5751513" y="5707063"/>
          <p14:tracePt t="227749" x="5759450" y="5707063"/>
          <p14:tracePt t="227757" x="5768975" y="5707063"/>
          <p14:tracePt t="227765" x="5786438" y="5707063"/>
          <p14:tracePt t="227777" x="5803900" y="5707063"/>
          <p14:tracePt t="227794" x="5849938" y="5689600"/>
          <p14:tracePt t="227811" x="5902325" y="5670550"/>
          <p14:tracePt t="227827" x="5973763" y="5643563"/>
          <p14:tracePt t="227844" x="6089650" y="5635625"/>
          <p14:tracePt t="227861" x="6207125" y="5591175"/>
          <p14:tracePt t="227877" x="6303963" y="5572125"/>
          <p14:tracePt t="227894" x="6367463" y="5564188"/>
          <p14:tracePt t="227911" x="6402388" y="5546725"/>
          <p14:tracePt t="227927" x="6411913" y="5546725"/>
          <p14:tracePt t="227957" x="6429375" y="5546725"/>
          <p14:tracePt t="227973" x="6438900" y="5546725"/>
          <p14:tracePt t="227981" x="6438900" y="5537200"/>
          <p14:tracePt t="228005" x="6446838" y="5537200"/>
          <p14:tracePt t="228013" x="6465888" y="5527675"/>
          <p14:tracePt t="228028" x="6473825" y="5527675"/>
          <p14:tracePt t="228044" x="6500813" y="5510213"/>
          <p14:tracePt t="228093" x="6518275" y="5510213"/>
          <p14:tracePt t="228109" x="6554788" y="5510213"/>
          <p14:tracePt t="228125" x="6572250" y="5510213"/>
          <p14:tracePt t="228133" x="6589713" y="5510213"/>
          <p14:tracePt t="228144" x="6608763" y="5510213"/>
          <p14:tracePt t="228161" x="6653213" y="5519738"/>
          <p14:tracePt t="228177" x="6724650" y="5527675"/>
          <p14:tracePt t="228194" x="6759575" y="5537200"/>
          <p14:tracePt t="228210" x="6786563" y="5554663"/>
          <p14:tracePt t="228227" x="6823075" y="5554663"/>
          <p14:tracePt t="228244" x="6850063" y="5564188"/>
          <p14:tracePt t="228260" x="6884988" y="5572125"/>
          <p14:tracePt t="228277" x="6894513" y="5581650"/>
          <p14:tracePt t="228294" x="6929438" y="5581650"/>
          <p14:tracePt t="228310" x="6956425" y="5581650"/>
          <p14:tracePt t="228327" x="6973888" y="5591175"/>
          <p14:tracePt t="228344" x="6992938" y="5591175"/>
          <p14:tracePt t="228360" x="7000875" y="5599113"/>
          <p14:tracePt t="228377" x="7010400" y="5608638"/>
          <p14:tracePt t="228394" x="7018338" y="5608638"/>
          <p14:tracePt t="228428" x="7027863" y="5608638"/>
          <p14:tracePt t="228444" x="7018338" y="5643563"/>
          <p14:tracePt t="228460" x="6929438" y="5707063"/>
          <p14:tracePt t="228477" x="6813550" y="5768975"/>
          <p14:tracePt t="228494" x="6635750" y="5857875"/>
          <p14:tracePt t="228510" x="6465888" y="5921375"/>
          <p14:tracePt t="228527" x="6286500" y="5992813"/>
          <p14:tracePt t="228544" x="6251575" y="6000750"/>
          <p14:tracePt t="228560" x="6180138" y="6027738"/>
          <p14:tracePt t="228577" x="6037263" y="6064250"/>
          <p14:tracePt t="228594" x="5938838" y="6072188"/>
          <p14:tracePt t="228610" x="5795963" y="6108700"/>
          <p14:tracePt t="228627" x="5670550" y="6153150"/>
          <p14:tracePt t="228644" x="5456238" y="6242050"/>
          <p14:tracePt t="228660" x="5322888" y="6313488"/>
          <p14:tracePt t="228677" x="5224463" y="6394450"/>
          <p14:tracePt t="228693" x="5126038" y="6456363"/>
          <p14:tracePt t="228710" x="5037138" y="6500813"/>
          <p14:tracePt t="228727" x="4973638" y="6554788"/>
          <p14:tracePt t="228743" x="4929188" y="6635750"/>
          <p14:tracePt t="228760" x="4786313" y="6680200"/>
          <p14:tracePt t="228777" x="4608513" y="6724650"/>
          <p14:tracePt t="228793" x="4419600" y="6742113"/>
          <p14:tracePt t="228810" x="4251325" y="6751638"/>
          <p14:tracePt t="228844" x="3848100" y="6823075"/>
          <p14:tracePt t="228860" x="3608388" y="6850063"/>
          <p14:tracePt t="228877" x="3419475" y="6850063"/>
          <p14:tracePt t="228893" x="3313113" y="6850063"/>
          <p14:tracePt t="228910" x="3251200" y="6850063"/>
          <p14:tracePt t="228927" x="3197225" y="6850063"/>
          <p14:tracePt t="228943" x="3160713" y="6850063"/>
          <p14:tracePt t="228960" x="3133725" y="6850063"/>
          <p14:tracePt t="228977" x="3116263" y="6850063"/>
          <p14:tracePt t="228993" x="3098800" y="6840538"/>
          <p14:tracePt t="229010" x="3071813" y="6832600"/>
          <p14:tracePt t="229027" x="3044825" y="6813550"/>
          <p14:tracePt t="229043" x="2982913" y="6786563"/>
          <p14:tracePt t="229060" x="2919413" y="6778625"/>
          <p14:tracePt t="229405" x="2795588" y="6411913"/>
          <p14:tracePt t="229414" x="2795588" y="6394450"/>
          <p14:tracePt t="229426" x="2795588" y="6376988"/>
          <p14:tracePt t="229443" x="2795588" y="6357938"/>
          <p14:tracePt t="229460" x="2795588" y="6332538"/>
          <p14:tracePt t="229573" x="2795588" y="6323013"/>
          <p14:tracePt t="229655" x="2795588" y="6313488"/>
          <p14:tracePt t="229668" x="2803525" y="6313488"/>
          <p14:tracePt t="229701" x="2803525" y="6305550"/>
          <p14:tracePt t="229709" x="2803525" y="6296025"/>
          <p14:tracePt t="229717" x="2813050" y="6286500"/>
          <p14:tracePt t="229726" x="2830513" y="6278563"/>
          <p14:tracePt t="229743" x="2867025" y="6269038"/>
          <p14:tracePt t="229760" x="2938463" y="6269038"/>
          <p14:tracePt t="229776" x="3027363" y="6269038"/>
          <p14:tracePt t="229793" x="3108325" y="6278563"/>
          <p14:tracePt t="229810" x="3179763" y="6286500"/>
          <p14:tracePt t="229826" x="3286125" y="6305550"/>
          <p14:tracePt t="229843" x="3384550" y="6313488"/>
          <p14:tracePt t="229860" x="3589338" y="6313488"/>
          <p14:tracePt t="229876" x="3759200" y="6313488"/>
          <p14:tracePt t="229893" x="3894138" y="6332538"/>
          <p14:tracePt t="229909" x="4000500" y="6340475"/>
          <p14:tracePt t="229926" x="4108450" y="6340475"/>
          <p14:tracePt t="229943" x="4205288" y="6340475"/>
          <p14:tracePt t="229959" x="4340225" y="6340475"/>
          <p14:tracePt t="229976" x="4438650" y="6367463"/>
          <p14:tracePt t="229993" x="4500563" y="6376988"/>
          <p14:tracePt t="230026" x="4545013" y="6376988"/>
          <p14:tracePt t="230043" x="4589463" y="6376988"/>
          <p14:tracePt t="230060" x="4660900" y="6376988"/>
          <p14:tracePt t="230076" x="4732338" y="6394450"/>
          <p14:tracePt t="230093" x="4813300" y="6403975"/>
          <p14:tracePt t="230109" x="4921250" y="6421438"/>
          <p14:tracePt t="230126" x="5010150" y="6421438"/>
          <p14:tracePt t="230143" x="5108575" y="6421438"/>
          <p14:tracePt t="230159" x="5153025" y="6421438"/>
          <p14:tracePt t="230176" x="5180013" y="6421438"/>
          <p14:tracePt t="230193" x="5214938" y="6403975"/>
          <p14:tracePt t="230209" x="5241925" y="6394450"/>
          <p14:tracePt t="230226" x="5259388" y="6376988"/>
          <p14:tracePt t="230243" x="5278438" y="6357938"/>
          <p14:tracePt t="230259" x="5322888" y="6340475"/>
          <p14:tracePt t="230276" x="5349875" y="6332538"/>
          <p14:tracePt t="230292" x="5357813" y="6323013"/>
          <p14:tracePt t="230349" x="5367338" y="6323013"/>
          <p14:tracePt t="230365" x="5375275" y="6323013"/>
          <p14:tracePt t="230477" x="5394325" y="6323013"/>
          <p14:tracePt t="230485" x="5402263" y="6340475"/>
          <p14:tracePt t="230493" x="5421313" y="6357938"/>
          <p14:tracePt t="230509" x="5492750" y="6403975"/>
          <p14:tracePt t="230526" x="5643563" y="6492875"/>
          <p14:tracePt t="230542" x="5707063" y="6546850"/>
          <p14:tracePt t="230559" x="5741988" y="6564313"/>
          <p14:tracePt t="230576" x="5751513" y="6581775"/>
          <p14:tracePt t="230592" x="5751513" y="6608763"/>
          <p14:tracePt t="230609" x="5751513" y="6618288"/>
          <p14:tracePt t="230797" x="5778500" y="6626225"/>
          <p14:tracePt t="230805" x="5822950" y="6626225"/>
          <p14:tracePt t="230813" x="6269038" y="6500813"/>
          <p14:tracePt t="230826" x="6680200" y="6448425"/>
          <p14:tracePt t="230842" x="7126288" y="6448425"/>
          <p14:tracePt t="230859" x="7350125" y="6448425"/>
          <p14:tracePt t="230876" x="7429500" y="6448425"/>
          <p14:tracePt t="230892" x="7473950" y="6448425"/>
          <p14:tracePt t="230909" x="7518400" y="6448425"/>
          <p14:tracePt t="230925" x="7564438" y="6483350"/>
          <p14:tracePt t="230942" x="7643813" y="6500813"/>
          <p14:tracePt t="230959" x="7742238" y="6527800"/>
          <p14:tracePt t="230976" x="7867650" y="6564313"/>
          <p14:tracePt t="230992" x="7966075" y="6572250"/>
          <p14:tracePt t="231009" x="8054975" y="6599238"/>
          <p14:tracePt t="231025" x="8099425" y="6608763"/>
          <p14:tracePt t="231042" x="8108950" y="6626225"/>
          <p14:tracePt t="231059" x="8143875" y="6626225"/>
          <p14:tracePt t="231075" x="8143875" y="6653213"/>
          <p14:tracePt t="231092" x="8180388" y="6697663"/>
          <p14:tracePt t="231113" x="8188325" y="6724650"/>
          <p14:tracePt t="231125" x="8197850" y="6778625"/>
          <p14:tracePt t="231142" x="8207375" y="6805613"/>
          <p14:tracePt t="231159" x="8215313" y="6813550"/>
          <p14:tracePt t="231253" x="8215313" y="6805613"/>
          <p14:tracePt t="231261" x="8207375" y="6778625"/>
          <p14:tracePt t="231269" x="8207375" y="6751638"/>
          <p14:tracePt t="231276" x="8207375" y="6707188"/>
          <p14:tracePt t="231292" x="8207375" y="6608763"/>
          <p14:tracePt t="231309" x="8207375" y="6546850"/>
          <p14:tracePt t="231325" x="8232775" y="6483350"/>
          <p14:tracePt t="231342" x="8296275" y="6384925"/>
          <p14:tracePt t="231359" x="8340725" y="6323013"/>
          <p14:tracePt t="231375" x="8367713" y="6286500"/>
          <p14:tracePt t="231392" x="8412163" y="6261100"/>
          <p14:tracePt t="231409" x="8421688" y="6251575"/>
          <p14:tracePt t="231425" x="8439150" y="6242050"/>
          <p14:tracePt t="231469" x="8456613" y="6242050"/>
          <p14:tracePt t="231476" x="8466138" y="6242050"/>
          <p14:tracePt t="231492" x="8466138" y="6251575"/>
          <p14:tracePt t="231508" x="8474075" y="6296025"/>
          <p14:tracePt t="231525" x="8483600" y="6323013"/>
          <p14:tracePt t="231542" x="8483600" y="6367463"/>
          <p14:tracePt t="231558" x="8483600" y="6403975"/>
          <p14:tracePt t="231575" x="8483600" y="6429375"/>
          <p14:tracePt t="231592" x="8456613" y="6465888"/>
          <p14:tracePt t="231608" x="8429625" y="6537325"/>
          <p14:tracePt t="231625" x="8439150" y="6527800"/>
          <p14:tracePt t="231642" x="8429625" y="6519863"/>
          <p14:tracePt t="231658" x="8421688" y="6519863"/>
          <p14:tracePt t="231675" x="8412163" y="6519863"/>
          <p14:tracePt t="231692" x="8367713" y="6456363"/>
          <p14:tracePt t="231708" x="8358188" y="6403975"/>
          <p14:tracePt t="231725" x="8358188" y="6367463"/>
          <p14:tracePt t="231742" x="8358188" y="6323013"/>
          <p14:tracePt t="231758" x="8394700" y="6278563"/>
          <p14:tracePt t="231775" x="8421688" y="6251575"/>
          <p14:tracePt t="231792" x="8439150" y="6242050"/>
          <p14:tracePt t="231808" x="8456613" y="6242050"/>
          <p14:tracePt t="231825" x="8466138" y="6242050"/>
          <p14:tracePt t="231842" x="8474075" y="6242050"/>
          <p14:tracePt t="231858" x="8501063" y="6242050"/>
          <p14:tracePt t="231875" x="8518525" y="6261100"/>
          <p14:tracePt t="231892" x="8537575" y="6332538"/>
          <p14:tracePt t="231908" x="8537575" y="6384925"/>
          <p14:tracePt t="231925" x="8493125" y="6465888"/>
          <p14:tracePt t="231942" x="8474075" y="6492875"/>
          <p14:tracePt t="231958" x="8439150" y="6519863"/>
          <p14:tracePt t="231975" x="8412163" y="6519863"/>
          <p14:tracePt t="231992" x="8402638" y="6519863"/>
          <p14:tracePt t="232008" x="8385175" y="6519863"/>
          <p14:tracePt t="232042" x="8385175" y="6510338"/>
          <p14:tracePt t="232058" x="8375650" y="6492875"/>
          <p14:tracePt t="232075" x="8375650" y="6483350"/>
          <p14:tracePt t="232092" x="8375650" y="6475413"/>
          <p14:tracePt t="232108" x="8375650" y="6465888"/>
        </p14:tracePtLst>
      </p14:laserTrace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62" t="28317" r="21134" b="16525"/>
          <a:stretch/>
        </p:blipFill>
        <p:spPr bwMode="auto">
          <a:xfrm>
            <a:off x="381000" y="1295400"/>
            <a:ext cx="8381999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264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190"/>
    </mc:Choice>
    <mc:Fallback xmlns="">
      <p:transition spd="slow" advTm="58190"/>
    </mc:Fallback>
  </mc:AlternateContent>
  <p:extLst>
    <p:ext uri="{3A86A75C-4F4B-4683-9AE1-C65F6400EC91}">
      <p14:laserTraceLst xmlns:p14="http://schemas.microsoft.com/office/powerpoint/2010/main">
        <p14:tracePtLst>
          <p14:tracePt t="8615" x="8375650" y="6429375"/>
          <p14:tracePt t="8623" x="8375650" y="6421438"/>
          <p14:tracePt t="8638" x="8367713" y="6403975"/>
          <p14:tracePt t="8647" x="8350250" y="6394450"/>
          <p14:tracePt t="8663" x="8340725" y="6394450"/>
          <p14:tracePt t="8831" x="8331200" y="6394450"/>
          <p14:tracePt t="8838" x="8323263" y="6357938"/>
          <p14:tracePt t="8846" x="8304213" y="6340475"/>
          <p14:tracePt t="8864" x="8197850" y="6215063"/>
          <p14:tracePt t="8880" x="8108950" y="6081713"/>
          <p14:tracePt t="8896" x="7902575" y="5938838"/>
          <p14:tracePt t="8913" x="7608888" y="5778500"/>
          <p14:tracePt t="8930" x="7251700" y="5626100"/>
          <p14:tracePt t="8946" x="7242175" y="5626100"/>
          <p14:tracePt t="8963" x="6902450" y="5537200"/>
          <p14:tracePt t="8980" x="6465888" y="5367338"/>
          <p14:tracePt t="8996" x="5902325" y="5162550"/>
          <p14:tracePt t="9013" x="5224463" y="4911725"/>
          <p14:tracePt t="9030" x="4911725" y="4857750"/>
          <p14:tracePt t="9046" x="4679950" y="4849813"/>
          <p14:tracePt t="9063" x="4438650" y="4849813"/>
          <p14:tracePt t="9080" x="4187825" y="4849813"/>
          <p14:tracePt t="9096" x="4170363" y="4849813"/>
          <p14:tracePt t="9113" x="4098925" y="4830763"/>
          <p14:tracePt t="9130" x="4089400" y="4830763"/>
          <p14:tracePt t="9215" x="4081463" y="4822825"/>
          <p14:tracePt t="9222" x="4071938" y="4805363"/>
          <p14:tracePt t="9230" x="4027488" y="4741863"/>
          <p14:tracePt t="9246" x="3919538" y="4572000"/>
          <p14:tracePt t="9263" x="3786188" y="4295775"/>
          <p14:tracePt t="9279" x="3616325" y="4071938"/>
          <p14:tracePt t="9296" x="3429000" y="3867150"/>
          <p14:tracePt t="9313" x="3322638" y="3778250"/>
          <p14:tracePt t="9329" x="3027363" y="3544888"/>
          <p14:tracePt t="9346" x="2830513" y="3384550"/>
          <p14:tracePt t="9363" x="2687638" y="3251200"/>
          <p14:tracePt t="9379" x="2509838" y="3125788"/>
          <p14:tracePt t="9396" x="2401888" y="3036888"/>
          <p14:tracePt t="9413" x="2366963" y="3017838"/>
          <p14:tracePt t="9429" x="2366963" y="3009900"/>
          <p14:tracePt t="9478" x="2357438" y="3009900"/>
          <p14:tracePt t="9510" x="2357438" y="3027363"/>
          <p14:tracePt t="9534" x="2322513" y="3027363"/>
          <p14:tracePt t="9543" x="2286000" y="3027363"/>
          <p14:tracePt t="9551" x="2276475" y="3036888"/>
          <p14:tracePt t="9567" x="2259013" y="3036888"/>
          <p14:tracePt t="9579" x="2251075" y="3036888"/>
          <p14:tracePt t="9631" x="2241550" y="3036888"/>
          <p14:tracePt t="9638" x="2214563" y="3036888"/>
          <p14:tracePt t="9646" x="2179638" y="3036888"/>
          <p14:tracePt t="9663" x="2143125" y="3027363"/>
          <p14:tracePt t="9679" x="2125663" y="3017838"/>
          <p14:tracePt t="9696" x="2098675" y="3009900"/>
          <p14:tracePt t="9729" x="2098675" y="2982913"/>
          <p14:tracePt t="9746" x="2098675" y="2955925"/>
          <p14:tracePt t="9763" x="2098675" y="2928938"/>
          <p14:tracePt t="9779" x="2089150" y="2921000"/>
          <p14:tracePt t="9796" x="2089150" y="2901950"/>
          <p14:tracePt t="9813" x="2081213" y="2884488"/>
          <p14:tracePt t="9838" x="2081213" y="2874963"/>
          <p14:tracePt t="9854" x="2081213" y="2867025"/>
          <p14:tracePt t="9871" x="2081213" y="2857500"/>
          <p14:tracePt t="9926" x="2081213" y="2849563"/>
          <p14:tracePt t="9943" x="2081213" y="2840038"/>
          <p14:tracePt t="9951" x="2089150" y="2840038"/>
          <p14:tracePt t="9959" x="2098675" y="2830513"/>
          <p14:tracePt t="9967" x="2116138" y="2822575"/>
          <p14:tracePt t="9979" x="2143125" y="2813050"/>
          <p14:tracePt t="9996" x="2197100" y="2813050"/>
          <p14:tracePt t="10012" x="2232025" y="2813050"/>
          <p14:tracePt t="10029" x="2303463" y="2840038"/>
          <p14:tracePt t="10046" x="2339975" y="2894013"/>
          <p14:tracePt t="10062" x="2347913" y="2938463"/>
          <p14:tracePt t="10079" x="2366963" y="2982913"/>
          <p14:tracePt t="10096" x="2366963" y="2992438"/>
          <p14:tracePt t="10134" x="2330450" y="3017838"/>
          <p14:tracePt t="10146" x="2295525" y="3036888"/>
          <p14:tracePt t="10162" x="2205038" y="3063875"/>
          <p14:tracePt t="10179" x="2125663" y="3071813"/>
          <p14:tracePt t="10196" x="2062163" y="3071813"/>
          <p14:tracePt t="10212" x="2009775" y="3071813"/>
          <p14:tracePt t="10229" x="1982788" y="3063875"/>
          <p14:tracePt t="10245" x="1938338" y="3017838"/>
          <p14:tracePt t="10262" x="1911350" y="2982913"/>
          <p14:tracePt t="10279" x="1911350" y="2955925"/>
          <p14:tracePt t="10295" x="1911350" y="2911475"/>
          <p14:tracePt t="10312" x="1911350" y="2884488"/>
          <p14:tracePt t="10329" x="1911350" y="2857500"/>
          <p14:tracePt t="10363" x="1911350" y="2849563"/>
          <p14:tracePt t="10379" x="1911350" y="2840038"/>
          <p14:tracePt t="10396" x="1919288" y="2840038"/>
          <p14:tracePt t="10412" x="1938338" y="2830513"/>
          <p14:tracePt t="10429" x="1946275" y="2822575"/>
          <p14:tracePt t="10470" x="1973263" y="2822575"/>
          <p14:tracePt t="10503" x="2000250" y="2822575"/>
          <p14:tracePt t="10535" x="2027238" y="2830513"/>
          <p14:tracePt t="10543" x="2062163" y="2867025"/>
          <p14:tracePt t="10550" x="2081213" y="2884488"/>
          <p14:tracePt t="10562" x="2116138" y="2921000"/>
          <p14:tracePt t="10579" x="2152650" y="3000375"/>
          <p14:tracePt t="10595" x="2197100" y="3036888"/>
          <p14:tracePt t="10612" x="2232025" y="3081338"/>
          <p14:tracePt t="10645" x="2232025" y="3089275"/>
          <p14:tracePt t="10662" x="2197100" y="3089275"/>
          <p14:tracePt t="10679" x="2179638" y="3081338"/>
          <p14:tracePt t="10695" x="2170113" y="3071813"/>
          <p14:tracePt t="10712" x="2152650" y="3071813"/>
          <p14:tracePt t="10729" x="2152650" y="3063875"/>
          <p14:tracePt t="10745" x="2152650" y="3044825"/>
          <p14:tracePt t="10779" x="2133600" y="3036888"/>
          <p14:tracePt t="10854" x="2108200" y="3009900"/>
          <p14:tracePt t="10862" x="2089150" y="3009900"/>
          <p14:tracePt t="10870" x="2062163" y="2992438"/>
          <p14:tracePt t="10879" x="2044700" y="2992438"/>
          <p14:tracePt t="10895" x="2009775" y="2955925"/>
          <p14:tracePt t="10912" x="2000250" y="2955925"/>
          <p14:tracePt t="10929" x="1990725" y="2938463"/>
          <p14:tracePt t="10945" x="1973263" y="2928938"/>
          <p14:tracePt t="10962" x="1965325" y="2928938"/>
          <p14:tracePt t="10978" x="1965325" y="2921000"/>
          <p14:tracePt t="10995" x="1946275" y="2921000"/>
          <p14:tracePt t="11012" x="1928813" y="2901950"/>
          <p14:tracePt t="11028" x="1901825" y="2894013"/>
          <p14:tracePt t="11045" x="1847850" y="2884488"/>
          <p14:tracePt t="11062" x="1822450" y="2867025"/>
          <p14:tracePt t="11078" x="1795463" y="2857500"/>
          <p14:tracePt t="11095" x="1785938" y="2849563"/>
          <p14:tracePt t="11112" x="1768475" y="2849563"/>
          <p14:tracePt t="11128" x="1741488" y="2840038"/>
          <p14:tracePt t="11145" x="1724025" y="2830513"/>
          <p14:tracePt t="11162" x="1687513" y="2830513"/>
          <p14:tracePt t="11178" x="1679575" y="2822575"/>
          <p14:tracePt t="11195" x="1670050" y="2822575"/>
          <p14:tracePt t="11212" x="1643063" y="2822575"/>
          <p14:tracePt t="11228" x="1633538" y="2813050"/>
          <p14:tracePt t="11245" x="1625600" y="2813050"/>
          <p14:tracePt t="11262" x="1616075" y="2813050"/>
          <p14:tracePt t="11278" x="1581150" y="2786063"/>
          <p14:tracePt t="11295" x="1562100" y="2778125"/>
          <p14:tracePt t="11312" x="1544638" y="2778125"/>
          <p14:tracePt t="11328" x="1490663" y="2759075"/>
          <p14:tracePt t="11345" x="1419225" y="2732088"/>
          <p14:tracePt t="11362" x="1366838" y="2697163"/>
          <p14:tracePt t="11378" x="1312863" y="2687638"/>
          <p14:tracePt t="11395" x="1276350" y="2652713"/>
          <p14:tracePt t="11412" x="1250950" y="2643188"/>
          <p14:tracePt t="11428" x="1231900" y="2643188"/>
          <p14:tracePt t="11543" x="1241425" y="2643188"/>
          <p14:tracePt t="11551" x="1258888" y="2643188"/>
          <p14:tracePt t="11559" x="1295400" y="2643188"/>
          <p14:tracePt t="11566" x="1303338" y="2643188"/>
          <p14:tracePt t="11578" x="1330325" y="2643188"/>
          <p14:tracePt t="11595" x="1357313" y="2643188"/>
          <p14:tracePt t="11611" x="1393825" y="2643188"/>
          <p14:tracePt t="11628" x="1455738" y="2643188"/>
          <p14:tracePt t="11645" x="1500188" y="2660650"/>
          <p14:tracePt t="11661" x="1589088" y="2687638"/>
          <p14:tracePt t="11678" x="1643063" y="2706688"/>
          <p14:tracePt t="11695" x="1697038" y="2714625"/>
          <p14:tracePt t="11711" x="1724025" y="2724150"/>
          <p14:tracePt t="11728" x="1741488" y="2724150"/>
          <p14:tracePt t="11745" x="1776413" y="2732088"/>
          <p14:tracePt t="11761" x="1795463" y="2751138"/>
          <p14:tracePt t="11778" x="1812925" y="2751138"/>
          <p14:tracePt t="11795" x="1822450" y="2759075"/>
          <p14:tracePt t="11811" x="1839913" y="2778125"/>
          <p14:tracePt t="11828" x="1857375" y="2786063"/>
          <p14:tracePt t="11845" x="1884363" y="2822575"/>
          <p14:tracePt t="11861" x="1919288" y="2849563"/>
          <p14:tracePt t="11886" x="1955800" y="2857500"/>
          <p14:tracePt t="11903" x="1965325" y="2867025"/>
          <p14:tracePt t="11942" x="1973263" y="2874963"/>
          <p14:tracePt t="11950" x="1982788" y="2874963"/>
          <p14:tracePt t="11967" x="1990725" y="2884488"/>
          <p14:tracePt t="12175" x="1982788" y="2884488"/>
          <p14:tracePt t="12184" x="1973263" y="2884488"/>
          <p14:tracePt t="12194" x="1965325" y="2884488"/>
          <p14:tracePt t="12211" x="1919288" y="2874963"/>
          <p14:tracePt t="12228" x="1893888" y="2867025"/>
          <p14:tracePt t="12244" x="1857375" y="2840038"/>
          <p14:tracePt t="12261" x="1795463" y="2822575"/>
          <p14:tracePt t="12278" x="1785938" y="2803525"/>
          <p14:tracePt t="12294" x="1758950" y="2803525"/>
          <p14:tracePt t="12311" x="1751013" y="2803525"/>
          <p14:tracePt t="12344" x="1724025" y="2795588"/>
          <p14:tracePt t="12362" x="1714500" y="2795588"/>
          <p14:tracePt t="12378" x="1687513" y="2795588"/>
          <p14:tracePt t="12394" x="1670050" y="2795588"/>
          <p14:tracePt t="12411" x="1660525" y="2795588"/>
          <p14:tracePt t="12428" x="1643063" y="2778125"/>
          <p14:tracePt t="12461" x="1625600" y="2778125"/>
          <p14:tracePt t="12478" x="1608138" y="2768600"/>
          <p14:tracePt t="12494" x="1571625" y="2759075"/>
          <p14:tracePt t="12511" x="1554163" y="2751138"/>
          <p14:tracePt t="12528" x="1536700" y="2741613"/>
          <p14:tracePt t="12544" x="1527175" y="2741613"/>
          <p14:tracePt t="12561" x="1509713" y="2732088"/>
          <p14:tracePt t="12594" x="1490663" y="2724150"/>
          <p14:tracePt t="12631" x="1482725" y="2724150"/>
          <p14:tracePt t="12646" x="1473200" y="2724150"/>
          <p14:tracePt t="12661" x="1465263" y="2724150"/>
          <p14:tracePt t="12823" x="1473200" y="2724150"/>
          <p14:tracePt t="12831" x="1482725" y="2724150"/>
          <p14:tracePt t="12839" x="1490663" y="2724150"/>
          <p14:tracePt t="12847" x="1509713" y="2724150"/>
          <p14:tracePt t="12862" x="1544638" y="2741613"/>
          <p14:tracePt t="12877" x="1554163" y="2751138"/>
          <p14:tracePt t="12894" x="1571625" y="2759075"/>
          <p14:tracePt t="12911" x="1589088" y="2768600"/>
          <p14:tracePt t="12927" x="1608138" y="2778125"/>
          <p14:tracePt t="12944" x="1633538" y="2795588"/>
          <p14:tracePt t="12961" x="1643063" y="2795588"/>
          <p14:tracePt t="12977" x="1660525" y="2803525"/>
          <p14:tracePt t="12994" x="1660525" y="2813050"/>
          <p14:tracePt t="13011" x="1670050" y="2822575"/>
          <p14:tracePt t="13027" x="1687513" y="2840038"/>
          <p14:tracePt t="13044" x="1697038" y="2849563"/>
          <p14:tracePt t="13061" x="1731963" y="2857500"/>
          <p14:tracePt t="13077" x="1758950" y="2894013"/>
          <p14:tracePt t="13094" x="1776413" y="2911475"/>
          <p14:tracePt t="13111" x="1785938" y="2921000"/>
          <p14:tracePt t="13127" x="1803400" y="2921000"/>
          <p14:tracePt t="13166" x="1822450" y="2921000"/>
          <p14:tracePt t="13182" x="1830388" y="2921000"/>
          <p14:tracePt t="13238" x="1839913" y="2921000"/>
          <p14:tracePt t="13255" x="1866900" y="2921000"/>
          <p14:tracePt t="13310" x="1874838" y="2921000"/>
          <p14:tracePt t="13319" x="1884363" y="2921000"/>
          <p14:tracePt t="13334" x="1893888" y="2928938"/>
          <p14:tracePt t="13344" x="1901825" y="2928938"/>
          <p14:tracePt t="13361" x="1919288" y="2928938"/>
          <p14:tracePt t="13377" x="1938338" y="2938463"/>
          <p14:tracePt t="13410" x="1955800" y="2938463"/>
          <p14:tracePt t="13447" x="1973263" y="2938463"/>
          <p14:tracePt t="13478" x="1973263" y="2946400"/>
          <p14:tracePt t="13542" x="1990725" y="2946400"/>
          <p14:tracePt t="13550" x="2000250" y="2955925"/>
          <p14:tracePt t="13647" x="2000250" y="2965450"/>
          <p14:tracePt t="13655" x="2000250" y="2973388"/>
          <p14:tracePt t="13662" x="2000250" y="2992438"/>
          <p14:tracePt t="13677" x="1990725" y="3000375"/>
          <p14:tracePt t="13693" x="1965325" y="3017838"/>
          <p14:tracePt t="13710" x="1955800" y="3017838"/>
          <p14:tracePt t="13727" x="1938338" y="3017838"/>
          <p14:tracePt t="13744" x="1928813" y="3017838"/>
          <p14:tracePt t="13790" x="1919288" y="3017838"/>
          <p14:tracePt t="13807" x="1919288" y="3000375"/>
          <p14:tracePt t="13815" x="1919288" y="2982913"/>
          <p14:tracePt t="13827" x="1919288" y="2955925"/>
          <p14:tracePt t="13843" x="1919288" y="2894013"/>
          <p14:tracePt t="13860" x="1919288" y="2830513"/>
          <p14:tracePt t="13862" x="1946275" y="2803525"/>
          <p14:tracePt t="13877" x="1955800" y="2786063"/>
          <p14:tracePt t="13893" x="2000250" y="2724150"/>
          <p14:tracePt t="13910" x="2036763" y="2687638"/>
          <p14:tracePt t="13927" x="2071688" y="2643188"/>
          <p14:tracePt t="13943" x="2071688" y="2635250"/>
          <p14:tracePt t="13977" x="2098675" y="2635250"/>
          <p14:tracePt t="13993" x="2125663" y="2635250"/>
          <p14:tracePt t="14010" x="2160588" y="2660650"/>
          <p14:tracePt t="14027" x="2214563" y="2706688"/>
          <p14:tracePt t="14043" x="2232025" y="2714625"/>
          <p14:tracePt t="14060" x="2232025" y="2732088"/>
          <p14:tracePt t="14077" x="2232025" y="2759075"/>
          <p14:tracePt t="14093" x="2232025" y="2795588"/>
          <p14:tracePt t="14110" x="2232025" y="2803525"/>
          <p14:tracePt t="14127" x="2214563" y="2840038"/>
          <p14:tracePt t="14143" x="2205038" y="2849563"/>
          <p14:tracePt t="14160" x="2170113" y="2874963"/>
          <p14:tracePt t="14177" x="2133600" y="2894013"/>
          <p14:tracePt t="14193" x="2089150" y="2921000"/>
          <p14:tracePt t="14210" x="2036763" y="2938463"/>
          <p14:tracePt t="14227" x="2009775" y="2938463"/>
          <p14:tracePt t="14243" x="1990725" y="2938463"/>
          <p14:tracePt t="14260" x="1982788" y="2938463"/>
          <p14:tracePt t="14293" x="1955800" y="2938463"/>
          <p14:tracePt t="14310" x="1938338" y="2928938"/>
          <p14:tracePt t="14327" x="1928813" y="2911475"/>
          <p14:tracePt t="14343" x="1928813" y="2901950"/>
          <p14:tracePt t="14360" x="1928813" y="2884488"/>
          <p14:tracePt t="14376" x="1928813" y="2867025"/>
          <p14:tracePt t="14393" x="1928813" y="2857500"/>
          <p14:tracePt t="14410" x="1928813" y="2830513"/>
          <p14:tracePt t="14426" x="1946275" y="2822575"/>
          <p14:tracePt t="14443" x="1965325" y="2803525"/>
          <p14:tracePt t="14460" x="2027238" y="2786063"/>
          <p14:tracePt t="14476" x="2044700" y="2778125"/>
          <p14:tracePt t="14493" x="2071688" y="2778125"/>
          <p14:tracePt t="14510" x="2081213" y="2778125"/>
          <p14:tracePt t="14526" x="2098675" y="2778125"/>
          <p14:tracePt t="14543" x="2108200" y="2778125"/>
          <p14:tracePt t="14560" x="2116138" y="2778125"/>
          <p14:tracePt t="14576" x="2133600" y="2803525"/>
          <p14:tracePt t="14593" x="2133600" y="2830513"/>
          <p14:tracePt t="14610" x="2133600" y="2857500"/>
          <p14:tracePt t="14626" x="2116138" y="2901950"/>
          <p14:tracePt t="14643" x="2098675" y="2928938"/>
          <p14:tracePt t="14660" x="2071688" y="2965450"/>
          <p14:tracePt t="14676" x="2044700" y="2982913"/>
          <p14:tracePt t="14693" x="2009775" y="2982913"/>
          <p14:tracePt t="14710" x="1990725" y="2982913"/>
          <p14:tracePt t="14726" x="1982788" y="2982913"/>
          <p14:tracePt t="14743" x="1965325" y="2982913"/>
          <p14:tracePt t="14760" x="1946275" y="2982913"/>
          <p14:tracePt t="14776" x="1928813" y="2965450"/>
          <p14:tracePt t="14793" x="1901825" y="2946400"/>
          <p14:tracePt t="14810" x="1884363" y="2928938"/>
          <p14:tracePt t="14826" x="1884363" y="2901950"/>
          <p14:tracePt t="14843" x="1884363" y="2867025"/>
          <p14:tracePt t="14860" x="1884363" y="2822575"/>
          <p14:tracePt t="14862" x="1884363" y="2795588"/>
          <p14:tracePt t="14876" x="1893888" y="2778125"/>
          <p14:tracePt t="14893" x="1911350" y="2741613"/>
          <p14:tracePt t="14909" x="1938338" y="2714625"/>
          <p14:tracePt t="14926" x="1946275" y="2706688"/>
          <p14:tracePt t="14943" x="1955800" y="2706688"/>
          <p14:tracePt t="14960" x="1965325" y="2706688"/>
          <p14:tracePt t="14976" x="1982788" y="2706688"/>
          <p14:tracePt t="15014" x="2000250" y="2706688"/>
          <p14:tracePt t="15026" x="2000250" y="2714625"/>
          <p14:tracePt t="15043" x="2000250" y="2724150"/>
          <p14:tracePt t="15060" x="1982788" y="2751138"/>
          <p14:tracePt t="15076" x="1955800" y="2795588"/>
          <p14:tracePt t="15093" x="1901825" y="2849563"/>
          <p14:tracePt t="15109" x="1866900" y="2874963"/>
          <p14:tracePt t="15126" x="1830388" y="2901950"/>
          <p14:tracePt t="15143" x="1822450" y="2901950"/>
          <p14:tracePt t="15159" x="1803400" y="2901950"/>
          <p14:tracePt t="15193" x="1785938" y="2901950"/>
          <p14:tracePt t="15209" x="1776413" y="2901950"/>
          <p14:tracePt t="15226" x="1768475" y="2901950"/>
          <p14:tracePt t="15243" x="1758950" y="2901950"/>
          <p14:tracePt t="15327" x="1758950" y="2894013"/>
          <p14:tracePt t="15334" x="1758950" y="2874963"/>
          <p14:tracePt t="15343" x="1768475" y="2874963"/>
          <p14:tracePt t="15360" x="1822450" y="2857500"/>
          <p14:tracePt t="15376" x="1874838" y="2840038"/>
          <p14:tracePt t="15393" x="1884363" y="2840038"/>
          <p14:tracePt t="15409" x="1901825" y="2840038"/>
          <p14:tracePt t="15426" x="1911350" y="2840038"/>
          <p14:tracePt t="15443" x="1946275" y="2849563"/>
          <p14:tracePt t="15459" x="1965325" y="2867025"/>
          <p14:tracePt t="15476" x="1973263" y="2901950"/>
          <p14:tracePt t="15493" x="1990725" y="2928938"/>
          <p14:tracePt t="15509" x="2009775" y="2982913"/>
          <p14:tracePt t="15526" x="2009775" y="3027363"/>
          <p14:tracePt t="15542" x="2000250" y="3098800"/>
          <p14:tracePt t="15559" x="1965325" y="3160713"/>
          <p14:tracePt t="15576" x="1946275" y="3170238"/>
          <p14:tracePt t="15592" x="1938338" y="3187700"/>
          <p14:tracePt t="15609" x="1928813" y="3187700"/>
          <p14:tracePt t="15626" x="1919288" y="3187700"/>
          <p14:tracePt t="15642" x="1911350" y="3187700"/>
          <p14:tracePt t="15676" x="1893888" y="3187700"/>
          <p14:tracePt t="15692" x="1884363" y="3160713"/>
          <p14:tracePt t="15709" x="1884363" y="3081338"/>
          <p14:tracePt t="15726" x="1884363" y="3036888"/>
          <p14:tracePt t="15742" x="1884363" y="2982913"/>
          <p14:tracePt t="15759" x="1919288" y="2946400"/>
          <p14:tracePt t="15776" x="1946275" y="2901950"/>
          <p14:tracePt t="15814" x="1965325" y="2894013"/>
          <p14:tracePt t="15826" x="1973263" y="2894013"/>
          <p14:tracePt t="15854" x="1990725" y="2894013"/>
          <p14:tracePt t="15870" x="2009775" y="2894013"/>
          <p14:tracePt t="15879" x="2009775" y="2901950"/>
          <p14:tracePt t="15892" x="2017713" y="2911475"/>
          <p14:tracePt t="15909" x="2036763" y="2946400"/>
          <p14:tracePt t="15926" x="2036763" y="3009900"/>
          <p14:tracePt t="15942" x="2036763" y="3054350"/>
          <p14:tracePt t="15959" x="2036763" y="3089275"/>
          <p14:tracePt t="15976" x="2000250" y="3152775"/>
          <p14:tracePt t="15992" x="1965325" y="3206750"/>
          <p14:tracePt t="16009" x="1946275" y="3232150"/>
          <p14:tracePt t="16094" x="1946275" y="3224213"/>
          <p14:tracePt t="16110" x="1955800" y="3206750"/>
          <p14:tracePt t="16118" x="1965325" y="3187700"/>
          <p14:tracePt t="16126" x="1982788" y="3179763"/>
          <p14:tracePt t="16142" x="2000250" y="3152775"/>
          <p14:tracePt t="16159" x="2044700" y="3116263"/>
          <p14:tracePt t="16175" x="2062163" y="3108325"/>
          <p14:tracePt t="16192" x="2098675" y="3081338"/>
          <p14:tracePt t="16209" x="2108200" y="3081338"/>
          <p14:tracePt t="16226" x="2116138" y="3071813"/>
          <p14:tracePt t="16242" x="2125663" y="3071813"/>
          <p14:tracePt t="16259" x="2143125" y="3071813"/>
          <p14:tracePt t="16292" x="2160588" y="3071813"/>
          <p14:tracePt t="16309" x="2170113" y="3081338"/>
          <p14:tracePt t="16447" x="2179638" y="3063875"/>
          <p14:tracePt t="16455" x="2179638" y="3054350"/>
          <p14:tracePt t="16463" x="2197100" y="3036888"/>
          <p14:tracePt t="16475" x="2205038" y="3027363"/>
          <p14:tracePt t="16492" x="2205038" y="3009900"/>
          <p14:tracePt t="16509" x="2224088" y="3000375"/>
          <p14:tracePt t="16525" x="2232025" y="2982913"/>
          <p14:tracePt t="16703" x="2232025" y="2992438"/>
          <p14:tracePt t="16710" x="2214563" y="3009900"/>
          <p14:tracePt t="16718" x="2187575" y="3017838"/>
          <p14:tracePt t="16726" x="2179638" y="3027363"/>
          <p14:tracePt t="16742" x="2143125" y="3054350"/>
          <p14:tracePt t="16758" x="2108200" y="3071813"/>
          <p14:tracePt t="16775" x="2089150" y="3089275"/>
          <p14:tracePt t="16792" x="2081213" y="3098800"/>
          <p14:tracePt t="16808" x="2071688" y="3108325"/>
          <p14:tracePt t="16910" x="2089150" y="3108325"/>
          <p14:tracePt t="16918" x="2098675" y="3108325"/>
          <p14:tracePt t="16926" x="2125663" y="3098800"/>
          <p14:tracePt t="16942" x="2160588" y="3054350"/>
          <p14:tracePt t="16958" x="2179638" y="3027363"/>
          <p14:tracePt t="16975" x="2214563" y="2992438"/>
          <p14:tracePt t="16992" x="2224088" y="2955925"/>
          <p14:tracePt t="17009" x="2232025" y="2955925"/>
          <p14:tracePt t="17025" x="2241550" y="2955925"/>
          <p14:tracePt t="17042" x="2241550" y="2946400"/>
          <p14:tracePt t="17142" x="2232025" y="2973388"/>
          <p14:tracePt t="17150" x="2224088" y="2973388"/>
          <p14:tracePt t="17158" x="2214563" y="2982913"/>
          <p14:tracePt t="17175" x="2160588" y="3017838"/>
          <p14:tracePt t="17192" x="2116138" y="3044825"/>
          <p14:tracePt t="17208" x="2089150" y="3081338"/>
          <p14:tracePt t="17225" x="2062163" y="3098800"/>
          <p14:tracePt t="17326" x="2062163" y="3089275"/>
          <p14:tracePt t="17334" x="2071688" y="3071813"/>
          <p14:tracePt t="17350" x="2098675" y="3044825"/>
          <p14:tracePt t="17358" x="2116138" y="3027363"/>
          <p14:tracePt t="17375" x="2143125" y="2992438"/>
          <p14:tracePt t="17391" x="2160588" y="2965450"/>
          <p14:tracePt t="17430" x="2170113" y="2965450"/>
          <p14:tracePt t="17534" x="2170113" y="2973388"/>
          <p14:tracePt t="17542" x="2170113" y="2982913"/>
          <p14:tracePt t="17550" x="2170113" y="3000375"/>
          <p14:tracePt t="17558" x="2170113" y="3017838"/>
          <p14:tracePt t="17575" x="2143125" y="3054350"/>
          <p14:tracePt t="17591" x="2125663" y="3081338"/>
          <p14:tracePt t="17608" x="2108200" y="3098800"/>
          <p14:tracePt t="17625" x="2098675" y="3098800"/>
          <p14:tracePt t="17726" x="2116138" y="3089275"/>
          <p14:tracePt t="17735" x="2125663" y="3071813"/>
          <p14:tracePt t="17742" x="2125663" y="3063875"/>
          <p14:tracePt t="17774" x="2125663" y="3054350"/>
          <p14:tracePt t="17782" x="2143125" y="3044825"/>
          <p14:tracePt t="17791" x="2152650" y="3036888"/>
          <p14:tracePt t="17814" x="2170113" y="3036888"/>
          <p14:tracePt t="17825" x="2179638" y="3027363"/>
          <p14:tracePt t="17902" x="2179638" y="3017838"/>
          <p14:tracePt t="17934" x="2160588" y="3027363"/>
          <p14:tracePt t="17950" x="2133600" y="3054350"/>
          <p14:tracePt t="17958" x="2125663" y="3063875"/>
          <p14:tracePt t="17974" x="2116138" y="3063875"/>
          <p14:tracePt t="17982" x="2098675" y="3081338"/>
          <p14:tracePt t="17991" x="2098675" y="3089275"/>
          <p14:tracePt t="18014" x="2089150" y="3098800"/>
          <p14:tracePt t="18070" x="2089150" y="3081338"/>
          <p14:tracePt t="18110" x="2089150" y="3044825"/>
          <p14:tracePt t="18118" x="2116138" y="3027363"/>
          <p14:tracePt t="18126" x="2125663" y="3000375"/>
          <p14:tracePt t="18141" x="2160588" y="2955925"/>
          <p14:tracePt t="18158" x="2170113" y="2938463"/>
          <p14:tracePt t="18174" x="2187575" y="2921000"/>
          <p14:tracePt t="18262" x="2179638" y="2921000"/>
          <p14:tracePt t="18270" x="2179638" y="2938463"/>
          <p14:tracePt t="18286" x="2179638" y="2965450"/>
          <p14:tracePt t="18295" x="2170113" y="2965450"/>
          <p14:tracePt t="18308" x="2170113" y="2992438"/>
          <p14:tracePt t="18324" x="2152650" y="3000375"/>
          <p14:tracePt t="18341" x="2152650" y="3009900"/>
          <p14:tracePt t="18439" x="2152650" y="2992438"/>
          <p14:tracePt t="18446" x="2160588" y="2982913"/>
          <p14:tracePt t="18454" x="2179638" y="2965450"/>
          <p14:tracePt t="18462" x="2197100" y="2955925"/>
          <p14:tracePt t="18474" x="2205038" y="2946400"/>
          <p14:tracePt t="18491" x="2232025" y="2921000"/>
          <p14:tracePt t="18507" x="2251075" y="2911475"/>
          <p14:tracePt t="18524" x="2251075" y="2894013"/>
          <p14:tracePt t="18639" x="2251075" y="2921000"/>
          <p14:tracePt t="18654" x="2232025" y="2938463"/>
          <p14:tracePt t="18662" x="2232025" y="2955925"/>
          <p14:tracePt t="18679" x="2224088" y="2965450"/>
          <p14:tracePt t="18691" x="2214563" y="2973388"/>
          <p14:tracePt t="18707" x="2214563" y="2982913"/>
          <p14:tracePt t="19022" x="2197100" y="3000375"/>
          <p14:tracePt t="19030" x="2187575" y="3009900"/>
          <p14:tracePt t="19040" x="2179638" y="3027363"/>
          <p14:tracePt t="19057" x="2152650" y="3036888"/>
          <p14:tracePt t="19074" x="2133600" y="3044825"/>
          <p14:tracePt t="19090" x="2125663" y="3054350"/>
          <p14:tracePt t="19107" x="2098675" y="3063875"/>
          <p14:tracePt t="19303" x="2098675" y="3054350"/>
          <p14:tracePt t="19311" x="2108200" y="3036888"/>
          <p14:tracePt t="19327" x="2116138" y="3027363"/>
          <p14:tracePt t="19334" x="2125663" y="3017838"/>
          <p14:tracePt t="19342" x="2133600" y="3009900"/>
          <p14:tracePt t="19358" x="2143125" y="2992438"/>
          <p14:tracePt t="19455" x="2133600" y="3000375"/>
          <p14:tracePt t="19462" x="2116138" y="3009900"/>
          <p14:tracePt t="19473" x="2116138" y="3017838"/>
          <p14:tracePt t="19490" x="2108200" y="3036888"/>
          <p14:tracePt t="19507" x="2071688" y="3054350"/>
          <p14:tracePt t="19524" x="2071688" y="3063875"/>
          <p14:tracePt t="19540" x="2054225" y="3071813"/>
          <p14:tracePt t="19654" x="2062163" y="3071813"/>
          <p14:tracePt t="19662" x="2062163" y="3063875"/>
          <p14:tracePt t="19670" x="2081213" y="3054350"/>
          <p14:tracePt t="19678" x="2089150" y="3044825"/>
          <p14:tracePt t="19690" x="2089150" y="3036888"/>
          <p14:tracePt t="19707" x="2108200" y="3000375"/>
          <p14:tracePt t="19723" x="2125663" y="2992438"/>
          <p14:tracePt t="19740" x="2152650" y="2965450"/>
          <p14:tracePt t="19919" x="2152650" y="2973388"/>
          <p14:tracePt t="19934" x="2152650" y="2982913"/>
          <p14:tracePt t="19943" x="2143125" y="2982913"/>
          <p14:tracePt t="19950" x="2133600" y="3000375"/>
          <p14:tracePt t="19958" x="2125663" y="3009900"/>
          <p14:tracePt t="20078" x="2125663" y="3000375"/>
          <p14:tracePt t="20087" x="2125663" y="2992438"/>
          <p14:tracePt t="20094" x="2152650" y="2982913"/>
          <p14:tracePt t="20107" x="2160588" y="2965450"/>
          <p14:tracePt t="20123" x="2179638" y="2928938"/>
          <p14:tracePt t="20140" x="2205038" y="2884488"/>
          <p14:tracePt t="20157" x="2232025" y="2874963"/>
          <p14:tracePt t="20173" x="2241550" y="2857500"/>
          <p14:tracePt t="20190" x="2251075" y="2849563"/>
          <p14:tracePt t="20367" x="2241550" y="2849563"/>
          <p14:tracePt t="20383" x="2232025" y="2849563"/>
          <p14:tracePt t="20399" x="2197100" y="2857500"/>
          <p14:tracePt t="20406" x="2179638" y="2874963"/>
          <p14:tracePt t="20414" x="2179638" y="2884488"/>
          <p14:tracePt t="20438" x="2160588" y="2894013"/>
          <p14:tracePt t="20446" x="2152650" y="2911475"/>
          <p14:tracePt t="20462" x="2143125" y="2921000"/>
          <p14:tracePt t="20638" x="2160588" y="2911475"/>
          <p14:tracePt t="20646" x="2170113" y="2901950"/>
          <p14:tracePt t="20656" x="2205038" y="2874963"/>
          <p14:tracePt t="20673" x="2251075" y="2822575"/>
          <p14:tracePt t="20690" x="2286000" y="2778125"/>
          <p14:tracePt t="20706" x="2295525" y="2751138"/>
          <p14:tracePt t="20723" x="2303463" y="2732088"/>
          <p14:tracePt t="20799" x="2303463" y="2751138"/>
          <p14:tracePt t="20806" x="2303463" y="2768600"/>
          <p14:tracePt t="20814" x="2295525" y="2795588"/>
          <p14:tracePt t="20823" x="2268538" y="2822575"/>
          <p14:tracePt t="20839" x="2241550" y="2867025"/>
          <p14:tracePt t="20878" x="2232025" y="2874963"/>
          <p14:tracePt t="21135" x="2214563" y="2874963"/>
          <p14:tracePt t="21150" x="2197100" y="2884488"/>
          <p14:tracePt t="21159" x="2179638" y="2894013"/>
          <p14:tracePt t="21166" x="2179638" y="2901950"/>
          <p14:tracePt t="21174" x="2152650" y="2911475"/>
          <p14:tracePt t="21189" x="2125663" y="2928938"/>
          <p14:tracePt t="21206" x="2089150" y="2938463"/>
          <p14:tracePt t="21223" x="2062163" y="2938463"/>
          <p14:tracePt t="21239" x="2054225" y="2938463"/>
          <p14:tracePt t="21294" x="2044700" y="2938463"/>
          <p14:tracePt t="21398" x="2044700" y="2928938"/>
          <p14:tracePt t="21414" x="2062163" y="2928938"/>
          <p14:tracePt t="21422" x="2081213" y="2928938"/>
          <p14:tracePt t="21431" x="2089150" y="2928938"/>
          <p14:tracePt t="21439" x="2108200" y="2928938"/>
          <p14:tracePt t="21470" x="2116138" y="2928938"/>
          <p14:tracePt t="21479" x="2133600" y="2938463"/>
          <p14:tracePt t="21502" x="2143125" y="2938463"/>
          <p14:tracePt t="21518" x="2143125" y="2946400"/>
          <p14:tracePt t="21527" x="2152650" y="2965450"/>
          <p14:tracePt t="21543" x="2160588" y="2965450"/>
          <p14:tracePt t="21558" x="2170113" y="2973388"/>
          <p14:tracePt t="21606" x="2179638" y="2992438"/>
          <p14:tracePt t="21663" x="2187575" y="2992438"/>
          <p14:tracePt t="21694" x="2197100" y="3000375"/>
          <p14:tracePt t="21894" x="2187575" y="2992438"/>
          <p14:tracePt t="21902" x="2187575" y="2982913"/>
          <p14:tracePt t="21918" x="2179638" y="2965450"/>
          <p14:tracePt t="21927" x="2170113" y="2955925"/>
          <p14:tracePt t="21950" x="2160588" y="2946400"/>
          <p14:tracePt t="21959" x="2160588" y="2938463"/>
          <p14:tracePt t="21982" x="2152650" y="2921000"/>
          <p14:tracePt t="22175" x="2160588" y="2921000"/>
          <p14:tracePt t="22182" x="2170113" y="2921000"/>
          <p14:tracePt t="22198" x="2187575" y="2921000"/>
          <p14:tracePt t="22206" x="2197100" y="2928938"/>
          <p14:tracePt t="22222" x="2205038" y="2938463"/>
          <p14:tracePt t="22239" x="2251075" y="2955925"/>
          <p14:tracePt t="22286" x="2268538" y="2973388"/>
          <p14:tracePt t="22302" x="2276475" y="2973388"/>
          <p14:tracePt t="22326" x="2295525" y="2973388"/>
          <p14:tracePt t="22334" x="2303463" y="2973388"/>
          <p14:tracePt t="22374" x="2312988" y="2973388"/>
          <p14:tracePt t="22390" x="2330450" y="2973388"/>
          <p14:tracePt t="22470" x="2339975" y="2973388"/>
          <p14:tracePt t="22486" x="2347913" y="2973388"/>
          <p14:tracePt t="22518" x="2357438" y="2973388"/>
          <p14:tracePt t="22542" x="2366963" y="2973388"/>
          <p14:tracePt t="22687" x="2357438" y="2973388"/>
          <p14:tracePt t="22695" x="2347913" y="2973388"/>
          <p14:tracePt t="22742" x="2330450" y="2973388"/>
          <p14:tracePt t="22758" x="2312988" y="2973388"/>
          <p14:tracePt t="22766" x="2303463" y="2973388"/>
          <p14:tracePt t="22791" x="2276475" y="2973388"/>
          <p14:tracePt t="22798" x="2268538" y="2965450"/>
          <p14:tracePt t="22806" x="2259013" y="2965450"/>
          <p14:tracePt t="22822" x="2259013" y="2955925"/>
          <p14:tracePt t="22878" x="2259013" y="2946400"/>
          <p14:tracePt t="22886" x="2251075" y="2946400"/>
          <p14:tracePt t="22902" x="2251075" y="2938463"/>
          <p14:tracePt t="22910" x="2232025" y="2938463"/>
          <p14:tracePt t="23143" x="2241550" y="2938463"/>
          <p14:tracePt t="23159" x="2259013" y="2955925"/>
          <p14:tracePt t="23167" x="2268538" y="2955925"/>
          <p14:tracePt t="23175" x="2286000" y="2965450"/>
          <p14:tracePt t="23188" x="2295525" y="2973388"/>
          <p14:tracePt t="23205" x="2339975" y="3009900"/>
          <p14:tracePt t="23221" x="2347913" y="3009900"/>
          <p14:tracePt t="23238" x="2357438" y="3017838"/>
          <p14:tracePt t="23255" x="2374900" y="3044825"/>
          <p14:tracePt t="23382" x="2339975" y="3000375"/>
          <p14:tracePt t="23391" x="2322513" y="2973388"/>
          <p14:tracePt t="23398" x="2286000" y="2921000"/>
          <p14:tracePt t="23406" x="2268538" y="2894013"/>
          <p14:tracePt t="23421" x="2241550" y="2840038"/>
          <p14:tracePt t="23462" x="2187575" y="2751138"/>
          <p14:tracePt t="23471" x="2160588" y="2670175"/>
          <p14:tracePt t="23488" x="2044700" y="2455863"/>
          <p14:tracePt t="23505" x="1866900" y="2135188"/>
          <p14:tracePt t="23521" x="1751013" y="1946275"/>
          <p14:tracePt t="23538" x="1670050" y="1785938"/>
          <p14:tracePt t="23555" x="1616075" y="1697038"/>
          <p14:tracePt t="23588" x="1608138" y="1679575"/>
          <p14:tracePt t="23686" x="1625600" y="1679575"/>
          <p14:tracePt t="23718" x="1652588" y="1679575"/>
          <p14:tracePt t="23726" x="1679575" y="1660525"/>
          <p14:tracePt t="23734" x="1697038" y="1652588"/>
          <p14:tracePt t="23742" x="1704975" y="1652588"/>
          <p14:tracePt t="23754" x="1714500" y="1652588"/>
          <p14:tracePt t="23771" x="1768475" y="1625600"/>
          <p14:tracePt t="23788" x="1830388" y="1616075"/>
          <p14:tracePt t="23804" x="1874838" y="1616075"/>
          <p14:tracePt t="23821" x="1919288" y="1625600"/>
          <p14:tracePt t="23838" x="1938338" y="1652588"/>
          <p14:tracePt t="23854" x="1955800" y="1697038"/>
          <p14:tracePt t="23871" x="1955800" y="1741488"/>
          <p14:tracePt t="23888" x="1955800" y="1776413"/>
          <p14:tracePt t="23904" x="1955800" y="1803400"/>
          <p14:tracePt t="23921" x="1938338" y="1822450"/>
          <p14:tracePt t="23938" x="1857375" y="1839913"/>
          <p14:tracePt t="23954" x="1839913" y="1839913"/>
          <p14:tracePt t="23988" x="1822450" y="1839913"/>
          <p14:tracePt t="24004" x="1803400" y="1830388"/>
          <p14:tracePt t="24021" x="1776413" y="1776413"/>
          <p14:tracePt t="24062" x="1768475" y="1731963"/>
          <p14:tracePt t="24071" x="1768475" y="1679575"/>
          <p14:tracePt t="24087" x="1768475" y="1616075"/>
          <p14:tracePt t="24104" x="1785938" y="1544638"/>
          <p14:tracePt t="24121" x="1830388" y="1465263"/>
          <p14:tracePt t="24138" x="1839913" y="1465263"/>
          <p14:tracePt t="24154" x="1884363" y="1446213"/>
          <p14:tracePt t="24171" x="1928813" y="1419225"/>
          <p14:tracePt t="24188" x="1946275" y="1419225"/>
          <p14:tracePt t="24204" x="1982788" y="1419225"/>
          <p14:tracePt t="24221" x="2000250" y="1428750"/>
          <p14:tracePt t="24237" x="2062163" y="1500188"/>
          <p14:tracePt t="24254" x="2062163" y="1536700"/>
          <p14:tracePt t="24271" x="2062163" y="1581150"/>
          <p14:tracePt t="24287" x="2054225" y="1633538"/>
          <p14:tracePt t="24304" x="2000250" y="1731963"/>
          <p14:tracePt t="24321" x="1938338" y="1849438"/>
          <p14:tracePt t="24337" x="1866900" y="1893888"/>
          <p14:tracePt t="24415" x="1857375" y="1893888"/>
          <p14:tracePt t="24422" x="1822450" y="1884363"/>
          <p14:tracePt t="24430" x="1822450" y="1866900"/>
          <p14:tracePt t="24438" x="1803400" y="1830388"/>
          <p14:tracePt t="24454" x="1776413" y="1758950"/>
          <p14:tracePt t="24471" x="1776413" y="1652588"/>
          <p14:tracePt t="24487" x="1776413" y="1598613"/>
          <p14:tracePt t="24504" x="1795463" y="1544638"/>
          <p14:tracePt t="24521" x="1874838" y="1482725"/>
          <p14:tracePt t="24537" x="1911350" y="1455738"/>
          <p14:tracePt t="24554" x="1955800" y="1438275"/>
          <p14:tracePt t="24571" x="1973263" y="1438275"/>
          <p14:tracePt t="24587" x="1990725" y="1428750"/>
          <p14:tracePt t="24604" x="2017713" y="1428750"/>
          <p14:tracePt t="24621" x="2036763" y="1438275"/>
          <p14:tracePt t="24638" x="2044700" y="1473200"/>
          <p14:tracePt t="24654" x="2044700" y="1517650"/>
          <p14:tracePt t="24671" x="2009775" y="1608138"/>
          <p14:tracePt t="24687" x="2009775" y="1616075"/>
          <p14:tracePt t="24721" x="1928813" y="1652588"/>
          <p14:tracePt t="24737" x="1830388" y="1679575"/>
          <p14:tracePt t="24754" x="1758950" y="1697038"/>
          <p14:tracePt t="24771" x="1660525" y="1697038"/>
          <p14:tracePt t="24787" x="1643063" y="1697038"/>
          <p14:tracePt t="24804" x="1554163" y="1633538"/>
          <p14:tracePt t="24820" x="1438275" y="1544638"/>
          <p14:tracePt t="24837" x="1312863" y="1366838"/>
          <p14:tracePt t="24854" x="1258888" y="1276350"/>
          <p14:tracePt t="24870" x="1258888" y="1223963"/>
          <p14:tracePt t="24887" x="1258888" y="1196975"/>
          <p14:tracePt t="24904" x="1285875" y="1187450"/>
          <p14:tracePt t="24920" x="1330325" y="1187450"/>
          <p14:tracePt t="24937" x="1384300" y="1187450"/>
          <p14:tracePt t="24954" x="1428750" y="1187450"/>
          <p14:tracePt t="24970" x="1446213" y="1204913"/>
          <p14:tracePt t="24987" x="1482725" y="1241425"/>
          <p14:tracePt t="25004" x="1490663" y="1312863"/>
          <p14:tracePt t="25020" x="1517650" y="1357313"/>
          <p14:tracePt t="25037" x="1517650" y="1465263"/>
          <p14:tracePt t="25054" x="1500188" y="1544638"/>
          <p14:tracePt t="25070" x="1428750" y="1598613"/>
          <p14:tracePt t="25087" x="1312863" y="1643063"/>
          <p14:tracePt t="25103" x="1223963" y="1670050"/>
          <p14:tracePt t="25120" x="1187450" y="1687513"/>
          <p14:tracePt t="25198" x="1196975" y="1687513"/>
          <p14:tracePt t="25207" x="1223963" y="1679575"/>
          <p14:tracePt t="25214" x="1312863" y="1679575"/>
          <p14:tracePt t="25222" x="1374775" y="1679575"/>
          <p14:tracePt t="25237" x="1455738" y="1679575"/>
          <p14:tracePt t="25254" x="1482725" y="1679575"/>
          <p14:tracePt t="25287" x="1500188" y="1687513"/>
          <p14:tracePt t="25304" x="1500188" y="1704975"/>
          <p14:tracePt t="25320" x="1500188" y="1785938"/>
          <p14:tracePt t="25337" x="1517650" y="1920875"/>
          <p14:tracePt t="25353" x="1517650" y="2071688"/>
          <p14:tracePt t="25370" x="1536700" y="2224088"/>
          <p14:tracePt t="25387" x="1571625" y="2339975"/>
          <p14:tracePt t="25403" x="1616075" y="2428875"/>
          <p14:tracePt t="25420" x="1660525" y="2492375"/>
          <p14:tracePt t="25437" x="1697038" y="2563813"/>
          <p14:tracePt t="25453" x="1741488" y="2670175"/>
          <p14:tracePt t="25470" x="1795463" y="2778125"/>
          <p14:tracePt t="25487" x="1822450" y="2830513"/>
          <p14:tracePt t="25526" x="1847850" y="2840038"/>
          <p14:tracePt t="25537" x="1857375" y="2867025"/>
          <p14:tracePt t="25553" x="1884363" y="2874963"/>
          <p14:tracePt t="25570" x="1893888" y="2874963"/>
          <p14:tracePt t="25587" x="1911350" y="2894013"/>
          <p14:tracePt t="25603" x="1928813" y="2894013"/>
          <p14:tracePt t="25620" x="1965325" y="2894013"/>
          <p14:tracePt t="25637" x="2017713" y="2894013"/>
          <p14:tracePt t="25653" x="2089150" y="2938463"/>
          <p14:tracePt t="25670" x="2143125" y="2946400"/>
          <p14:tracePt t="25687" x="2187575" y="2955925"/>
          <p14:tracePt t="25703" x="2224088" y="2982913"/>
          <p14:tracePt t="25720" x="2251075" y="2992438"/>
          <p14:tracePt t="25737" x="2268538" y="3000375"/>
          <p14:tracePt t="25753" x="2295525" y="3000375"/>
          <p14:tracePt t="25770" x="2339975" y="3009900"/>
          <p14:tracePt t="25787" x="2411413" y="3054350"/>
          <p14:tracePt t="25803" x="2455863" y="3081338"/>
          <p14:tracePt t="25820" x="2473325" y="3089275"/>
          <p14:tracePt t="25853" x="2482850" y="3098800"/>
          <p14:tracePt t="25870" x="2500313" y="3108325"/>
          <p14:tracePt t="25886" x="2554288" y="3125788"/>
          <p14:tracePt t="25903" x="2598738" y="3143250"/>
          <p14:tracePt t="25920" x="2652713" y="3160713"/>
          <p14:tracePt t="25936" x="2670175" y="3179763"/>
          <p14:tracePt t="25970" x="2679700" y="3179763"/>
          <p14:tracePt t="25986" x="2679700" y="3187700"/>
          <p14:tracePt t="26102" x="2670175" y="3187700"/>
          <p14:tracePt t="26110" x="2660650" y="3187700"/>
          <p14:tracePt t="26120" x="2643188" y="3187700"/>
          <p14:tracePt t="26136" x="2616200" y="3179763"/>
          <p14:tracePt t="26153" x="2589213" y="3160713"/>
          <p14:tracePt t="26170" x="2562225" y="3125788"/>
          <p14:tracePt t="26186" x="2554288" y="3108325"/>
          <p14:tracePt t="26203" x="2517775" y="3054350"/>
          <p14:tracePt t="26220" x="2500313" y="3017838"/>
          <p14:tracePt t="26236" x="2500313" y="3009900"/>
          <p14:tracePt t="26253" x="2473325" y="2973388"/>
          <p14:tracePt t="26286" x="2465388" y="2965450"/>
          <p14:tracePt t="26310" x="2438400" y="2955925"/>
          <p14:tracePt t="26335" x="2428875" y="2946400"/>
          <p14:tracePt t="26543" x="2428875" y="2955925"/>
          <p14:tracePt t="26566" x="2428875" y="2973388"/>
          <p14:tracePt t="26574" x="2438400" y="2992438"/>
          <p14:tracePt t="26590" x="2446338" y="2992438"/>
          <p14:tracePt t="26598" x="2446338" y="3000375"/>
          <p14:tracePt t="26614" x="2465388" y="3017838"/>
          <p14:tracePt t="26638" x="2473325" y="3017838"/>
          <p14:tracePt t="26758" x="2473325" y="3027363"/>
          <p14:tracePt t="26775" x="2473325" y="3036888"/>
          <p14:tracePt t="26798" x="2465388" y="3036888"/>
          <p14:tracePt t="26807" x="2446338" y="3036888"/>
          <p14:tracePt t="26814" x="2428875" y="3036888"/>
          <p14:tracePt t="26823" x="2393950" y="3054350"/>
          <p14:tracePt t="26839" x="2366963" y="3054350"/>
          <p14:tracePt t="26853" x="2357438" y="3054350"/>
          <p14:tracePt t="26869" x="2295525" y="3054350"/>
          <p14:tracePt t="26886" x="2259013" y="3054350"/>
          <p14:tracePt t="26903" x="2251075" y="3054350"/>
          <p14:tracePt t="26919" x="2241550" y="3044825"/>
          <p14:tracePt t="26953" x="2241550" y="3036888"/>
          <p14:tracePt t="27006" x="2224088" y="3036888"/>
          <p14:tracePt t="27094" x="2232025" y="3054350"/>
          <p14:tracePt t="27102" x="2232025" y="3063875"/>
          <p14:tracePt t="27110" x="2241550" y="3071813"/>
          <p14:tracePt t="27119" x="2276475" y="3089275"/>
          <p14:tracePt t="27136" x="2286000" y="3098800"/>
          <p14:tracePt t="27152" x="2330450" y="3108325"/>
          <p14:tracePt t="27169" x="2384425" y="3135313"/>
          <p14:tracePt t="27186" x="2411413" y="3143250"/>
          <p14:tracePt t="27202" x="2465388" y="3160713"/>
          <p14:tracePt t="27219" x="2490788" y="3170238"/>
          <p14:tracePt t="27236" x="2527300" y="3187700"/>
          <p14:tracePt t="27252" x="2544763" y="3187700"/>
          <p14:tracePt t="27269" x="2554288" y="3187700"/>
          <p14:tracePt t="27294" x="2554288" y="3206750"/>
          <p14:tracePt t="27310" x="2562225" y="3214688"/>
          <p14:tracePt t="27319" x="2562225" y="3232150"/>
          <p14:tracePt t="27336" x="2562225" y="3251200"/>
          <p14:tracePt t="27352" x="2562225" y="3286125"/>
          <p14:tracePt t="27369" x="2544763" y="3313113"/>
          <p14:tracePt t="27386" x="2527300" y="3322638"/>
          <p14:tracePt t="27402" x="2517775" y="3330575"/>
          <p14:tracePt t="27419" x="2509838" y="3340100"/>
          <p14:tracePt t="27462" x="2509838" y="3313113"/>
          <p14:tracePt t="27470" x="2509838" y="3278188"/>
          <p14:tracePt t="27479" x="2509838" y="3268663"/>
          <p14:tracePt t="27486" x="2509838" y="3232150"/>
          <p14:tracePt t="27502" x="2509838" y="3179763"/>
          <p14:tracePt t="27519" x="2509838" y="3135313"/>
          <p14:tracePt t="27536" x="2536825" y="3089275"/>
          <p14:tracePt t="27552" x="2571750" y="3063875"/>
          <p14:tracePt t="27569" x="2598738" y="3054350"/>
          <p14:tracePt t="27602" x="2608263" y="3054350"/>
          <p14:tracePt t="27619" x="2643188" y="3054350"/>
          <p14:tracePt t="27635" x="2670175" y="3054350"/>
          <p14:tracePt t="27652" x="2705100" y="3054350"/>
          <p14:tracePt t="27669" x="2751138" y="3054350"/>
          <p14:tracePt t="27685" x="2786063" y="3054350"/>
          <p14:tracePt t="27719" x="2795588" y="3071813"/>
          <p14:tracePt t="27735" x="2795588" y="3108325"/>
          <p14:tracePt t="27752" x="2813050" y="3125788"/>
          <p14:tracePt t="27769" x="2813050" y="3170238"/>
          <p14:tracePt t="27785" x="2813050" y="3179763"/>
          <p14:tracePt t="27802" x="2803525" y="3214688"/>
          <p14:tracePt t="27819" x="2776538" y="3232150"/>
          <p14:tracePt t="27835" x="2741613" y="3232150"/>
          <p14:tracePt t="27852" x="2714625" y="3259138"/>
          <p14:tracePt t="27869" x="2670175" y="3259138"/>
          <p14:tracePt t="27885" x="2643188" y="3259138"/>
          <p14:tracePt t="27902" x="2625725" y="3259138"/>
          <p14:tracePt t="27919" x="2616200" y="3259138"/>
          <p14:tracePt t="27935" x="2608263" y="3251200"/>
          <p14:tracePt t="27952" x="2608263" y="3224213"/>
          <p14:tracePt t="27969" x="2608263" y="3160713"/>
          <p14:tracePt t="27985" x="2633663" y="3116263"/>
          <p14:tracePt t="28002" x="2670175" y="3054350"/>
          <p14:tracePt t="28019" x="2705100" y="3000375"/>
          <p14:tracePt t="28035" x="2751138" y="2992438"/>
          <p14:tracePt t="28052" x="2768600" y="2973388"/>
          <p14:tracePt t="28069" x="2803525" y="2965450"/>
          <p14:tracePt t="28085" x="2830513" y="2965450"/>
          <p14:tracePt t="28102" x="2840038" y="2965450"/>
          <p14:tracePt t="28119" x="2857500" y="2973388"/>
          <p14:tracePt t="28135" x="2894013" y="3000375"/>
          <p14:tracePt t="28152" x="2901950" y="3017838"/>
          <p14:tracePt t="28169" x="2919413" y="3044825"/>
          <p14:tracePt t="28202" x="2919413" y="3081338"/>
          <p14:tracePt t="28218" x="2919413" y="3108325"/>
          <p14:tracePt t="28235" x="2901950" y="3135313"/>
          <p14:tracePt t="28252" x="2830513" y="3197225"/>
          <p14:tracePt t="28268" x="2803525" y="3214688"/>
          <p14:tracePt t="28285" x="2786063" y="3214688"/>
          <p14:tracePt t="28302" x="2768600" y="3214688"/>
          <p14:tracePt t="28335" x="2751138" y="3187700"/>
          <p14:tracePt t="28352" x="2741613" y="3179763"/>
          <p14:tracePt t="28368" x="2724150" y="3152775"/>
          <p14:tracePt t="28385" x="2714625" y="3125788"/>
          <p14:tracePt t="28402" x="2705100" y="3108325"/>
          <p14:tracePt t="28418" x="2705100" y="3081338"/>
          <p14:tracePt t="28435" x="2705100" y="3044825"/>
          <p14:tracePt t="28452" x="2705100" y="3027363"/>
          <p14:tracePt t="28468" x="2705100" y="3009900"/>
          <p14:tracePt t="28485" x="2714625" y="2973388"/>
          <p14:tracePt t="28502" x="2724150" y="2955925"/>
          <p14:tracePt t="28518" x="2741613" y="2946400"/>
          <p14:tracePt t="28535" x="2786063" y="2928938"/>
          <p14:tracePt t="28568" x="2813050" y="2911475"/>
          <p14:tracePt t="28585" x="2822575" y="2911475"/>
          <p14:tracePt t="28614" x="2840038" y="2911475"/>
          <p14:tracePt t="28639" x="2847975" y="2911475"/>
          <p14:tracePt t="28655" x="2857500" y="2911475"/>
          <p14:tracePt t="28678" x="2867025" y="2911475"/>
          <p14:tracePt t="28686" x="2874963" y="2911475"/>
          <p14:tracePt t="28702" x="2874963" y="2928938"/>
          <p14:tracePt t="28710" x="2874963" y="2938463"/>
          <p14:tracePt t="28726" x="2874963" y="2946400"/>
          <p14:tracePt t="28735" x="2874963" y="2973388"/>
          <p14:tracePt t="28751" x="2867025" y="3009900"/>
          <p14:tracePt t="28768" x="2840038" y="3027363"/>
          <p14:tracePt t="28785" x="2830513" y="3063875"/>
          <p14:tracePt t="28802" x="2803525" y="3071813"/>
          <p14:tracePt t="28818" x="2795588" y="3089275"/>
          <p14:tracePt t="28870" x="2768600" y="3089275"/>
          <p14:tracePt t="28910" x="2759075" y="3089275"/>
          <p14:tracePt t="28926" x="2751138" y="3089275"/>
          <p14:tracePt t="28982" x="2741613" y="3089275"/>
          <p14:tracePt t="28998" x="2741613" y="3081338"/>
          <p14:tracePt t="29006" x="2741613" y="3063875"/>
          <p14:tracePt t="29014" x="2741613" y="3054350"/>
          <p14:tracePt t="29022" x="2741613" y="3044825"/>
          <p14:tracePt t="29035" x="2741613" y="3017838"/>
          <p14:tracePt t="29051" x="2741613" y="2992438"/>
          <p14:tracePt t="29068" x="2741613" y="2965450"/>
          <p14:tracePt t="29085" x="2751138" y="2938463"/>
          <p14:tracePt t="29101" x="2786063" y="2894013"/>
          <p14:tracePt t="29118" x="2803525" y="2867025"/>
          <p14:tracePt t="29135" x="2830513" y="2813050"/>
          <p14:tracePt t="29151" x="2847975" y="2803525"/>
          <p14:tracePt t="29168" x="2874963" y="2778125"/>
          <p14:tracePt t="29185" x="2894013" y="2768600"/>
          <p14:tracePt t="29218" x="2911475" y="2768600"/>
          <p14:tracePt t="29278" x="2919413" y="2768600"/>
          <p14:tracePt t="29294" x="2928938" y="2768600"/>
          <p14:tracePt t="29310" x="2938463" y="2768600"/>
          <p14:tracePt t="29318" x="2938463" y="2778125"/>
          <p14:tracePt t="29334" x="2938463" y="2786063"/>
          <p14:tracePt t="29350" x="2938463" y="2803525"/>
          <p14:tracePt t="29358" x="2938463" y="2813050"/>
          <p14:tracePt t="29368" x="2938463" y="2822575"/>
          <p14:tracePt t="29384" x="2911475" y="2867025"/>
          <p14:tracePt t="29401" x="2867025" y="2901950"/>
          <p14:tracePt t="29462" x="2857500" y="2911475"/>
          <p14:tracePt t="29471" x="2840038" y="2928938"/>
          <p14:tracePt t="29486" x="2822575" y="2938463"/>
          <p14:tracePt t="29494" x="2803525" y="2938463"/>
          <p14:tracePt t="29510" x="2795588" y="2938463"/>
          <p14:tracePt t="29518" x="2776538" y="2938463"/>
          <p14:tracePt t="29534" x="2768600" y="2938463"/>
          <p14:tracePt t="29551" x="2759075" y="2938463"/>
          <p14:tracePt t="29568" x="2741613" y="2938463"/>
          <p14:tracePt t="29590" x="2732088" y="2938463"/>
          <p14:tracePt t="29606" x="2714625" y="2938463"/>
          <p14:tracePt t="29630" x="2714625" y="2928938"/>
          <p14:tracePt t="29639" x="2705100" y="2921000"/>
          <p14:tracePt t="29651" x="2697163" y="2921000"/>
          <p14:tracePt t="29668" x="2697163" y="2911475"/>
          <p14:tracePt t="29684" x="2687638" y="2894013"/>
          <p14:tracePt t="29701" x="2660650" y="2867025"/>
          <p14:tracePt t="29718" x="2652713" y="2857500"/>
          <p14:tracePt t="29734" x="2616200" y="2830513"/>
          <p14:tracePt t="29975" x="2633663" y="2830513"/>
          <p14:tracePt t="29990" x="2652713" y="2830513"/>
          <p14:tracePt t="29998" x="2660650" y="2830513"/>
          <p14:tracePt t="30014" x="2670175" y="2830513"/>
          <p14:tracePt t="30022" x="2687638" y="2822575"/>
          <p14:tracePt t="30034" x="2697163" y="2822575"/>
          <p14:tracePt t="30051" x="2724150" y="2822575"/>
          <p14:tracePt t="30067" x="2732088" y="2822575"/>
          <p14:tracePt t="30084" x="2759075" y="2822575"/>
          <p14:tracePt t="30101" x="2768600" y="2822575"/>
          <p14:tracePt t="30117" x="2776538" y="2822575"/>
          <p14:tracePt t="30151" x="2786063" y="2822575"/>
          <p14:tracePt t="30198" x="2795588" y="2822575"/>
          <p14:tracePt t="30230" x="2795588" y="2830513"/>
          <p14:tracePt t="30263" x="2795588" y="2857500"/>
          <p14:tracePt t="30271" x="2795588" y="2867025"/>
          <p14:tracePt t="30278" x="2786063" y="2867025"/>
          <p14:tracePt t="30286" x="2786063" y="2874963"/>
          <p14:tracePt t="30301" x="2759075" y="2901950"/>
          <p14:tracePt t="30317" x="2724150" y="2928938"/>
          <p14:tracePt t="30334" x="2697163" y="2946400"/>
          <p14:tracePt t="30351" x="2679700" y="2965450"/>
          <p14:tracePt t="30367" x="2652713" y="2973388"/>
          <p14:tracePt t="30384" x="2652713" y="2982913"/>
          <p14:tracePt t="30401" x="2633663" y="2982913"/>
          <p14:tracePt t="30417" x="2625725" y="2982913"/>
          <p14:tracePt t="30434" x="2616200" y="2982913"/>
          <p14:tracePt t="30451" x="2598738" y="2982913"/>
          <p14:tracePt t="30467" x="2581275" y="2982913"/>
          <p14:tracePt t="30484" x="2554288" y="2982913"/>
          <p14:tracePt t="30501" x="2517775" y="2982913"/>
          <p14:tracePt t="30517" x="2490788" y="2955925"/>
          <p14:tracePt t="30551" x="2482850" y="2955925"/>
          <p14:tracePt t="30567" x="2473325" y="2955925"/>
          <p14:tracePt t="30670" x="2482850" y="2955925"/>
          <p14:tracePt t="30679" x="2490788" y="2955925"/>
          <p14:tracePt t="30702" x="2517775" y="2955925"/>
          <p14:tracePt t="30718" x="2527300" y="2955925"/>
          <p14:tracePt t="30726" x="2544763" y="2955925"/>
          <p14:tracePt t="30734" x="2554288" y="2955925"/>
          <p14:tracePt t="30750" x="2581275" y="2955925"/>
          <p14:tracePt t="30767" x="2608263" y="2955925"/>
          <p14:tracePt t="30784" x="2616200" y="2955925"/>
          <p14:tracePt t="30800" x="2633663" y="2955925"/>
          <p14:tracePt t="30817" x="2652713" y="2955925"/>
          <p14:tracePt t="30834" x="2660650" y="2992438"/>
          <p14:tracePt t="30850" x="2660650" y="3027363"/>
          <p14:tracePt t="30867" x="2660650" y="3081338"/>
          <p14:tracePt t="30884" x="2652713" y="3125788"/>
          <p14:tracePt t="30900" x="2608263" y="3179763"/>
          <p14:tracePt t="30917" x="2562225" y="3214688"/>
          <p14:tracePt t="30933" x="2517775" y="3251200"/>
          <p14:tracePt t="30950" x="2500313" y="3259138"/>
          <p14:tracePt t="30967" x="2490788" y="3259138"/>
          <p14:tracePt t="31014" x="2482850" y="3259138"/>
          <p14:tracePt t="31038" x="2482850" y="3251200"/>
          <p14:tracePt t="31046" x="2482850" y="3241675"/>
          <p14:tracePt t="31055" x="2482850" y="3224213"/>
          <p14:tracePt t="31067" x="2482850" y="3214688"/>
          <p14:tracePt t="31084" x="2500313" y="3179763"/>
          <p14:tracePt t="31100" x="2562225" y="3160713"/>
          <p14:tracePt t="31117" x="2616200" y="3135313"/>
          <p14:tracePt t="31133" x="2670175" y="3116263"/>
          <p14:tracePt t="31150" x="2687638" y="3116263"/>
          <p14:tracePt t="31198" x="2697163" y="3116263"/>
          <p14:tracePt t="31206" x="2697163" y="3125788"/>
          <p14:tracePt t="31217" x="2697163" y="3135313"/>
          <p14:tracePt t="31233" x="2697163" y="3170238"/>
          <p14:tracePt t="31250" x="2697163" y="3224213"/>
          <p14:tracePt t="31267" x="2643188" y="3278188"/>
          <p14:tracePt t="31283" x="2608263" y="3303588"/>
          <p14:tracePt t="31300" x="2571750" y="3322638"/>
          <p14:tracePt t="31317" x="2562225" y="3330575"/>
          <p14:tracePt t="31333" x="2554288" y="3330575"/>
          <p14:tracePt t="31351" x="2544763" y="3330575"/>
          <p14:tracePt t="31383" x="2536825" y="3330575"/>
          <p14:tracePt t="31390" x="2536825" y="3313113"/>
          <p14:tracePt t="31400" x="2536825" y="3286125"/>
          <p14:tracePt t="31417" x="2544763" y="3241675"/>
          <p14:tracePt t="31433" x="2608263" y="3197225"/>
          <p14:tracePt t="31450" x="2643188" y="3160713"/>
          <p14:tracePt t="31467" x="2679700" y="3135313"/>
          <p14:tracePt t="31483" x="2697163" y="3125788"/>
          <p14:tracePt t="31500" x="2714625" y="3116263"/>
          <p14:tracePt t="31517" x="2732088" y="3116263"/>
          <p14:tracePt t="31566" x="2741613" y="3125788"/>
          <p14:tracePt t="31575" x="2741613" y="3135313"/>
          <p14:tracePt t="31583" x="2741613" y="3170238"/>
          <p14:tracePt t="31600" x="2724150" y="3224213"/>
          <p14:tracePt t="31617" x="2670175" y="3278188"/>
          <p14:tracePt t="31633" x="2625725" y="3295650"/>
          <p14:tracePt t="31650" x="2598738" y="3303588"/>
          <p14:tracePt t="31667" x="2581275" y="3303588"/>
          <p14:tracePt t="31710" x="2571750" y="3303588"/>
          <p14:tracePt t="31718" x="2571750" y="3295650"/>
          <p14:tracePt t="31733" x="2571750" y="3241675"/>
          <p14:tracePt t="31750" x="2581275" y="3197225"/>
          <p14:tracePt t="31766" x="2608263" y="3152775"/>
          <p14:tracePt t="31783" x="2652713" y="3125788"/>
          <p14:tracePt t="31800" x="2697163" y="3089275"/>
          <p14:tracePt t="31816" x="2724150" y="3081338"/>
          <p14:tracePt t="31833" x="2751138" y="3071813"/>
          <p14:tracePt t="31850" x="2776538" y="3071813"/>
          <p14:tracePt t="31866" x="2786063" y="3071813"/>
          <p14:tracePt t="31883" x="2803525" y="3071813"/>
          <p14:tracePt t="31910" x="2822575" y="3071813"/>
          <p14:tracePt t="31918" x="2822575" y="3098800"/>
          <p14:tracePt t="31933" x="2822575" y="3143250"/>
          <p14:tracePt t="31950" x="2822575" y="3179763"/>
          <p14:tracePt t="31966" x="2803525" y="3232150"/>
          <p14:tracePt t="31983" x="2759075" y="3278188"/>
          <p14:tracePt t="32000" x="2732088" y="3295650"/>
          <p14:tracePt t="32016" x="2687638" y="3313113"/>
          <p14:tracePt t="32033" x="2652713" y="3322638"/>
          <p14:tracePt t="32050" x="2643188" y="3322638"/>
          <p14:tracePt t="32066" x="2616200" y="3322638"/>
          <p14:tracePt t="32083" x="2598738" y="3322638"/>
          <p14:tracePt t="32100" x="2562225" y="3322638"/>
          <p14:tracePt t="32116" x="2544763" y="3303588"/>
          <p14:tracePt t="32133" x="2517775" y="3286125"/>
          <p14:tracePt t="32149" x="2509838" y="3278188"/>
          <p14:tracePt t="32166" x="2500313" y="3268663"/>
          <p14:tracePt t="32183" x="2500313" y="3241675"/>
          <p14:tracePt t="32199" x="2500313" y="3224213"/>
          <p14:tracePt t="32216" x="2500313" y="3197225"/>
          <p14:tracePt t="32233" x="2500313" y="3170238"/>
          <p14:tracePt t="32250" x="2500313" y="3135313"/>
          <p14:tracePt t="32266" x="2509838" y="3116263"/>
          <p14:tracePt t="32283" x="2544763" y="3081338"/>
          <p14:tracePt t="32299" x="2554288" y="3071813"/>
          <p14:tracePt t="32316" x="2581275" y="3044825"/>
          <p14:tracePt t="32471" x="2571750" y="3054350"/>
          <p14:tracePt t="32478" x="2554288" y="3063875"/>
          <p14:tracePt t="32487" x="2536825" y="3071813"/>
          <p14:tracePt t="32499" x="2527300" y="3081338"/>
          <p14:tracePt t="32516" x="2500313" y="3081338"/>
          <p14:tracePt t="32533" x="2482850" y="3081338"/>
          <p14:tracePt t="32549" x="2455863" y="3081338"/>
          <p14:tracePt t="32566" x="2446338" y="3081338"/>
          <p14:tracePt t="32599" x="2438400" y="3081338"/>
          <p14:tracePt t="32630" x="2428875" y="3081338"/>
          <p14:tracePt t="32654" x="2411413" y="3081338"/>
          <p14:tracePt t="32686" x="2401888" y="3071813"/>
          <p14:tracePt t="32751" x="2401888" y="3063875"/>
          <p14:tracePt t="34134" x="2419350" y="3054350"/>
          <p14:tracePt t="34143" x="2428875" y="3063875"/>
          <p14:tracePt t="34150" x="2455863" y="3081338"/>
          <p14:tracePt t="34165" x="2482850" y="3108325"/>
          <p14:tracePt t="34182" x="2482850" y="3125788"/>
          <p14:tracePt t="34198" x="2490788" y="3152775"/>
          <p14:tracePt t="34215" x="2509838" y="3179763"/>
          <p14:tracePt t="34248" x="2536825" y="3206750"/>
          <p14:tracePt t="34282" x="2554288" y="3206750"/>
          <p14:tracePt t="34298" x="2581275" y="3214688"/>
          <p14:tracePt t="34315" x="2608263" y="3214688"/>
          <p14:tracePt t="34332" x="2633663" y="3224213"/>
          <p14:tracePt t="34348" x="2643188" y="3224213"/>
          <p14:tracePt t="34365" x="2652713" y="3224213"/>
          <p14:tracePt t="34487" x="2660650" y="3224213"/>
          <p14:tracePt t="34494" x="2660650" y="3206750"/>
          <p14:tracePt t="34503" x="2660650" y="3179763"/>
          <p14:tracePt t="34515" x="2660650" y="3170238"/>
          <p14:tracePt t="34532" x="2660650" y="3135313"/>
          <p14:tracePt t="34548" x="2660650" y="3125788"/>
          <p14:tracePt t="34565" x="2660650" y="3108325"/>
          <p14:tracePt t="34590" x="2660650" y="3089275"/>
          <p14:tracePt t="34622" x="2670175" y="3089275"/>
          <p14:tracePt t="34670" x="2679700" y="3089275"/>
          <p14:tracePt t="34702" x="2697163" y="3089275"/>
          <p14:tracePt t="34726" x="2697163" y="3098800"/>
          <p14:tracePt t="34815" x="2687638" y="3108325"/>
          <p14:tracePt t="34831" x="2670175" y="3116263"/>
          <p14:tracePt t="34839" x="2660650" y="3116263"/>
          <p14:tracePt t="34848" x="2633663" y="3135313"/>
          <p14:tracePt t="34865" x="2616200" y="3135313"/>
          <p14:tracePt t="34886" x="2608263" y="3135313"/>
          <p14:tracePt t="34898" x="2598738" y="3135313"/>
          <p14:tracePt t="34915" x="2571750" y="3143250"/>
          <p14:tracePt t="34948" x="2562225" y="3143250"/>
          <p14:tracePt t="34965" x="2554288" y="3143250"/>
          <p14:tracePt t="34981" x="2544763" y="3143250"/>
          <p14:tracePt t="35022" x="2536825" y="3143250"/>
          <p14:tracePt t="35255" x="2517775" y="3143250"/>
          <p14:tracePt t="35270" x="2509838" y="3143250"/>
          <p14:tracePt t="35286" x="2490788" y="3143250"/>
          <p14:tracePt t="35294" x="2482850" y="3135313"/>
          <p14:tracePt t="35310" x="2473325" y="3125788"/>
          <p14:tracePt t="35535" x="2465388" y="3125788"/>
          <p14:tracePt t="35542" x="2465388" y="3116263"/>
          <p14:tracePt t="35551" x="2455863" y="3108325"/>
          <p14:tracePt t="36367" x="2455863" y="3098800"/>
          <p14:tracePt t="36382" x="2455863" y="3081338"/>
          <p14:tracePt t="36391" x="2455863" y="3071813"/>
          <p14:tracePt t="36406" x="2446338" y="3071813"/>
          <p14:tracePt t="36414" x="2438400" y="3063875"/>
          <p14:tracePt t="36430" x="2428875" y="3054350"/>
          <p14:tracePt t="36447" x="2411413" y="3027363"/>
          <p14:tracePt t="36464" x="2401888" y="3017838"/>
          <p14:tracePt t="36480" x="2384425" y="3000375"/>
          <p14:tracePt t="36497" x="2374900" y="2992438"/>
          <p14:tracePt t="36514" x="2374900" y="2982913"/>
          <p14:tracePt t="37838" x="2347913" y="2973388"/>
          <p14:tracePt t="37846" x="2303463" y="2982913"/>
          <p14:tracePt t="37855" x="2251075" y="3017838"/>
          <p14:tracePt t="37863" x="2205038" y="3036888"/>
          <p14:tracePt t="37880" x="2187575" y="3044825"/>
          <p14:tracePt t="37896" x="2170113" y="3071813"/>
          <p14:tracePt t="37913" x="2133600" y="3098800"/>
          <p14:tracePt t="37990" x="2160588" y="3098800"/>
          <p14:tracePt t="37998" x="2179638" y="3089275"/>
          <p14:tracePt t="38007" x="2205038" y="3063875"/>
          <p14:tracePt t="38014" x="2232025" y="3044825"/>
          <p14:tracePt t="38029" x="2312988" y="2955925"/>
          <p14:tracePt t="38046" x="2401888" y="2874963"/>
          <p14:tracePt t="38063" x="2536825" y="2786063"/>
          <p14:tracePt t="38079" x="2616200" y="2741613"/>
          <p14:tracePt t="38096" x="2732088" y="2795588"/>
          <p14:tracePt t="38113" x="2751138" y="2795588"/>
          <p14:tracePt t="38146" x="2714625" y="2732088"/>
          <p14:tracePt t="38163" x="2741613" y="2732088"/>
          <p14:tracePt t="38179" x="2768600" y="2732088"/>
          <p14:tracePt t="38196" x="2795588" y="2732088"/>
          <p14:tracePt t="38230" x="2813050" y="2732088"/>
          <p14:tracePt t="38246" x="2894013" y="2803525"/>
          <p14:tracePt t="38263" x="2911475" y="2830513"/>
          <p14:tracePt t="38296" x="2919413" y="2840038"/>
          <p14:tracePt t="38313" x="2919413" y="2874963"/>
          <p14:tracePt t="38329" x="2919413" y="2928938"/>
          <p14:tracePt t="38346" x="2919413" y="2946400"/>
          <p14:tracePt t="38363" x="2901950" y="2992438"/>
          <p14:tracePt t="38379" x="2857500" y="3044825"/>
          <p14:tracePt t="38396" x="2840038" y="3071813"/>
          <p14:tracePt t="38413" x="2822575" y="3098800"/>
          <p14:tracePt t="38429" x="2813050" y="3108325"/>
          <p14:tracePt t="38462" x="2795588" y="3125788"/>
          <p14:tracePt t="38478" x="2786063" y="3125788"/>
          <p14:tracePt t="38495" x="2759075" y="3125788"/>
          <p14:tracePt t="38510" x="2751138" y="3125788"/>
          <p14:tracePt t="38590" x="2759075" y="3116263"/>
          <p14:tracePt t="38599" x="2776538" y="3098800"/>
          <p14:tracePt t="38606" x="2803525" y="3081338"/>
          <p14:tracePt t="38614" x="2822575" y="3071813"/>
          <p14:tracePt t="38629" x="2857500" y="3054350"/>
          <p14:tracePt t="38646" x="2874963" y="3054350"/>
          <p14:tracePt t="38662" x="2901950" y="3054350"/>
          <p14:tracePt t="38679" x="2938463" y="3054350"/>
          <p14:tracePt t="38696" x="2982913" y="3063875"/>
          <p14:tracePt t="38712" x="3036888" y="3116263"/>
          <p14:tracePt t="38729" x="3089275" y="3179763"/>
          <p14:tracePt t="38746" x="3143250" y="3259138"/>
          <p14:tracePt t="38762" x="3251200" y="3394075"/>
          <p14:tracePt t="38779" x="3330575" y="3492500"/>
          <p14:tracePt t="38796" x="3394075" y="3571875"/>
          <p14:tracePt t="38812" x="3402013" y="3652838"/>
          <p14:tracePt t="38829" x="3419475" y="3741738"/>
          <p14:tracePt t="38846" x="3419475" y="3786188"/>
          <p14:tracePt t="38862" x="3367088" y="3867150"/>
          <p14:tracePt t="38879" x="3330575" y="3911600"/>
          <p14:tracePt t="38896" x="3286125" y="3956050"/>
          <p14:tracePt t="38912" x="3268663" y="3956050"/>
          <p14:tracePt t="38929" x="3241675" y="3965575"/>
          <p14:tracePt t="38946" x="3205163" y="3983038"/>
          <p14:tracePt t="38962" x="3179763" y="3983038"/>
          <p14:tracePt t="38995" x="3160713" y="3983038"/>
          <p14:tracePt t="39012" x="3152775" y="3973513"/>
          <p14:tracePt t="39029" x="3133725" y="3948113"/>
          <p14:tracePt t="39045" x="3133725" y="3938588"/>
          <p14:tracePt t="39062" x="3133725" y="3921125"/>
          <p14:tracePt t="39079" x="3133725" y="3894138"/>
          <p14:tracePt t="39095" x="3133725" y="3857625"/>
          <p14:tracePt t="39112" x="3133725" y="3830638"/>
          <p14:tracePt t="39129" x="3197225" y="3786188"/>
          <p14:tracePt t="39146" x="3259138" y="3741738"/>
          <p14:tracePt t="39162" x="3330575" y="3714750"/>
          <p14:tracePt t="39179" x="3419475" y="3687763"/>
          <p14:tracePt t="39195" x="3465513" y="3670300"/>
          <p14:tracePt t="39262" x="3473450" y="3670300"/>
          <p14:tracePt t="39287" x="3482975" y="3670300"/>
          <p14:tracePt t="39294" x="3490913" y="3670300"/>
          <p14:tracePt t="39310" x="3500438" y="3670300"/>
          <p14:tracePt t="39327" x="3509963" y="3670300"/>
          <p14:tracePt t="39334" x="3509963" y="3679825"/>
          <p14:tracePt t="39358" x="3509963" y="3697288"/>
          <p14:tracePt t="39383" x="3509963" y="3706813"/>
          <p14:tracePt t="39390" x="3509963" y="3714750"/>
          <p14:tracePt t="39399" x="3490913" y="3733800"/>
          <p14:tracePt t="39412" x="3482975" y="3741738"/>
          <p14:tracePt t="39429" x="3438525" y="3751263"/>
          <p14:tracePt t="39445" x="3375025" y="3751263"/>
          <p14:tracePt t="39462" x="3322638" y="3751263"/>
          <p14:tracePt t="39479" x="3276600" y="3741738"/>
          <p14:tracePt t="39495" x="3251200" y="3714750"/>
          <p14:tracePt t="39512" x="3241675" y="3687763"/>
          <p14:tracePt t="39529" x="3232150" y="3652838"/>
          <p14:tracePt t="39545" x="3224213" y="3616325"/>
          <p14:tracePt t="39562" x="3214688" y="3554413"/>
          <p14:tracePt t="39579" x="3214688" y="3527425"/>
          <p14:tracePt t="39595" x="3232150" y="3473450"/>
          <p14:tracePt t="39612" x="3259138" y="3411538"/>
          <p14:tracePt t="39629" x="3313113" y="3340100"/>
          <p14:tracePt t="39645" x="3375025" y="3241675"/>
          <p14:tracePt t="39662" x="3429000" y="3179763"/>
          <p14:tracePt t="39678" x="3500438" y="3143250"/>
          <p14:tracePt t="39695" x="3581400" y="3071813"/>
          <p14:tracePt t="39712" x="3697288" y="2921000"/>
          <p14:tracePt t="39728" x="3776663" y="2803525"/>
          <p14:tracePt t="39745" x="3875088" y="2714625"/>
          <p14:tracePt t="39762" x="3938588" y="2616200"/>
          <p14:tracePt t="39778" x="3990975" y="2500313"/>
          <p14:tracePt t="39795" x="4027488" y="2366963"/>
          <p14:tracePt t="39812" x="4037013" y="2259013"/>
          <p14:tracePt t="39828" x="4037013" y="2170113"/>
          <p14:tracePt t="39845" x="4000500" y="2017713"/>
          <p14:tracePt t="39862" x="3911600" y="1884363"/>
          <p14:tracePt t="39878" x="3867150" y="1812925"/>
          <p14:tracePt t="39895" x="3803650" y="1731963"/>
          <p14:tracePt t="39912" x="3786188" y="1697038"/>
          <p14:tracePt t="39928" x="3768725" y="1625600"/>
          <p14:tracePt t="39945" x="3759200" y="1589088"/>
          <p14:tracePt t="39962" x="3705225" y="1482725"/>
          <p14:tracePt t="39978" x="3670300" y="1428750"/>
          <p14:tracePt t="39995" x="3625850" y="1366838"/>
          <p14:tracePt t="40012" x="3562350" y="1285875"/>
          <p14:tracePt t="40028" x="3482975" y="1204913"/>
          <p14:tracePt t="40045" x="3446463" y="1179513"/>
          <p14:tracePt t="40118" x="3455988" y="1196975"/>
          <p14:tracePt t="40126" x="3465513" y="1241425"/>
          <p14:tracePt t="40134" x="3482975" y="1276350"/>
          <p14:tracePt t="40145" x="3482975" y="1339850"/>
          <p14:tracePt t="40162" x="3490913" y="1465263"/>
          <p14:tracePt t="40178" x="3500438" y="1581150"/>
          <p14:tracePt t="40195" x="3509963" y="1679575"/>
          <p14:tracePt t="40212" x="3544888" y="1901825"/>
          <p14:tracePt t="40228" x="3544888" y="2125663"/>
          <p14:tracePt t="40245" x="3544888" y="2500313"/>
          <p14:tracePt t="40261" x="3517900" y="2741613"/>
          <p14:tracePt t="40278" x="3473450" y="2946400"/>
          <p14:tracePt t="40295" x="3455988" y="3116263"/>
          <p14:tracePt t="40311" x="3402013" y="3206750"/>
          <p14:tracePt t="40328" x="3402013" y="3214688"/>
          <p14:tracePt t="40345" x="3375025" y="3232150"/>
          <p14:tracePt t="40361" x="3348038" y="3251200"/>
          <p14:tracePt t="40378" x="3340100" y="3251200"/>
          <p14:tracePt t="40395" x="3322638" y="3251200"/>
          <p14:tracePt t="40411" x="3295650" y="3251200"/>
          <p14:tracePt t="40428" x="3241675" y="3259138"/>
          <p14:tracePt t="40445" x="3179763" y="3295650"/>
          <p14:tracePt t="40461" x="3160713" y="3340100"/>
          <p14:tracePt t="40478" x="3116263" y="3367088"/>
          <p14:tracePt t="40495" x="3108325" y="3367088"/>
          <p14:tracePt t="40550" x="3125788" y="3367088"/>
          <p14:tracePt t="40558" x="3152775" y="3357563"/>
          <p14:tracePt t="40566" x="3179763" y="3313113"/>
          <p14:tracePt t="40578" x="3214688" y="3278188"/>
          <p14:tracePt t="40595" x="3330575" y="3160713"/>
          <p14:tracePt t="40611" x="3482975" y="3027363"/>
          <p14:tracePt t="40628" x="3633788" y="2965450"/>
          <p14:tracePt t="40645" x="3776663" y="2938463"/>
          <p14:tracePt t="40661" x="3911600" y="2938463"/>
          <p14:tracePt t="40678" x="3956050" y="2938463"/>
          <p14:tracePt t="40695" x="3965575" y="2938463"/>
          <p14:tracePt t="40711" x="3983038" y="2965450"/>
          <p14:tracePt t="40728" x="4000500" y="3000375"/>
          <p14:tracePt t="40745" x="4000500" y="3054350"/>
          <p14:tracePt t="40761" x="4000500" y="3108325"/>
          <p14:tracePt t="40778" x="4000500" y="3170238"/>
          <p14:tracePt t="40795" x="3965575" y="3259138"/>
          <p14:tracePt t="40811" x="3911600" y="3313113"/>
          <p14:tracePt t="40828" x="3830638" y="3367088"/>
          <p14:tracePt t="40845" x="3741738" y="3421063"/>
          <p14:tracePt t="40847" x="3705225" y="3438525"/>
          <p14:tracePt t="40861" x="3633788" y="3473450"/>
          <p14:tracePt t="40878" x="3589338" y="3492500"/>
          <p14:tracePt t="40894" x="3562350" y="3500438"/>
          <p14:tracePt t="40911" x="3544888" y="3500438"/>
          <p14:tracePt t="40928" x="3490913" y="3492500"/>
          <p14:tracePt t="40944" x="3419475" y="3455988"/>
          <p14:tracePt t="40961" x="3330575" y="3421063"/>
          <p14:tracePt t="40978" x="3286125" y="3394075"/>
          <p14:tracePt t="40994" x="3259138" y="3394075"/>
          <p14:tracePt t="41011" x="3251200" y="3384550"/>
          <p14:tracePt t="41028" x="3251200" y="3375025"/>
          <p14:tracePt t="41044" x="3251200" y="3349625"/>
          <p14:tracePt t="41061" x="3251200" y="3303588"/>
          <p14:tracePt t="41078" x="3251200" y="3268663"/>
          <p14:tracePt t="41094" x="3251200" y="3224213"/>
          <p14:tracePt t="41111" x="3268663" y="3179763"/>
          <p14:tracePt t="41128" x="3303588" y="3125788"/>
          <p14:tracePt t="41144" x="3357563" y="3089275"/>
          <p14:tracePt t="41161" x="3419475" y="3063875"/>
          <p14:tracePt t="41178" x="3446463" y="3054350"/>
          <p14:tracePt t="41194" x="3473450" y="3054350"/>
          <p14:tracePt t="41211" x="3500438" y="3054350"/>
          <p14:tracePt t="41228" x="3517900" y="3054350"/>
          <p14:tracePt t="41244" x="3544888" y="3071813"/>
          <p14:tracePt t="41261" x="3633788" y="3206750"/>
          <p14:tracePt t="41277" x="3652838" y="3268663"/>
          <p14:tracePt t="41294" x="3652838" y="3340100"/>
          <p14:tracePt t="41311" x="3652838" y="3357563"/>
          <p14:tracePt t="41328" x="3652838" y="3394075"/>
          <p14:tracePt t="41344" x="3598863" y="3411538"/>
          <p14:tracePt t="41361" x="3527425" y="3438525"/>
          <p14:tracePt t="41378" x="3482975" y="3438525"/>
          <p14:tracePt t="41394" x="3411538" y="3455988"/>
          <p14:tracePt t="41411" x="3348038" y="3455988"/>
          <p14:tracePt t="41428" x="3276600" y="3455988"/>
          <p14:tracePt t="41444" x="3205163" y="3455988"/>
          <p14:tracePt t="41461" x="3143250" y="3455988"/>
          <p14:tracePt t="41478" x="3108325" y="3455988"/>
          <p14:tracePt t="41494" x="3089275" y="3455988"/>
          <p14:tracePt t="41511" x="3071813" y="3402013"/>
          <p14:tracePt t="41527" x="3054350" y="3330575"/>
          <p14:tracePt t="41544" x="3054350" y="3241675"/>
          <p14:tracePt t="41561" x="3054350" y="3170238"/>
          <p14:tracePt t="41577" x="3054350" y="3098800"/>
          <p14:tracePt t="41594" x="3089275" y="3044825"/>
          <p14:tracePt t="41611" x="3133725" y="3000375"/>
          <p14:tracePt t="41627" x="3187700" y="2982913"/>
          <p14:tracePt t="41644" x="3232150" y="2982913"/>
          <p14:tracePt t="41661" x="3286125" y="3000375"/>
          <p14:tracePt t="41677" x="3357563" y="3063875"/>
          <p14:tracePt t="41694" x="3367088" y="3071813"/>
          <p14:tracePt t="41711" x="3429000" y="3152775"/>
          <p14:tracePt t="41727" x="3429000" y="3197225"/>
          <p14:tracePt t="41744" x="3446463" y="3295650"/>
          <p14:tracePt t="41761" x="3446463" y="3367088"/>
          <p14:tracePt t="41777" x="3446463" y="3421063"/>
          <p14:tracePt t="41794" x="3438525" y="3500438"/>
          <p14:tracePt t="41811" x="3394075" y="3544888"/>
          <p14:tracePt t="41827" x="3330575" y="3589338"/>
          <p14:tracePt t="41844" x="3286125" y="3608388"/>
          <p14:tracePt t="41847" x="3241675" y="3625850"/>
          <p14:tracePt t="41861" x="3214688" y="3625850"/>
          <p14:tracePt t="41877" x="3170238" y="3625850"/>
          <p14:tracePt t="41911" x="3143250" y="3608388"/>
          <p14:tracePt t="41927" x="3133725" y="3563938"/>
          <p14:tracePt t="41944" x="3133725" y="3509963"/>
          <p14:tracePt t="41960" x="3125788" y="3429000"/>
          <p14:tracePt t="41977" x="3125788" y="3330575"/>
          <p14:tracePt t="41994" x="3125788" y="3278188"/>
          <p14:tracePt t="42011" x="3197225" y="3197225"/>
          <p14:tracePt t="42027" x="3276600" y="3125788"/>
          <p14:tracePt t="42044" x="3348038" y="3089275"/>
          <p14:tracePt t="42060" x="3402013" y="3081338"/>
          <p14:tracePt t="42077" x="3473450" y="3089275"/>
          <p14:tracePt t="42094" x="3527425" y="3135313"/>
          <p14:tracePt t="42110" x="3589338" y="3179763"/>
          <p14:tracePt t="42127" x="3643313" y="3232150"/>
          <p14:tracePt t="42144" x="3652838" y="3259138"/>
          <p14:tracePt t="42160" x="3660775" y="3286125"/>
          <p14:tracePt t="42177" x="3660775" y="3322638"/>
          <p14:tracePt t="42194" x="3660775" y="3367088"/>
          <p14:tracePt t="42210" x="3616325" y="3429000"/>
          <p14:tracePt t="42227" x="3465513" y="3492500"/>
          <p14:tracePt t="42244" x="3313113" y="3554413"/>
          <p14:tracePt t="42260" x="3205163" y="3581400"/>
          <p14:tracePt t="42277" x="3098800" y="3589338"/>
          <p14:tracePt t="42294" x="3062288" y="3589338"/>
          <p14:tracePt t="42310" x="3027363" y="3589338"/>
          <p14:tracePt t="42327" x="3027363" y="3563938"/>
          <p14:tracePt t="42344" x="2990850" y="3517900"/>
          <p14:tracePt t="42360" x="2990850" y="3455988"/>
          <p14:tracePt t="42377" x="2990850" y="3375025"/>
          <p14:tracePt t="42394" x="2990850" y="3303588"/>
          <p14:tracePt t="42410" x="3009900" y="3241675"/>
          <p14:tracePt t="42427" x="3089275" y="3143250"/>
          <p14:tracePt t="42444" x="3170238" y="3116263"/>
          <p14:tracePt t="42460" x="3251200" y="3098800"/>
          <p14:tracePt t="42477" x="3330575" y="3098800"/>
          <p14:tracePt t="42493" x="3367088" y="3108325"/>
          <p14:tracePt t="42510" x="3402013" y="3143250"/>
          <p14:tracePt t="42527" x="3438525" y="3224213"/>
          <p14:tracePt t="42543" x="3465513" y="3295650"/>
          <p14:tracePt t="42560" x="3500438" y="3367088"/>
          <p14:tracePt t="42577" x="3490913" y="3421063"/>
          <p14:tracePt t="42594" x="3419475" y="3500438"/>
          <p14:tracePt t="42610" x="3340100" y="3544888"/>
          <p14:tracePt t="42627" x="3232150" y="3598863"/>
          <p14:tracePt t="42643" x="3179763" y="3608388"/>
          <p14:tracePt t="42660" x="3143250" y="3608388"/>
          <p14:tracePt t="42677" x="3125788" y="3608388"/>
          <p14:tracePt t="42693" x="3108325" y="3598863"/>
          <p14:tracePt t="42710" x="3098800" y="3589338"/>
          <p14:tracePt t="42727" x="3098800" y="3581400"/>
          <p14:tracePt t="42743" x="3098800" y="3544888"/>
          <p14:tracePt t="42760" x="3098800" y="3492500"/>
          <p14:tracePt t="42777" x="3143250" y="3402013"/>
          <p14:tracePt t="42793" x="3214688" y="3313113"/>
          <p14:tracePt t="42810" x="3295650" y="3232150"/>
          <p14:tracePt t="42827" x="3384550" y="3179763"/>
          <p14:tracePt t="42843" x="3473450" y="3143250"/>
          <p14:tracePt t="42860" x="3536950" y="3135313"/>
          <p14:tracePt t="42877" x="3581400" y="3125788"/>
          <p14:tracePt t="42893" x="3625850" y="3135313"/>
          <p14:tracePt t="42910" x="3652838" y="3152775"/>
          <p14:tracePt t="42927" x="3660775" y="3206750"/>
          <p14:tracePt t="42943" x="3660775" y="3251200"/>
          <p14:tracePt t="42960" x="3660775" y="3286125"/>
          <p14:tracePt t="42977" x="3571875" y="3384550"/>
          <p14:tracePt t="42993" x="3455988" y="3465513"/>
          <p14:tracePt t="43010" x="3322638" y="3500438"/>
          <p14:tracePt t="43027" x="3251200" y="3500438"/>
          <p14:tracePt t="43043" x="3205163" y="3500438"/>
          <p14:tracePt t="43060" x="3187700" y="3500438"/>
          <p14:tracePt t="43077" x="3187700" y="3482975"/>
          <p14:tracePt t="43093" x="3187700" y="3375025"/>
          <p14:tracePt t="43110" x="3187700" y="3349625"/>
          <p14:tracePt t="43126" x="3214688" y="3278188"/>
          <p14:tracePt t="43143" x="3259138" y="3232150"/>
          <p14:tracePt t="43160" x="3259138" y="3224213"/>
          <p14:tracePt t="43177" x="3340100" y="3197225"/>
          <p14:tracePt t="43193" x="3375025" y="3179763"/>
          <p14:tracePt t="43210" x="3402013" y="3179763"/>
          <p14:tracePt t="43226" x="3429000" y="3278188"/>
          <p14:tracePt t="43243" x="3429000" y="3438525"/>
          <p14:tracePt t="43260" x="3394075" y="3608388"/>
          <p14:tracePt t="43276" x="3268663" y="3751263"/>
          <p14:tracePt t="43293" x="2990850" y="3911600"/>
          <p14:tracePt t="43310" x="2847975" y="3983038"/>
          <p14:tracePt t="43326" x="2741613" y="4000500"/>
          <p14:tracePt t="43343" x="2714625" y="4000500"/>
          <p14:tracePt t="43360" x="2697163" y="3983038"/>
          <p14:tracePt t="43376" x="2697163" y="3902075"/>
          <p14:tracePt t="43393" x="2697163" y="3805238"/>
          <p14:tracePt t="43410" x="2697163" y="3751263"/>
          <p14:tracePt t="43454" x="2732088" y="3724275"/>
          <p14:tracePt t="43463" x="2803525" y="3687763"/>
          <p14:tracePt t="43476" x="2911475" y="3670300"/>
          <p14:tracePt t="43493" x="3143250" y="3625850"/>
          <p14:tracePt t="43509" x="3295650" y="3589338"/>
          <p14:tracePt t="43526" x="3340100" y="3589338"/>
          <p14:tracePt t="43543" x="3375025" y="3589338"/>
          <p14:tracePt t="43598" x="3375025" y="3608388"/>
          <p14:tracePt t="43614" x="3375025" y="3616325"/>
          <p14:tracePt t="43622" x="3375025" y="3625850"/>
          <p14:tracePt t="43631" x="3375025" y="3635375"/>
          <p14:tracePt t="43643" x="3367088" y="3652838"/>
          <p14:tracePt t="43660" x="3348038" y="3652838"/>
          <p14:tracePt t="43676" x="3340100" y="3652838"/>
          <p14:tracePt t="43693" x="3313113" y="3652838"/>
          <p14:tracePt t="43709" x="3286125" y="3616325"/>
          <p14:tracePt t="43726" x="3241675" y="3589338"/>
          <p14:tracePt t="44007" x="3251200" y="3608388"/>
          <p14:tracePt t="44014" x="3259138" y="3608388"/>
          <p14:tracePt t="44026" x="3268663" y="3625850"/>
          <p14:tracePt t="44047" x="3276600" y="3643313"/>
          <p14:tracePt t="44135" x="3268663" y="3643313"/>
          <p14:tracePt t="44141" x="3232150" y="3643313"/>
          <p14:tracePt t="44150" x="3160713" y="3635375"/>
          <p14:tracePt t="44159" x="3098800" y="3616325"/>
          <p14:tracePt t="44176" x="3000375" y="3581400"/>
          <p14:tracePt t="44193" x="2965450" y="3554413"/>
          <p14:tracePt t="44209" x="2955925" y="3544888"/>
          <p14:tracePt t="44226" x="2955925" y="3536950"/>
          <p14:tracePt t="44243" x="2955925" y="3509963"/>
          <p14:tracePt t="44259" x="2955925" y="3492500"/>
          <p14:tracePt t="44276" x="2955925" y="3455988"/>
          <p14:tracePt t="44292" x="2973388" y="3421063"/>
          <p14:tracePt t="44309" x="3071813" y="3421063"/>
          <p14:tracePt t="44326" x="3152775" y="3421063"/>
          <p14:tracePt t="44342" x="3187700" y="3421063"/>
          <p14:tracePt t="44359" x="3224213" y="3438525"/>
          <p14:tracePt t="44376" x="3232150" y="3446463"/>
          <p14:tracePt t="44392" x="3232150" y="3482975"/>
          <p14:tracePt t="44409" x="3232150" y="3517900"/>
          <p14:tracePt t="44426" x="3232150" y="3563938"/>
          <p14:tracePt t="44442" x="3224213" y="3598863"/>
          <p14:tracePt t="44459" x="3214688" y="3616325"/>
          <p14:tracePt t="44476" x="3205163" y="3625850"/>
          <p14:tracePt t="44492" x="3197225" y="3625850"/>
          <p14:tracePt t="44526" x="3197225" y="3616325"/>
          <p14:tracePt t="44534" x="3197225" y="3581400"/>
          <p14:tracePt t="44542" x="3205163" y="3544888"/>
          <p14:tracePt t="44559" x="3295650" y="3455988"/>
          <p14:tracePt t="44576" x="3367088" y="3384550"/>
          <p14:tracePt t="44592" x="3429000" y="3340100"/>
          <p14:tracePt t="44609" x="3482975" y="3313113"/>
          <p14:tracePt t="44626" x="3482975" y="3303588"/>
          <p14:tracePt t="44659" x="3500438" y="3303588"/>
          <p14:tracePt t="44676" x="3517900" y="3330575"/>
          <p14:tracePt t="44692" x="3517900" y="3402013"/>
          <p14:tracePt t="44709" x="3517900" y="3509963"/>
          <p14:tracePt t="44725" x="3500438" y="3536950"/>
          <p14:tracePt t="44742" x="3465513" y="3544888"/>
          <p14:tracePt t="44759" x="3394075" y="3544888"/>
          <p14:tracePt t="44776" x="3348038" y="3544888"/>
          <p14:tracePt t="44792" x="3322638" y="3536950"/>
          <p14:tracePt t="44809" x="3322638" y="3517900"/>
          <p14:tracePt t="44826" x="3322638" y="3509963"/>
          <p14:tracePt t="44842" x="3322638" y="3473450"/>
          <p14:tracePt t="44859" x="3322638" y="3446463"/>
          <p14:tracePt t="44875" x="3375025" y="3438525"/>
          <p14:tracePt t="44892" x="3438525" y="3438525"/>
          <p14:tracePt t="44909" x="3527425" y="3438525"/>
          <p14:tracePt t="44925" x="3571875" y="3455988"/>
          <p14:tracePt t="44959" x="3571875" y="3492500"/>
          <p14:tracePt t="44975" x="3517900" y="3544888"/>
          <p14:tracePt t="44992" x="3394075" y="3589338"/>
          <p14:tracePt t="45009" x="3241675" y="3598863"/>
          <p14:tracePt t="45025" x="3187700" y="3598863"/>
          <p14:tracePt t="45079" x="3179763" y="3589338"/>
          <p14:tracePt t="45086" x="3187700" y="3581400"/>
          <p14:tracePt t="45094" x="3259138" y="3536950"/>
          <p14:tracePt t="45109" x="3276600" y="3527425"/>
          <p14:tracePt t="45125" x="3375025" y="3482975"/>
          <p14:tracePt t="45142" x="3394075" y="3473450"/>
          <p14:tracePt t="45190" x="3394075" y="3500438"/>
          <p14:tracePt t="45198" x="3394075" y="3527425"/>
          <p14:tracePt t="45209" x="3394075" y="3544888"/>
          <p14:tracePt t="45225" x="3394075" y="3598863"/>
          <p14:tracePt t="45242" x="3384550" y="3662363"/>
          <p14:tracePt t="45259" x="3330575" y="3706813"/>
          <p14:tracePt t="45275" x="3251200" y="3741738"/>
          <p14:tracePt t="45292" x="3187700" y="3751263"/>
          <p14:tracePt t="45308" x="3160713" y="3751263"/>
          <p14:tracePt t="45325" x="3133725" y="3751263"/>
          <p14:tracePt t="45359" x="3098800" y="3751263"/>
          <p14:tracePt t="45375" x="3054350" y="3751263"/>
          <p14:tracePt t="45392" x="3044825" y="3751263"/>
          <p14:tracePt t="45409" x="3027363" y="3751263"/>
          <p14:tracePt t="45442" x="3054350" y="3733800"/>
          <p14:tracePt t="45459" x="3116263" y="3687763"/>
          <p14:tracePt t="45475" x="3152775" y="3652838"/>
          <p14:tracePt t="45492" x="3197225" y="3581400"/>
          <p14:tracePt t="45508" x="3251200" y="3536950"/>
          <p14:tracePt t="45525" x="3348038" y="3482975"/>
          <p14:tracePt t="45542" x="3411538" y="3446463"/>
          <p14:tracePt t="45558" x="3455988" y="3446463"/>
          <p14:tracePt t="45598" x="3465513" y="3455988"/>
          <p14:tracePt t="45608" x="3482975" y="3492500"/>
          <p14:tracePt t="45625" x="3490913" y="3581400"/>
          <p14:tracePt t="45642" x="3500438" y="3697288"/>
          <p14:tracePt t="45658" x="3500438" y="3786188"/>
          <p14:tracePt t="45675" x="3500438" y="3822700"/>
          <p14:tracePt t="45692" x="3500438" y="3849688"/>
          <p14:tracePt t="45708" x="3465513" y="3857625"/>
          <p14:tracePt t="45725" x="3357563" y="3840163"/>
          <p14:tracePt t="45742" x="3286125" y="3778250"/>
          <p14:tracePt t="45758" x="3197225" y="3670300"/>
          <p14:tracePt t="45775" x="3116263" y="3500438"/>
          <p14:tracePt t="45792" x="3071813" y="3357563"/>
          <p14:tracePt t="45808" x="3054350" y="3251200"/>
          <p14:tracePt t="45825" x="3054350" y="3152775"/>
          <p14:tracePt t="45842" x="3081338" y="3063875"/>
          <p14:tracePt t="45858" x="3133725" y="3027363"/>
          <p14:tracePt t="45875" x="3179763" y="3009900"/>
          <p14:tracePt t="45892" x="3251200" y="3009900"/>
          <p14:tracePt t="45908" x="3286125" y="3009900"/>
          <p14:tracePt t="45925" x="3394075" y="3081338"/>
          <p14:tracePt t="45941" x="3455988" y="3152775"/>
          <p14:tracePt t="45958" x="3500438" y="3224213"/>
          <p14:tracePt t="45975" x="3500438" y="3303588"/>
          <p14:tracePt t="45992" x="3500438" y="3394075"/>
          <p14:tracePt t="46008" x="3429000" y="3492500"/>
          <p14:tracePt t="46025" x="3322638" y="3563938"/>
          <p14:tracePt t="46041" x="3251200" y="3571875"/>
          <p14:tracePt t="46058" x="3197225" y="3598863"/>
          <p14:tracePt t="46075" x="3116263" y="3598863"/>
          <p14:tracePt t="46091" x="3071813" y="3589338"/>
          <p14:tracePt t="46108" x="3017838" y="3536950"/>
          <p14:tracePt t="46125" x="2982913" y="3421063"/>
          <p14:tracePt t="46141" x="2982913" y="3357563"/>
          <p14:tracePt t="46158" x="3044825" y="3268663"/>
          <p14:tracePt t="46175" x="3152775" y="3214688"/>
          <p14:tracePt t="46191" x="3251200" y="3179763"/>
          <p14:tracePt t="46208" x="3330575" y="3170238"/>
          <p14:tracePt t="46225" x="3402013" y="3170238"/>
          <p14:tracePt t="46241" x="3455988" y="3187700"/>
          <p14:tracePt t="46258" x="3473450" y="3251200"/>
          <p14:tracePt t="46275" x="3509963" y="3367088"/>
          <p14:tracePt t="46291" x="3509963" y="3429000"/>
          <p14:tracePt t="46308" x="3490913" y="3492500"/>
          <p14:tracePt t="46325" x="3411538" y="3563938"/>
          <p14:tracePt t="46341" x="3303588" y="3581400"/>
          <p14:tracePt t="46358" x="3268663" y="3581400"/>
          <p14:tracePt t="46375" x="3259138" y="3581400"/>
          <p14:tracePt t="46391" x="3259138" y="3554413"/>
          <p14:tracePt t="46408" x="3259138" y="3527425"/>
          <p14:tracePt t="46425" x="3303588" y="3465513"/>
          <p14:tracePt t="46441" x="3367088" y="3421063"/>
          <p14:tracePt t="46458" x="3411538" y="3402013"/>
          <p14:tracePt t="46475" x="3438525" y="3402013"/>
          <p14:tracePt t="46491" x="3446463" y="3402013"/>
          <p14:tracePt t="46508" x="3465513" y="3402013"/>
          <p14:tracePt t="46525" x="3527425" y="3402013"/>
          <p14:tracePt t="46541" x="3751263" y="3536950"/>
          <p14:tracePt t="46558" x="3759200" y="3536950"/>
          <p14:tracePt t="46574" x="3840163" y="3608388"/>
          <p14:tracePt t="46591" x="3983038" y="3706813"/>
          <p14:tracePt t="46608" x="4062413" y="3805238"/>
          <p14:tracePt t="46647" x="4054475" y="3840163"/>
          <p14:tracePt t="46658" x="4027488" y="3857625"/>
          <p14:tracePt t="46674" x="3983038" y="3894138"/>
          <p14:tracePt t="46691" x="3938588" y="3894138"/>
          <p14:tracePt t="46708" x="3894138" y="3902075"/>
          <p14:tracePt t="46724" x="3848100" y="3902075"/>
          <p14:tracePt t="46741" x="3732213" y="3902075"/>
          <p14:tracePt t="46758" x="3687763" y="3902075"/>
          <p14:tracePt t="46774" x="3643313" y="3902075"/>
          <p14:tracePt t="46791" x="3633788" y="3902075"/>
          <p14:tracePt t="46808" x="3633788" y="3884613"/>
          <p14:tracePt t="46824" x="3652838" y="3849688"/>
          <p14:tracePt t="46841" x="3660775" y="3805238"/>
          <p14:tracePt t="46858" x="3705225" y="3759200"/>
          <p14:tracePt t="46874" x="3768725" y="3724275"/>
          <p14:tracePt t="46891" x="3840163" y="3706813"/>
          <p14:tracePt t="46908" x="3919538" y="3697288"/>
          <p14:tracePt t="46924" x="3983038" y="3697288"/>
          <p14:tracePt t="46982" x="3983038" y="3733800"/>
          <p14:tracePt t="46990" x="3973513" y="3778250"/>
          <p14:tracePt t="46998" x="3946525" y="3822700"/>
          <p14:tracePt t="47007" x="3938588" y="3849688"/>
          <p14:tracePt t="47024" x="3911600" y="3902075"/>
          <p14:tracePt t="47041" x="3902075" y="3911600"/>
          <p14:tracePt t="47078" x="3894138" y="3911600"/>
          <p14:tracePt t="47091" x="3867150" y="3911600"/>
          <p14:tracePt t="47108" x="3857625" y="3867150"/>
          <p14:tracePt t="47124" x="3848100" y="3822700"/>
          <p14:tracePt t="47141" x="3830638" y="3768725"/>
          <p14:tracePt t="47157" x="3830638" y="3741738"/>
          <p14:tracePt t="47174" x="3830638" y="3733800"/>
          <p14:tracePt t="47191" x="3857625" y="3706813"/>
          <p14:tracePt t="47207" x="3867150" y="3706813"/>
          <p14:tracePt t="47224" x="3875088" y="3706813"/>
          <p14:tracePt t="47257" x="3902075" y="3706813"/>
          <p14:tracePt t="47291" x="3902075" y="3759200"/>
          <p14:tracePt t="47307" x="3857625" y="3786188"/>
          <p14:tracePt t="47324" x="3813175" y="3813175"/>
          <p14:tracePt t="47341" x="3741738" y="3830638"/>
          <p14:tracePt t="47357" x="3724275" y="3830638"/>
          <p14:tracePt t="47398" x="3714750" y="3830638"/>
          <p14:tracePt t="47407" x="3732213" y="3822700"/>
          <p14:tracePt t="47414" x="3741738" y="3805238"/>
          <p14:tracePt t="47424" x="3795713" y="3778250"/>
          <p14:tracePt t="47441" x="3848100" y="3759200"/>
          <p14:tracePt t="47457" x="3902075" y="3741738"/>
          <p14:tracePt t="47474" x="3929063" y="3733800"/>
          <p14:tracePt t="47491" x="3938588" y="3733800"/>
          <p14:tracePt t="47524" x="3965575" y="3741738"/>
          <p14:tracePt t="47541" x="3973513" y="3778250"/>
          <p14:tracePt t="47557" x="3973513" y="3857625"/>
          <p14:tracePt t="47574" x="3973513" y="3894138"/>
          <p14:tracePt t="47591" x="3973513" y="3921125"/>
          <p14:tracePt t="47607" x="3973513" y="3938588"/>
          <p14:tracePt t="47687" x="3965575" y="3929063"/>
          <p14:tracePt t="47695" x="3965575" y="3921125"/>
          <p14:tracePt t="47702" x="3965575" y="3911600"/>
          <p14:tracePt t="47727" x="3965575" y="3894138"/>
          <p14:tracePt t="47734" x="3973513" y="3884613"/>
          <p14:tracePt t="47742" x="3983038" y="3876675"/>
          <p14:tracePt t="47757" x="4000500" y="3867150"/>
          <p14:tracePt t="47774" x="4010025" y="3867150"/>
          <p14:tracePt t="47790" x="4037013" y="3867150"/>
          <p14:tracePt t="47807" x="4062413" y="3867150"/>
          <p14:tracePt t="47824" x="4081463" y="3876675"/>
          <p14:tracePt t="47840" x="4089400" y="3894138"/>
          <p14:tracePt t="47874" x="4089400" y="3929063"/>
          <p14:tracePt t="47890" x="4081463" y="3973513"/>
          <p14:tracePt t="47907" x="4000500" y="4027488"/>
          <p14:tracePt t="47924" x="3929063" y="4081463"/>
          <p14:tracePt t="47940" x="3857625" y="4108450"/>
          <p14:tracePt t="47957" x="3840163" y="4108450"/>
          <p14:tracePt t="47999" x="3840163" y="4090988"/>
          <p14:tracePt t="48007" x="3840163" y="4044950"/>
          <p14:tracePt t="48024" x="3840163" y="3992563"/>
          <p14:tracePt t="48057" x="3902075" y="3938588"/>
          <p14:tracePt t="48074" x="3965575" y="3857625"/>
          <p14:tracePt t="48090" x="4010025" y="3822700"/>
          <p14:tracePt t="48107" x="4054475" y="3805238"/>
          <p14:tracePt t="48124" x="4071938" y="3805238"/>
          <p14:tracePt t="48157" x="4081463" y="3876675"/>
          <p14:tracePt t="48173" x="4081463" y="3938588"/>
          <p14:tracePt t="48190" x="4044950" y="4044950"/>
          <p14:tracePt t="48207" x="3983038" y="4116388"/>
          <p14:tracePt t="48224" x="3929063" y="4162425"/>
          <p14:tracePt t="48240" x="3848100" y="4179888"/>
          <p14:tracePt t="48257" x="3776663" y="4187825"/>
          <p14:tracePt t="48274" x="3751263" y="4187825"/>
          <p14:tracePt t="48307" x="3741738" y="4162425"/>
          <p14:tracePt t="48324" x="3741738" y="4108450"/>
          <p14:tracePt t="48340" x="3741738" y="4054475"/>
          <p14:tracePt t="48357" x="3741738" y="4010025"/>
          <p14:tracePt t="48358" x="3768725" y="3973513"/>
          <p14:tracePt t="48373" x="3795713" y="3921125"/>
          <p14:tracePt t="48390" x="3857625" y="3902075"/>
          <p14:tracePt t="48407" x="3919538" y="3876675"/>
          <p14:tracePt t="48423" x="3973513" y="3849688"/>
          <p14:tracePt t="48440" x="4000500" y="3849688"/>
          <p14:tracePt t="48457" x="4017963" y="3857625"/>
          <p14:tracePt t="48473" x="4044950" y="3884613"/>
          <p14:tracePt t="48490" x="4071938" y="3911600"/>
          <p14:tracePt t="48507" x="4089400" y="3956050"/>
          <p14:tracePt t="48523" x="4098925" y="3992563"/>
          <p14:tracePt t="48540" x="4098925" y="4019550"/>
          <p14:tracePt t="48557" x="4071938" y="4054475"/>
          <p14:tracePt t="48573" x="3973513" y="4071938"/>
          <p14:tracePt t="48590" x="3911600" y="4071938"/>
          <p14:tracePt t="48607" x="3867150" y="4071938"/>
          <p14:tracePt t="48670" x="3867150" y="4027488"/>
          <p14:tracePt t="48678" x="3884613" y="4027488"/>
          <p14:tracePt t="48686" x="3911600" y="3983038"/>
          <p14:tracePt t="48695" x="3938588" y="3948113"/>
          <p14:tracePt t="48707" x="3983038" y="3894138"/>
          <p14:tracePt t="48723" x="4037013" y="3849688"/>
          <p14:tracePt t="48740" x="4037013" y="3822700"/>
          <p14:tracePt t="48757" x="4044950" y="3805238"/>
          <p14:tracePt t="48773" x="4054475" y="3805238"/>
          <p14:tracePt t="48790" x="4071938" y="3813175"/>
          <p14:tracePt t="48807" x="4071938" y="3857625"/>
          <p14:tracePt t="48823" x="4071938" y="3894138"/>
          <p14:tracePt t="48840" x="4071938" y="3965575"/>
          <p14:tracePt t="48857" x="4044950" y="4019550"/>
          <p14:tracePt t="48873" x="4010025" y="4054475"/>
          <p14:tracePt t="48890" x="3990975" y="4064000"/>
          <p14:tracePt t="48906" x="3973513" y="4064000"/>
          <p14:tracePt t="48923" x="3956050" y="4064000"/>
          <p14:tracePt t="48940" x="3946525" y="4064000"/>
          <p14:tracePt t="48956" x="3938588" y="4054475"/>
          <p14:tracePt t="48973" x="3938588" y="3992563"/>
          <p14:tracePt t="48990" x="3938588" y="3956050"/>
          <p14:tracePt t="49006" x="3938588" y="3921125"/>
          <p14:tracePt t="49023" x="3965575" y="3894138"/>
          <p14:tracePt t="49040" x="3990975" y="3857625"/>
          <p14:tracePt t="49056" x="4017963" y="3857625"/>
          <p14:tracePt t="49073" x="4037013" y="3857625"/>
          <p14:tracePt t="49158" x="4037013" y="3867150"/>
          <p14:tracePt t="49166" x="4037013" y="3894138"/>
          <p14:tracePt t="49174" x="4037013" y="3902075"/>
          <p14:tracePt t="49190" x="4017963" y="3911600"/>
          <p14:tracePt t="49206" x="4000500" y="3929063"/>
          <p14:tracePt t="49471" x="3990975" y="3929063"/>
          <p14:tracePt t="49518" x="3973513" y="3938588"/>
          <p14:tracePt t="49542" x="3965575" y="3938588"/>
          <p14:tracePt t="49574" x="3956050" y="3948113"/>
          <p14:tracePt t="49590" x="3956050" y="3965575"/>
          <p14:tracePt t="49598" x="4010025" y="3973513"/>
          <p14:tracePt t="49606" x="4062413" y="3983038"/>
          <p14:tracePt t="49623" x="4108450" y="3983038"/>
          <p14:tracePt t="49639" x="4133850" y="3992563"/>
          <p14:tracePt t="49656" x="4152900" y="3992563"/>
          <p14:tracePt t="49673" x="4170363" y="3992563"/>
          <p14:tracePt t="49689" x="4205288" y="3992563"/>
          <p14:tracePt t="49706" x="4268788" y="3992563"/>
          <p14:tracePt t="49723" x="4330700" y="3973513"/>
          <p14:tracePt t="49739" x="4375150" y="3965575"/>
          <p14:tracePt t="49756" x="4411663" y="3948113"/>
          <p14:tracePt t="49773" x="4438650" y="3921125"/>
          <p14:tracePt t="49789" x="4491038" y="3849688"/>
          <p14:tracePt t="49806" x="4545013" y="3759200"/>
          <p14:tracePt t="49823" x="4598988" y="3643313"/>
          <p14:tracePt t="49839" x="4616450" y="3517900"/>
          <p14:tracePt t="49856" x="4652963" y="3394075"/>
          <p14:tracePt t="49873" x="4660900" y="3295650"/>
          <p14:tracePt t="49889" x="4670425" y="3241675"/>
          <p14:tracePt t="49906" x="4670425" y="3206750"/>
          <p14:tracePt t="49943" x="4660900" y="3206750"/>
          <p14:tracePt t="49956" x="4652963" y="3206750"/>
          <p14:tracePt t="49973" x="4625975" y="3206750"/>
          <p14:tracePt t="49989" x="4598988" y="3259138"/>
          <p14:tracePt t="50006" x="4572000" y="3340100"/>
          <p14:tracePt t="50023" x="4562475" y="3446463"/>
          <p14:tracePt t="50039" x="4518025" y="3608388"/>
          <p14:tracePt t="50056" x="4510088" y="3768725"/>
          <p14:tracePt t="50073" x="4500563" y="3938588"/>
          <p14:tracePt t="50089" x="4473575" y="4116388"/>
          <p14:tracePt t="50106" x="4473575" y="4286250"/>
          <p14:tracePt t="50122" x="4465638" y="4421188"/>
          <p14:tracePt t="50139" x="4465638" y="4465638"/>
          <p14:tracePt t="50156" x="4465638" y="4492625"/>
          <p14:tracePt t="50206" x="4465638" y="4465638"/>
          <p14:tracePt t="50214" x="4473575" y="4402138"/>
          <p14:tracePt t="50222" x="4491038" y="4340225"/>
          <p14:tracePt t="50239" x="4537075" y="4197350"/>
          <p14:tracePt t="50256" x="4572000" y="4027488"/>
          <p14:tracePt t="50272" x="4608513" y="3857625"/>
          <p14:tracePt t="50289" x="4652963" y="3697288"/>
          <p14:tracePt t="50306" x="4705350" y="3554413"/>
          <p14:tracePt t="50322" x="4714875" y="3500438"/>
          <p14:tracePt t="50339" x="4732338" y="3482975"/>
          <p14:tracePt t="50374" x="4724400" y="3509963"/>
          <p14:tracePt t="50389" x="4670425" y="3625850"/>
          <p14:tracePt t="50406" x="4625975" y="3759200"/>
          <p14:tracePt t="50422" x="4572000" y="3884613"/>
          <p14:tracePt t="50439" x="4554538" y="4000500"/>
          <p14:tracePt t="50456" x="4527550" y="4081463"/>
          <p14:tracePt t="50472" x="4518025" y="4116388"/>
          <p14:tracePt t="50489" x="4510088" y="4135438"/>
          <p14:tracePt t="50527" x="4510088" y="4125913"/>
          <p14:tracePt t="50539" x="4510088" y="4108450"/>
          <p14:tracePt t="50556" x="4510088" y="4054475"/>
          <p14:tracePt t="50572" x="4510088" y="3956050"/>
          <p14:tracePt t="50589" x="4510088" y="3849688"/>
          <p14:tracePt t="50605" x="4537075" y="3751263"/>
          <p14:tracePt t="50622" x="4554538" y="3687763"/>
          <p14:tracePt t="50639" x="4554538" y="3662363"/>
          <p14:tracePt t="50686" x="4554538" y="3670300"/>
          <p14:tracePt t="50694" x="4545013" y="3706813"/>
          <p14:tracePt t="50705" x="4527550" y="3759200"/>
          <p14:tracePt t="50722" x="4456113" y="3849688"/>
          <p14:tracePt t="50739" x="4419600" y="3948113"/>
          <p14:tracePt t="50755" x="4394200" y="4000500"/>
          <p14:tracePt t="50772" x="4394200" y="4027488"/>
          <p14:tracePt t="50789" x="4394200" y="4037013"/>
          <p14:tracePt t="50814" x="4394200" y="4027488"/>
          <p14:tracePt t="50822" x="4394200" y="4010025"/>
          <p14:tracePt t="50839" x="4402138" y="3938588"/>
          <p14:tracePt t="50855" x="4438650" y="3840163"/>
          <p14:tracePt t="50872" x="4473575" y="3751263"/>
          <p14:tracePt t="50889" x="4500563" y="3679825"/>
          <p14:tracePt t="50905" x="4500563" y="3635375"/>
          <p14:tracePt t="50950" x="4500563" y="3625850"/>
          <p14:tracePt t="50959" x="4491038" y="3625850"/>
          <p14:tracePt t="50972" x="4491038" y="3643313"/>
          <p14:tracePt t="50989" x="4473575" y="3706813"/>
          <p14:tracePt t="51005" x="4438650" y="3805238"/>
          <p14:tracePt t="51022" x="4429125" y="3840163"/>
          <p14:tracePt t="51078" x="4446588" y="3840163"/>
          <p14:tracePt t="51086" x="4446588" y="3822700"/>
          <p14:tracePt t="51094" x="4456113" y="3786188"/>
          <p14:tracePt t="51105" x="4491038" y="3733800"/>
          <p14:tracePt t="51122" x="4500563" y="3652838"/>
          <p14:tracePt t="51139" x="4527550" y="3608388"/>
          <p14:tracePt t="51155" x="4527550" y="3571875"/>
          <p14:tracePt t="51231" x="4527550" y="3581400"/>
          <p14:tracePt t="51238" x="4527550" y="3608388"/>
          <p14:tracePt t="51246" x="4527550" y="3625850"/>
          <p14:tracePt t="51255" x="4527550" y="3652838"/>
          <p14:tracePt t="51272" x="4527550" y="3662363"/>
          <p14:tracePt t="51358" x="4562475" y="3643313"/>
          <p14:tracePt t="51367" x="4581525" y="3625850"/>
          <p14:tracePt t="51374" x="4616450" y="3608388"/>
          <p14:tracePt t="51388" x="4652963" y="3589338"/>
          <p14:tracePt t="51405" x="4751388" y="3536950"/>
          <p14:tracePt t="51422" x="4840288" y="3492500"/>
          <p14:tracePt t="51438" x="4921250" y="3411538"/>
          <p14:tracePt t="51455" x="4946650" y="3375025"/>
          <p14:tracePt t="51472" x="4992688" y="3340100"/>
          <p14:tracePt t="51488" x="4992688" y="3313113"/>
          <p14:tracePt t="51505" x="5000625" y="3295650"/>
          <p14:tracePt t="51522" x="5000625" y="3278188"/>
          <p14:tracePt t="51538" x="5000625" y="3268663"/>
          <p14:tracePt t="51555" x="5000625" y="3241675"/>
          <p14:tracePt t="51588" x="5000625" y="3214688"/>
          <p14:tracePt t="51605" x="4946650" y="3187700"/>
          <p14:tracePt t="51621" x="4884738" y="3160713"/>
          <p14:tracePt t="51638" x="4813300" y="3160713"/>
          <p14:tracePt t="51655" x="4768850" y="3160713"/>
          <p14:tracePt t="51672" x="4697413" y="3170238"/>
          <p14:tracePt t="51688" x="4633913" y="3214688"/>
          <p14:tracePt t="51705" x="4581525" y="3278188"/>
          <p14:tracePt t="51722" x="4518025" y="3375025"/>
          <p14:tracePt t="51738" x="4456113" y="3509963"/>
          <p14:tracePt t="51755" x="4384675" y="3616325"/>
          <p14:tracePt t="51772" x="4313238" y="3759200"/>
          <p14:tracePt t="51788" x="4251325" y="3876675"/>
          <p14:tracePt t="51805" x="4205288" y="3992563"/>
          <p14:tracePt t="51821" x="4179888" y="4152900"/>
          <p14:tracePt t="51838" x="4179888" y="4214813"/>
          <p14:tracePt t="51855" x="4187825" y="4268788"/>
          <p14:tracePt t="51871" x="4232275" y="4322763"/>
          <p14:tracePt t="51888" x="4303713" y="4357688"/>
          <p14:tracePt t="51905" x="4375150" y="4394200"/>
          <p14:tracePt t="51921" x="4456113" y="4402138"/>
          <p14:tracePt t="51938" x="4537075" y="4411663"/>
          <p14:tracePt t="51955" x="4616450" y="4411663"/>
          <p14:tracePt t="51971" x="4705350" y="4411663"/>
          <p14:tracePt t="51988" x="4786313" y="4402138"/>
          <p14:tracePt t="52005" x="4875213" y="4376738"/>
          <p14:tracePt t="52021" x="4938713" y="4357688"/>
          <p14:tracePt t="52038" x="4956175" y="4340225"/>
          <p14:tracePt t="52055" x="5037138" y="4278313"/>
          <p14:tracePt t="52071" x="5135563" y="4187825"/>
          <p14:tracePt t="52088" x="5224463" y="4081463"/>
          <p14:tracePt t="52105" x="5259388" y="3992563"/>
          <p14:tracePt t="52121" x="5303838" y="3894138"/>
          <p14:tracePt t="52138" x="5322888" y="3778250"/>
          <p14:tracePt t="52155" x="5349875" y="3697288"/>
          <p14:tracePt t="52171" x="5411788" y="3616325"/>
          <p14:tracePt t="52188" x="5421313" y="3544888"/>
          <p14:tracePt t="52205" x="5438775" y="3473450"/>
          <p14:tracePt t="52221" x="5438775" y="3446463"/>
          <p14:tracePt t="52238" x="5438775" y="3411538"/>
          <p14:tracePt t="52255" x="5438775" y="3375025"/>
          <p14:tracePt t="52271" x="5421313" y="3357563"/>
          <p14:tracePt t="52288" x="5402263" y="3349625"/>
          <p14:tracePt t="52305" x="5375275" y="3322638"/>
          <p14:tracePt t="52321" x="5313363" y="3313113"/>
          <p14:tracePt t="52338" x="5259388" y="3303588"/>
          <p14:tracePt t="52355" x="5197475" y="3303588"/>
          <p14:tracePt t="52371" x="5135563" y="3303588"/>
          <p14:tracePt t="52388" x="5072063" y="3303588"/>
          <p14:tracePt t="52404" x="5010150" y="3330575"/>
          <p14:tracePt t="52421" x="4911725" y="3421063"/>
          <p14:tracePt t="52438" x="4830763" y="3492500"/>
          <p14:tracePt t="52454" x="4803775" y="3517900"/>
          <p14:tracePt t="52488" x="4768850" y="3554413"/>
          <p14:tracePt t="52504" x="4714875" y="3608388"/>
          <p14:tracePt t="52521" x="4670425" y="3652838"/>
          <p14:tracePt t="52538" x="4652963" y="3687763"/>
          <p14:tracePt t="52554" x="4643438" y="3714750"/>
          <p14:tracePt t="52571" x="4633913" y="3759200"/>
          <p14:tracePt t="52588" x="4633913" y="3795713"/>
          <p14:tracePt t="52604" x="4625975" y="3867150"/>
          <p14:tracePt t="52621" x="4652963" y="3956050"/>
          <p14:tracePt t="52638" x="4687888" y="4010025"/>
          <p14:tracePt t="52654" x="4751388" y="4090988"/>
          <p14:tracePt t="52671" x="4795838" y="4143375"/>
          <p14:tracePt t="52688" x="4840288" y="4214813"/>
          <p14:tracePt t="52704" x="4894263" y="4251325"/>
          <p14:tracePt t="52721" x="4946650" y="4259263"/>
          <p14:tracePt t="52738" x="5018088" y="4259263"/>
          <p14:tracePt t="52754" x="5037138" y="4259263"/>
          <p14:tracePt t="52771" x="5072063" y="4259263"/>
          <p14:tracePt t="52788" x="5116513" y="4251325"/>
          <p14:tracePt t="52804" x="5180013" y="4206875"/>
          <p14:tracePt t="52821" x="5268913" y="4125913"/>
          <p14:tracePt t="52855" x="5286375" y="4098925"/>
          <p14:tracePt t="52871" x="5295900" y="4037013"/>
          <p14:tracePt t="52887" x="5340350" y="3938588"/>
          <p14:tracePt t="52904" x="5349875" y="3857625"/>
          <p14:tracePt t="52921" x="5349875" y="3786188"/>
          <p14:tracePt t="52938" x="5322888" y="3724275"/>
          <p14:tracePt t="52954" x="5295900" y="3679825"/>
          <p14:tracePt t="52971" x="5251450" y="3625850"/>
          <p14:tracePt t="52987" x="5197475" y="3589338"/>
          <p14:tracePt t="53004" x="5064125" y="3517900"/>
          <p14:tracePt t="53021" x="4938713" y="3492500"/>
          <p14:tracePt t="53037" x="4705350" y="3429000"/>
          <p14:tracePt t="53054" x="4581525" y="3411538"/>
          <p14:tracePt t="53071" x="4483100" y="3411538"/>
          <p14:tracePt t="53087" x="4446588" y="3402013"/>
          <p14:tracePt t="53104" x="4429125" y="3402013"/>
          <p14:tracePt t="53121" x="4411663" y="3421063"/>
          <p14:tracePt t="53137" x="4384675" y="3473450"/>
          <p14:tracePt t="53154" x="4357688" y="3544888"/>
          <p14:tracePt t="53171" x="4322763" y="3616325"/>
          <p14:tracePt t="53187" x="4295775" y="3687763"/>
          <p14:tracePt t="53204" x="4268788" y="3805238"/>
          <p14:tracePt t="53221" x="4241800" y="3929063"/>
          <p14:tracePt t="53237" x="4232275" y="4037013"/>
          <p14:tracePt t="53254" x="4232275" y="4125913"/>
          <p14:tracePt t="53271" x="4268788" y="4214813"/>
          <p14:tracePt t="53287" x="4303713" y="4286250"/>
          <p14:tracePt t="53304" x="4375150" y="4340225"/>
          <p14:tracePt t="53321" x="4429125" y="4376738"/>
          <p14:tracePt t="53337" x="4510088" y="4394200"/>
          <p14:tracePt t="53354" x="4545013" y="4402138"/>
          <p14:tracePt t="53371" x="4608513" y="4402138"/>
          <p14:tracePt t="53387" x="4687888" y="4402138"/>
          <p14:tracePt t="53404" x="4741863" y="4394200"/>
          <p14:tracePt t="53437" x="4840288" y="4330700"/>
          <p14:tracePt t="53454" x="4921250" y="4251325"/>
          <p14:tracePt t="53470" x="4983163" y="4143375"/>
          <p14:tracePt t="53487" x="5027613" y="4037013"/>
          <p14:tracePt t="53504" x="5045075" y="3911600"/>
          <p14:tracePt t="53520" x="5089525" y="3778250"/>
          <p14:tracePt t="53537" x="5126038" y="3687763"/>
          <p14:tracePt t="53554" x="5135563" y="3616325"/>
          <p14:tracePt t="53570" x="5135563" y="3571875"/>
          <p14:tracePt t="53587" x="5126038" y="3527425"/>
          <p14:tracePt t="53604" x="5116513" y="3492500"/>
          <p14:tracePt t="53620" x="5108575" y="3429000"/>
          <p14:tracePt t="53637" x="5010150" y="3384550"/>
          <p14:tracePt t="53654" x="4946650" y="3357563"/>
          <p14:tracePt t="53670" x="4867275" y="3340100"/>
          <p14:tracePt t="53687" x="4830763" y="3322638"/>
          <p14:tracePt t="53720" x="4786313" y="3340100"/>
          <p14:tracePt t="53737" x="4759325" y="3384550"/>
          <p14:tracePt t="53754" x="4741863" y="3455988"/>
          <p14:tracePt t="53770" x="4687888" y="3563938"/>
          <p14:tracePt t="53787" x="4679950" y="3616325"/>
          <p14:tracePt t="53804" x="4670425" y="3643313"/>
          <p14:tracePt t="53820" x="4660900" y="3706813"/>
          <p14:tracePt t="53837" x="4652963" y="3805238"/>
          <p14:tracePt t="53854" x="4652963" y="3884613"/>
          <p14:tracePt t="53870" x="4652963" y="3948113"/>
          <p14:tracePt t="53887" x="4652963" y="3973513"/>
          <p14:tracePt t="53904" x="4679950" y="4010025"/>
          <p14:tracePt t="53937" x="4732338" y="4019550"/>
          <p14:tracePt t="53954" x="4776788" y="4019550"/>
          <p14:tracePt t="53970" x="4803775" y="4019550"/>
          <p14:tracePt t="53987" x="4848225" y="4019550"/>
          <p14:tracePt t="54004" x="4894263" y="3992563"/>
          <p14:tracePt t="54020" x="4956175" y="3956050"/>
          <p14:tracePt t="54037" x="5054600" y="3911600"/>
          <p14:tracePt t="54053" x="5116513" y="3867150"/>
          <p14:tracePt t="54070" x="5180013" y="3813175"/>
          <p14:tracePt t="54087" x="5232400" y="3759200"/>
          <p14:tracePt t="54103" x="5232400" y="3733800"/>
          <p14:tracePt t="54120" x="5232400" y="3697288"/>
          <p14:tracePt t="54137" x="5232400" y="3662363"/>
          <p14:tracePt t="54153" x="5251450" y="3625850"/>
          <p14:tracePt t="54170" x="5251450" y="3598863"/>
          <p14:tracePt t="54187" x="5251450" y="3571875"/>
          <p14:tracePt t="54203" x="5241925" y="3536950"/>
          <p14:tracePt t="54220" x="5214938" y="3509963"/>
          <p14:tracePt t="54237" x="5160963" y="3429000"/>
          <p14:tracePt t="54253" x="5037138" y="3330575"/>
          <p14:tracePt t="54270" x="4973638" y="3286125"/>
          <p14:tracePt t="54287" x="4911725" y="3259138"/>
          <p14:tracePt t="54303" x="4875213" y="3241675"/>
          <p14:tracePt t="54337" x="4848225" y="3241675"/>
          <p14:tracePt t="54353" x="4830763" y="3241675"/>
          <p14:tracePt t="54370" x="4776788" y="3268663"/>
          <p14:tracePt t="54387" x="4705350" y="3330575"/>
          <p14:tracePt t="54403" x="4625975" y="3402013"/>
          <p14:tracePt t="54420" x="4527550" y="3455988"/>
          <p14:tracePt t="54437" x="4465638" y="3517900"/>
          <p14:tracePt t="54453" x="4394200" y="3608388"/>
          <p14:tracePt t="54470" x="4367213" y="3670300"/>
          <p14:tracePt t="54487" x="4367213" y="3733800"/>
          <p14:tracePt t="54503" x="4367213" y="3795713"/>
          <p14:tracePt t="54520" x="4384675" y="3894138"/>
          <p14:tracePt t="54537" x="4411663" y="3965575"/>
          <p14:tracePt t="54553" x="4456113" y="4000500"/>
          <p14:tracePt t="54570" x="4473575" y="4044950"/>
          <p14:tracePt t="54587" x="4510088" y="4098925"/>
          <p14:tracePt t="54603" x="4545013" y="4135438"/>
          <p14:tracePt t="54620" x="4562475" y="4162425"/>
          <p14:tracePt t="54637" x="4616450" y="4179888"/>
          <p14:tracePt t="54670" x="4625975" y="4179888"/>
          <p14:tracePt t="54686" x="4679950" y="4179888"/>
          <p14:tracePt t="54703" x="4714875" y="4170363"/>
          <p14:tracePt t="54720" x="4732338" y="4152900"/>
          <p14:tracePt t="54736" x="4759325" y="4135438"/>
          <p14:tracePt t="54753" x="4795838" y="4090988"/>
          <p14:tracePt t="54770" x="4830763" y="4044950"/>
          <p14:tracePt t="54786" x="4857750" y="3983038"/>
          <p14:tracePt t="54803" x="4867275" y="3929063"/>
          <p14:tracePt t="54820" x="4867275" y="3822700"/>
          <p14:tracePt t="54836" x="4867275" y="3724275"/>
          <p14:tracePt t="54853" x="4813300" y="3571875"/>
          <p14:tracePt t="54870" x="4751388" y="3500438"/>
          <p14:tracePt t="54886" x="4724400" y="3446463"/>
          <p14:tracePt t="54903" x="4697413" y="3429000"/>
          <p14:tracePt t="54920" x="4660900" y="3394075"/>
          <p14:tracePt t="54936" x="4608513" y="3357563"/>
          <p14:tracePt t="54953" x="4545013" y="3330575"/>
          <p14:tracePt t="54970" x="4518025" y="3322638"/>
          <p14:tracePt t="54986" x="4465638" y="3322638"/>
          <p14:tracePt t="55003" x="4394200" y="3340100"/>
          <p14:tracePt t="55020" x="4357688" y="3375025"/>
          <p14:tracePt t="55036" x="4322763" y="3402013"/>
          <p14:tracePt t="55053" x="4268788" y="3446463"/>
          <p14:tracePt t="55070" x="4259263" y="3473450"/>
          <p14:tracePt t="55086" x="4251325" y="3500438"/>
          <p14:tracePt t="55103" x="4232275" y="3544888"/>
          <p14:tracePt t="55120" x="4232275" y="3571875"/>
          <p14:tracePt t="55136" x="4251325" y="3608388"/>
          <p14:tracePt t="55153" x="4313238" y="3635375"/>
          <p14:tracePt t="55170" x="4348163" y="3643313"/>
          <p14:tracePt t="55186" x="4402138" y="3643313"/>
          <p14:tracePt t="55203" x="4438650" y="3652838"/>
          <p14:tracePt t="55219" x="4483100" y="3652838"/>
          <p14:tracePt t="55236" x="4537075" y="3652838"/>
          <p14:tracePt t="55253" x="4581525" y="3616325"/>
          <p14:tracePt t="55269" x="4687888" y="3527425"/>
          <p14:tracePt t="55286" x="4724400" y="3473450"/>
          <p14:tracePt t="55303" x="4751388" y="3421063"/>
          <p14:tracePt t="55319" x="4759325" y="3367088"/>
          <p14:tracePt t="55336" x="4759325" y="3303588"/>
          <p14:tracePt t="55353" x="4759325" y="3286125"/>
          <p14:tracePt t="55369" x="4759325" y="3268663"/>
          <p14:tracePt t="55386" x="4751388" y="3268663"/>
          <p14:tracePt t="55403" x="4732338" y="3268663"/>
          <p14:tracePt t="55419" x="4670425" y="3268663"/>
          <p14:tracePt t="55436" x="4608513" y="3303588"/>
          <p14:tracePt t="55470" x="4554538" y="3357563"/>
          <p14:tracePt t="55486" x="4500563" y="3473450"/>
          <p14:tracePt t="55503" x="4491038" y="3571875"/>
          <p14:tracePt t="55519" x="4456113" y="3697288"/>
          <p14:tracePt t="55536" x="4456113" y="3768725"/>
          <p14:tracePt t="55553" x="4483100" y="3813175"/>
          <p14:tracePt t="55569" x="4510088" y="3830638"/>
          <p14:tracePt t="55586" x="4527550" y="3849688"/>
          <p14:tracePt t="55603" x="4537075" y="3849688"/>
          <p14:tracePt t="55619" x="4562475" y="3849688"/>
          <p14:tracePt t="55654" x="4581525" y="3840163"/>
          <p14:tracePt t="55669" x="4625975" y="3786188"/>
          <p14:tracePt t="55686" x="4670425" y="3714750"/>
          <p14:tracePt t="55703" x="4697413" y="3652838"/>
          <p14:tracePt t="55719" x="4714875" y="3571875"/>
          <p14:tracePt t="55736" x="4714875" y="3517900"/>
          <p14:tracePt t="55753" x="4705350" y="3455988"/>
          <p14:tracePt t="55769" x="4687888" y="3438525"/>
          <p14:tracePt t="55786" x="4670425" y="3429000"/>
          <p14:tracePt t="55802" x="4643438" y="3429000"/>
          <p14:tracePt t="55819" x="4598988" y="3429000"/>
          <p14:tracePt t="55836" x="4491038" y="3509963"/>
          <p14:tracePt t="55852" x="4375150" y="3643313"/>
          <p14:tracePt t="55855" x="4348163" y="3679825"/>
          <p14:tracePt t="55869" x="4276725" y="3786188"/>
          <p14:tracePt t="55886" x="4232275" y="3840163"/>
          <p14:tracePt t="55902" x="4224338" y="3876675"/>
          <p14:tracePt t="55966" x="4224338" y="3857625"/>
          <p14:tracePt t="55973" x="4224338" y="3830638"/>
          <p14:tracePt t="55982" x="4276725" y="3786188"/>
          <p14:tracePt t="55991" x="4322763" y="3733800"/>
          <p14:tracePt t="56002" x="4357688" y="3697288"/>
          <p14:tracePt t="56019" x="4510088" y="3581400"/>
          <p14:tracePt t="56036" x="4633913" y="3482975"/>
          <p14:tracePt t="56052" x="4751388" y="3394075"/>
          <p14:tracePt t="56069" x="4786313" y="3367088"/>
          <p14:tracePt t="56086" x="4786313" y="3357563"/>
          <p14:tracePt t="56102" x="4786313" y="3349625"/>
          <p14:tracePt t="56136" x="4751388" y="3349625"/>
          <p14:tracePt t="56152" x="4670425" y="3438525"/>
          <p14:tracePt t="56169" x="4527550" y="3571875"/>
          <p14:tracePt t="56186" x="4402138" y="3706813"/>
          <p14:tracePt t="56202" x="4357688" y="3813175"/>
          <p14:tracePt t="56219" x="4348163" y="3840163"/>
          <p14:tracePt t="56236" x="4348163" y="3857625"/>
          <p14:tracePt t="56269" x="4348163" y="3867150"/>
          <p14:tracePt t="56294" x="4357688" y="3867150"/>
          <p14:tracePt t="56310" x="4367213" y="3867150"/>
          <p14:tracePt t="56319" x="4375150" y="3876675"/>
          <p14:tracePt t="56335" x="4384675" y="3884613"/>
          <p14:tracePt t="56353" x="4394200" y="3894138"/>
          <p14:tracePt t="56369" x="4419600" y="3921125"/>
          <p14:tracePt t="56386" x="4429125" y="3956050"/>
          <p14:tracePt t="56402" x="4446588" y="3992563"/>
          <p14:tracePt t="56419" x="4465638" y="4027488"/>
          <p14:tracePt t="56435" x="4465638" y="4044950"/>
          <p14:tracePt t="56494" x="4473575" y="4054475"/>
          <p14:tracePt t="56518" x="4483100" y="4054475"/>
        </p14:tracePtLst>
      </p14:laserTraceLst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 anchor="t">
            <a:normAutofit/>
          </a:bodyPr>
          <a:lstStyle/>
          <a:p>
            <a:pPr algn="ctr"/>
            <a:r>
              <a:rPr lang="en-US" sz="5400" dirty="0">
                <a:solidFill>
                  <a:srgbClr val="0070C0"/>
                </a:solidFill>
              </a:rPr>
              <a:t>Focusing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FF0000"/>
                </a:solidFill>
              </a:rPr>
              <a:t>Second Anode (A2) </a:t>
            </a:r>
            <a:r>
              <a:rPr lang="en-US" sz="3200" dirty="0"/>
              <a:t>:  It is connected to a high negative voltage to produce equipotential lines to focus the electrons to a fine point on the screen.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FF0000"/>
                </a:solidFill>
              </a:rPr>
              <a:t>Third Anode (A3) : </a:t>
            </a:r>
            <a:r>
              <a:rPr lang="en-US" sz="3200" dirty="0"/>
              <a:t>It accelerates the electron after they focused .</a:t>
            </a:r>
          </a:p>
        </p:txBody>
      </p:sp>
    </p:spTree>
    <p:extLst>
      <p:ext uri="{BB962C8B-B14F-4D97-AF65-F5344CB8AC3E}">
        <p14:creationId xmlns:p14="http://schemas.microsoft.com/office/powerpoint/2010/main" val="367776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463"/>
    </mc:Choice>
    <mc:Fallback xmlns="">
      <p:transition spd="slow" advTm="104463"/>
    </mc:Fallback>
  </mc:AlternateContent>
  <p:extLst>
    <p:ext uri="{3A86A75C-4F4B-4683-9AE1-C65F6400EC91}">
      <p14:laserTraceLst xmlns:p14="http://schemas.microsoft.com/office/powerpoint/2010/main">
        <p14:tracePtLst>
          <p14:tracePt t="9129" x="4491038" y="4054475"/>
          <p14:tracePt t="9136" x="4483100" y="4027488"/>
          <p14:tracePt t="9143" x="4465638" y="3973513"/>
          <p14:tracePt t="9155" x="4465638" y="3965575"/>
          <p14:tracePt t="9544" x="4465638" y="3948113"/>
          <p14:tracePt t="9551" x="4491038" y="3921125"/>
          <p14:tracePt t="9559" x="4572000" y="3884613"/>
          <p14:tracePt t="9571" x="4714875" y="3805238"/>
          <p14:tracePt t="9588" x="5232400" y="3563938"/>
          <p14:tracePt t="9604" x="5715000" y="3278188"/>
          <p14:tracePt t="9621" x="6350000" y="2982913"/>
          <p14:tracePt t="9638" x="6742113" y="2803525"/>
          <p14:tracePt t="9735" x="6759575" y="2795588"/>
          <p14:tracePt t="9743" x="6769100" y="2795588"/>
          <p14:tracePt t="9751" x="6778625" y="2786063"/>
          <p14:tracePt t="9759" x="6823075" y="2751138"/>
          <p14:tracePt t="9775" x="6823075" y="2741613"/>
          <p14:tracePt t="9839" x="6831013" y="2724150"/>
          <p14:tracePt t="9847" x="6831013" y="2714625"/>
          <p14:tracePt t="9863" x="6840538" y="2706688"/>
          <p14:tracePt t="9879" x="6850063" y="2697163"/>
          <p14:tracePt t="9895" x="6858000" y="2697163"/>
          <p14:tracePt t="9927" x="6867525" y="2697163"/>
          <p14:tracePt t="9935" x="6884988" y="2697163"/>
          <p14:tracePt t="9943" x="6894513" y="2697163"/>
          <p14:tracePt t="9959" x="6911975" y="2697163"/>
          <p14:tracePt t="9971" x="6921500" y="2706688"/>
          <p14:tracePt t="9988" x="6929438" y="2706688"/>
          <p14:tracePt t="10087" x="6938963" y="2706688"/>
          <p14:tracePt t="10111" x="6946900" y="2706688"/>
          <p14:tracePt t="10127" x="6965950" y="2706688"/>
          <p14:tracePt t="10135" x="6983413" y="2724150"/>
          <p14:tracePt t="10151" x="6992938" y="2724150"/>
          <p14:tracePt t="10167" x="7010400" y="2732088"/>
          <p14:tracePt t="10215" x="7010400" y="2741613"/>
          <p14:tracePt t="10224" x="7010400" y="2751138"/>
          <p14:tracePt t="10247" x="7010400" y="2759075"/>
          <p14:tracePt t="10263" x="7000875" y="2768600"/>
          <p14:tracePt t="10271" x="6973888" y="2786063"/>
          <p14:tracePt t="10279" x="6929438" y="2822575"/>
          <p14:tracePt t="10287" x="6875463" y="2840038"/>
          <p14:tracePt t="10304" x="6715125" y="2921000"/>
          <p14:tracePt t="10321" x="6500813" y="3000375"/>
          <p14:tracePt t="10337" x="6411913" y="3063875"/>
          <p14:tracePt t="10354" x="6278563" y="3143250"/>
          <p14:tracePt t="10371" x="6054725" y="3214688"/>
          <p14:tracePt t="10387" x="5795963" y="3295650"/>
          <p14:tracePt t="10404" x="5537200" y="3375025"/>
          <p14:tracePt t="10421" x="5438775" y="3402013"/>
          <p14:tracePt t="10437" x="5367338" y="3446463"/>
          <p14:tracePt t="10454" x="5241925" y="3509963"/>
          <p14:tracePt t="10471" x="5089525" y="3554413"/>
          <p14:tracePt t="10487" x="4902200" y="3589338"/>
          <p14:tracePt t="10504" x="4751388" y="3598863"/>
          <p14:tracePt t="10521" x="4527550" y="3625850"/>
          <p14:tracePt t="10537" x="4276725" y="3625850"/>
          <p14:tracePt t="10554" x="4268788" y="3625850"/>
          <p14:tracePt t="10587" x="4054475" y="3643313"/>
          <p14:tracePt t="10604" x="3714750" y="3687763"/>
          <p14:tracePt t="10621" x="3402013" y="3741738"/>
          <p14:tracePt t="10637" x="3116263" y="3805238"/>
          <p14:tracePt t="10654" x="2625725" y="3902075"/>
          <p14:tracePt t="10670" x="2517775" y="3902075"/>
          <p14:tracePt t="10687" x="2322513" y="3902075"/>
          <p14:tracePt t="10704" x="2098675" y="3902075"/>
          <p14:tracePt t="10720" x="1946275" y="3902075"/>
          <p14:tracePt t="10737" x="1884363" y="3902075"/>
          <p14:tracePt t="10754" x="1830388" y="3902075"/>
          <p14:tracePt t="10770" x="1795463" y="3902075"/>
          <p14:tracePt t="10787" x="1758950" y="3894138"/>
          <p14:tracePt t="10804" x="1731963" y="3867150"/>
          <p14:tracePt t="10820" x="1679575" y="3849688"/>
          <p14:tracePt t="10837" x="1608138" y="3830638"/>
          <p14:tracePt t="10854" x="1509713" y="3822700"/>
          <p14:tracePt t="10870" x="1455738" y="3813175"/>
          <p14:tracePt t="10887" x="1419225" y="3795713"/>
          <p14:tracePt t="10904" x="1419225" y="3786188"/>
          <p14:tracePt t="10920" x="1419225" y="3778250"/>
          <p14:tracePt t="10937" x="1419225" y="3768725"/>
          <p14:tracePt t="10954" x="1401763" y="3751263"/>
          <p14:tracePt t="10970" x="1401763" y="3724275"/>
          <p14:tracePt t="10987" x="1411288" y="3706813"/>
          <p14:tracePt t="11004" x="1411288" y="3687763"/>
          <p14:tracePt t="11020" x="1446213" y="3662363"/>
          <p14:tracePt t="11037" x="1482725" y="3625850"/>
          <p14:tracePt t="11054" x="1544638" y="3608388"/>
          <p14:tracePt t="11070" x="1589088" y="3589338"/>
          <p14:tracePt t="11087" x="1608138" y="3571875"/>
          <p14:tracePt t="11760" x="1687513" y="3571875"/>
          <p14:tracePt t="11767" x="1803400" y="3563938"/>
          <p14:tracePt t="11775" x="1973263" y="3536950"/>
          <p14:tracePt t="11786" x="2295525" y="3500438"/>
          <p14:tracePt t="11803" x="2724150" y="3517900"/>
          <p14:tracePt t="11820" x="2751138" y="3608388"/>
          <p14:tracePt t="11837" x="2768600" y="3706813"/>
          <p14:tracePt t="11870" x="2911475" y="4000500"/>
          <p14:tracePt t="11886" x="3044825" y="4340225"/>
          <p14:tracePt t="11903" x="3143250" y="4635500"/>
          <p14:tracePt t="11920" x="3251200" y="4973638"/>
          <p14:tracePt t="11936" x="3259138" y="5000625"/>
          <p14:tracePt t="11991" x="3259138" y="5010150"/>
          <p14:tracePt t="11999" x="3259138" y="5054600"/>
          <p14:tracePt t="46200" x="3259138" y="5064125"/>
          <p14:tracePt t="46239" x="3251200" y="5064125"/>
          <p14:tracePt t="46247" x="3232150" y="5045075"/>
          <p14:tracePt t="46351" x="3224213" y="5045075"/>
          <p14:tracePt t="46359" x="3214688" y="5045075"/>
          <p14:tracePt t="93119" x="3232150" y="5045075"/>
          <p14:tracePt t="93126" x="3330575" y="5045075"/>
          <p14:tracePt t="93136" x="3411538" y="5081588"/>
          <p14:tracePt t="93142" x="3438525" y="5091113"/>
          <p14:tracePt t="93160" x="3438525" y="5108575"/>
          <p14:tracePt t="97487" x="3402013" y="5108575"/>
          <p14:tracePt t="97496" x="3340100" y="5108575"/>
          <p14:tracePt t="97504" x="3259138" y="5099050"/>
          <p14:tracePt t="97520" x="3062288" y="5054600"/>
          <p14:tracePt t="97537" x="2847975" y="4992688"/>
          <p14:tracePt t="97554" x="2741613" y="4929188"/>
          <p14:tracePt t="97587" x="2741613" y="4911725"/>
          <p14:tracePt t="97603" x="2776538" y="4857750"/>
          <p14:tracePt t="97620" x="2813050" y="4778375"/>
          <p14:tracePt t="97637" x="2857500" y="4591050"/>
          <p14:tracePt t="97654" x="2901950" y="4143375"/>
          <p14:tracePt t="97656" x="2946400" y="3652838"/>
          <p14:tracePt t="97670" x="2965450" y="3089275"/>
          <p14:tracePt t="97687" x="2965450" y="2420938"/>
          <p14:tracePt t="97703" x="3017838" y="1250950"/>
          <p14:tracePt t="97720" x="3062288" y="1027113"/>
          <p14:tracePt t="97737" x="3251200" y="561975"/>
          <p14:tracePt t="97753" x="3429000" y="303213"/>
          <p14:tracePt t="97770" x="3598863" y="125413"/>
          <p14:tracePt t="97787" x="3741738" y="44450"/>
          <p14:tracePt t="97803" x="3786188" y="36513"/>
          <p14:tracePt t="97820" x="3795713" y="36513"/>
          <p14:tracePt t="97837" x="3776663" y="71438"/>
          <p14:tracePt t="97870" x="3768725" y="80963"/>
          <p14:tracePt t="97887" x="3687763" y="142875"/>
          <p14:tracePt t="97903" x="3517900" y="258763"/>
          <p14:tracePt t="97920" x="3268663" y="393700"/>
          <p14:tracePt t="97937" x="3044825" y="581025"/>
          <p14:tracePt t="97953" x="2965450" y="750888"/>
          <p14:tracePt t="97970" x="2955925" y="768350"/>
          <p14:tracePt t="97987" x="2901950" y="866775"/>
          <p14:tracePt t="98003" x="2803525" y="990600"/>
          <p14:tracePt t="98020" x="2724150" y="1108075"/>
          <p14:tracePt t="98037" x="2660650" y="1231900"/>
          <p14:tracePt t="98053" x="2633663" y="1312863"/>
          <p14:tracePt t="98070" x="2633663" y="1384300"/>
          <p14:tracePt t="98087" x="2670175" y="1473200"/>
          <p14:tracePt t="98103" x="2795588" y="1608138"/>
          <p14:tracePt t="98120" x="2919413" y="1731963"/>
          <p14:tracePt t="98137" x="3062288" y="1938338"/>
          <p14:tracePt t="98153" x="3160713" y="2143125"/>
          <p14:tracePt t="98170" x="3187700" y="2278063"/>
          <p14:tracePt t="98191" x="3187700" y="2322513"/>
          <p14:tracePt t="98203" x="3160713" y="2384425"/>
          <p14:tracePt t="98220" x="3009900" y="2571750"/>
          <p14:tracePt t="98236" x="2822575" y="2724150"/>
          <p14:tracePt t="98253" x="2625725" y="2911475"/>
          <p14:tracePt t="98270" x="2303463" y="3081338"/>
          <p14:tracePt t="98286" x="2116138" y="3152775"/>
          <p14:tracePt t="98303" x="1946275" y="3160713"/>
          <p14:tracePt t="98320" x="1822450" y="3170238"/>
          <p14:tracePt t="98336" x="1731963" y="3170238"/>
          <p14:tracePt t="98353" x="1687513" y="3170238"/>
          <p14:tracePt t="98370" x="1670050" y="3170238"/>
          <p14:tracePt t="98403" x="1660525" y="3125788"/>
          <p14:tracePt t="98420" x="1660525" y="3098800"/>
          <p14:tracePt t="98436" x="1704975" y="3009900"/>
          <p14:tracePt t="98453" x="1847850" y="2857500"/>
          <p14:tracePt t="98470" x="2197100" y="2625725"/>
          <p14:tracePt t="98486" x="2598738" y="2482850"/>
          <p14:tracePt t="98503" x="3000375" y="2465388"/>
          <p14:tracePt t="98520" x="3089275" y="2465388"/>
          <p14:tracePt t="98553" x="3160713" y="2517775"/>
          <p14:tracePt t="98570" x="3313113" y="2660650"/>
          <p14:tracePt t="98586" x="3419475" y="2830513"/>
          <p14:tracePt t="98603" x="3473450" y="3063875"/>
          <p14:tracePt t="98620" x="3490913" y="3259138"/>
          <p14:tracePt t="98636" x="3490913" y="3455988"/>
          <p14:tracePt t="98653" x="3455988" y="3598863"/>
          <p14:tracePt t="98670" x="3384550" y="3706813"/>
          <p14:tracePt t="98671" x="3330575" y="3741738"/>
          <p14:tracePt t="98686" x="3224213" y="3778250"/>
          <p14:tracePt t="98703" x="3044825" y="3778250"/>
          <p14:tracePt t="98720" x="2822575" y="3778250"/>
          <p14:tracePt t="98736" x="2562225" y="3679825"/>
          <p14:tracePt t="98753" x="2232025" y="3544888"/>
          <p14:tracePt t="98770" x="2089150" y="3394075"/>
          <p14:tracePt t="98786" x="2027238" y="3232150"/>
          <p14:tracePt t="98803" x="2027238" y="3027363"/>
          <p14:tracePt t="98820" x="2108200" y="2822575"/>
          <p14:tracePt t="98836" x="2303463" y="2652713"/>
          <p14:tracePt t="98853" x="2500313" y="2509838"/>
          <p14:tracePt t="98869" x="2670175" y="2420938"/>
          <p14:tracePt t="98886" x="2822575" y="2420938"/>
          <p14:tracePt t="98903" x="2901950" y="2446338"/>
          <p14:tracePt t="98919" x="3081338" y="2581275"/>
          <p14:tracePt t="98936" x="3251200" y="2759075"/>
          <p14:tracePt t="98953" x="3251200" y="2778125"/>
          <p14:tracePt t="98969" x="3251200" y="2884488"/>
          <p14:tracePt t="98986" x="3224213" y="3036888"/>
          <p14:tracePt t="99003" x="3125788" y="3170238"/>
          <p14:tracePt t="99019" x="2946400" y="3313113"/>
          <p14:tracePt t="99036" x="2768600" y="3394075"/>
          <p14:tracePt t="99053" x="2652713" y="3446463"/>
          <p14:tracePt t="99069" x="2589213" y="3446463"/>
          <p14:tracePt t="99086" x="2571750" y="3446463"/>
        </p14:tracePtLst>
      </p14:laserTraceLst>
    </p:ext>
  </p:extLs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1516</TotalTime>
  <Words>293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Constantia</vt:lpstr>
      <vt:lpstr>Times New Roman</vt:lpstr>
      <vt:lpstr>Wingdings 2</vt:lpstr>
      <vt:lpstr>Flow</vt:lpstr>
      <vt:lpstr>CHAPTER TWO Cathode Ray Oscilloscope  </vt:lpstr>
      <vt:lpstr>Cathode Ray Oscilloscope</vt:lpstr>
      <vt:lpstr>CRO Construction</vt:lpstr>
      <vt:lpstr>PowerPoint Presentation</vt:lpstr>
      <vt:lpstr>Electron Gun</vt:lpstr>
      <vt:lpstr>Triode section </vt:lpstr>
      <vt:lpstr>Triode section</vt:lpstr>
      <vt:lpstr>PowerPoint Presentation</vt:lpstr>
      <vt:lpstr>Focusing</vt:lpstr>
      <vt:lpstr>PowerPoint Presentation</vt:lpstr>
    </vt:vector>
  </TitlesOfParts>
  <Company>Enjoy My Fine Releases.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ALFARAH</dc:creator>
  <cp:lastModifiedBy>Khdr Husain</cp:lastModifiedBy>
  <cp:revision>78</cp:revision>
  <dcterms:created xsi:type="dcterms:W3CDTF">2017-10-07T15:39:54Z</dcterms:created>
  <dcterms:modified xsi:type="dcterms:W3CDTF">2021-06-04T13:02:29Z</dcterms:modified>
</cp:coreProperties>
</file>