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2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3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4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CC1A-7349-4203-8654-1773A75A712A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D643-6800-4D1E-B678-9EA5881AE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16" y="714375"/>
            <a:ext cx="11493591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2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27" y="642937"/>
            <a:ext cx="11450972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1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26" y="495300"/>
            <a:ext cx="11476139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8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674" y="243282"/>
            <a:ext cx="10325100" cy="619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6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2022-05-16T10:15:20Z</dcterms:created>
  <dcterms:modified xsi:type="dcterms:W3CDTF">2022-05-16T10:20:40Z</dcterms:modified>
</cp:coreProperties>
</file>