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8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c53420956652b75" providerId="LiveId" clId="{00C84639-A83F-4163-B833-02E086987216}"/>
    <pc:docChg chg="undo modSld">
      <pc:chgData name="" userId="0c53420956652b75" providerId="LiveId" clId="{00C84639-A83F-4163-B833-02E086987216}" dt="2023-11-07T08:35:56.424" v="15" actId="20577"/>
      <pc:docMkLst>
        <pc:docMk/>
      </pc:docMkLst>
      <pc:sldChg chg="modSp">
        <pc:chgData name="" userId="0c53420956652b75" providerId="LiveId" clId="{00C84639-A83F-4163-B833-02E086987216}" dt="2023-11-07T08:35:56.424" v="15" actId="20577"/>
        <pc:sldMkLst>
          <pc:docMk/>
          <pc:sldMk cId="39978827" sldId="266"/>
        </pc:sldMkLst>
        <pc:spChg chg="mod">
          <ac:chgData name="" userId="0c53420956652b75" providerId="LiveId" clId="{00C84639-A83F-4163-B833-02E086987216}" dt="2023-11-07T08:35:56.424" v="15" actId="20577"/>
          <ac:spMkLst>
            <pc:docMk/>
            <pc:sldMk cId="39978827" sldId="266"/>
            <ac:spMk id="4" creationId="{B363F4CE-05B3-458C-B464-E613F22CA7F9}"/>
          </ac:spMkLst>
        </pc:spChg>
      </pc:sldChg>
    </pc:docChg>
  </pc:docChgLst>
  <pc:docChgLst>
    <pc:chgData userId="0c53420956652b75" providerId="LiveId" clId="{CA2D0D46-5D24-4040-AC8D-F503EB7245B4}"/>
    <pc:docChg chg="undo custSel addSld delSld modSld">
      <pc:chgData name="" userId="0c53420956652b75" providerId="LiveId" clId="{CA2D0D46-5D24-4040-AC8D-F503EB7245B4}" dt="2023-10-11T06:20:07.828" v="403" actId="20577"/>
      <pc:docMkLst>
        <pc:docMk/>
      </pc:docMkLst>
      <pc:sldChg chg="modSp">
        <pc:chgData name="" userId="0c53420956652b75" providerId="LiveId" clId="{CA2D0D46-5D24-4040-AC8D-F503EB7245B4}" dt="2023-10-11T05:47:04.162" v="142" actId="20577"/>
        <pc:sldMkLst>
          <pc:docMk/>
          <pc:sldMk cId="2791212365" sldId="258"/>
        </pc:sldMkLst>
        <pc:spChg chg="mod">
          <ac:chgData name="" userId="0c53420956652b75" providerId="LiveId" clId="{CA2D0D46-5D24-4040-AC8D-F503EB7245B4}" dt="2023-10-11T05:47:04.162" v="142" actId="20577"/>
          <ac:spMkLst>
            <pc:docMk/>
            <pc:sldMk cId="2791212365" sldId="258"/>
            <ac:spMk id="3" creationId="{835D6E6B-3353-491C-A3C6-F278D6CED8B3}"/>
          </ac:spMkLst>
        </pc:spChg>
        <pc:spChg chg="mod">
          <ac:chgData name="" userId="0c53420956652b75" providerId="LiveId" clId="{CA2D0D46-5D24-4040-AC8D-F503EB7245B4}" dt="2023-10-11T05:46:50.972" v="125" actId="14100"/>
          <ac:spMkLst>
            <pc:docMk/>
            <pc:sldMk cId="2791212365" sldId="258"/>
            <ac:spMk id="5" creationId="{064D4C51-3F2F-4F33-A7FC-86558F152862}"/>
          </ac:spMkLst>
        </pc:spChg>
        <pc:spChg chg="mod">
          <ac:chgData name="" userId="0c53420956652b75" providerId="LiveId" clId="{CA2D0D46-5D24-4040-AC8D-F503EB7245B4}" dt="2023-10-11T05:46:23.073" v="89" actId="20577"/>
          <ac:spMkLst>
            <pc:docMk/>
            <pc:sldMk cId="2791212365" sldId="258"/>
            <ac:spMk id="7" creationId="{012FD21A-E6F5-41B4-A3DE-086137287B0D}"/>
          </ac:spMkLst>
        </pc:spChg>
      </pc:sldChg>
      <pc:sldChg chg="addSp delSp modSp">
        <pc:chgData name="" userId="0c53420956652b75" providerId="LiveId" clId="{CA2D0D46-5D24-4040-AC8D-F503EB7245B4}" dt="2023-10-11T05:56:20.821" v="230"/>
        <pc:sldMkLst>
          <pc:docMk/>
          <pc:sldMk cId="4032989537" sldId="264"/>
        </pc:sldMkLst>
        <pc:spChg chg="mod">
          <ac:chgData name="" userId="0c53420956652b75" providerId="LiveId" clId="{CA2D0D46-5D24-4040-AC8D-F503EB7245B4}" dt="2023-10-11T05:53:41.145" v="205" actId="20577"/>
          <ac:spMkLst>
            <pc:docMk/>
            <pc:sldMk cId="4032989537" sldId="264"/>
            <ac:spMk id="2" creationId="{8EE605DB-5585-4D95-989C-2567A3446089}"/>
          </ac:spMkLst>
        </pc:spChg>
        <pc:spChg chg="del mod">
          <ac:chgData name="" userId="0c53420956652b75" providerId="LiveId" clId="{CA2D0D46-5D24-4040-AC8D-F503EB7245B4}" dt="2023-10-11T05:52:11.892" v="160" actId="478"/>
          <ac:spMkLst>
            <pc:docMk/>
            <pc:sldMk cId="4032989537" sldId="264"/>
            <ac:spMk id="3" creationId="{6EDCEB70-C1C1-4A91-AB4C-B4C0BF0CB300}"/>
          </ac:spMkLst>
        </pc:spChg>
        <pc:spChg chg="mod">
          <ac:chgData name="" userId="0c53420956652b75" providerId="LiveId" clId="{CA2D0D46-5D24-4040-AC8D-F503EB7245B4}" dt="2023-10-11T05:55:34.743" v="223" actId="20577"/>
          <ac:spMkLst>
            <pc:docMk/>
            <pc:sldMk cId="4032989537" sldId="264"/>
            <ac:spMk id="4" creationId="{B363F4CE-05B3-458C-B464-E613F22CA7F9}"/>
          </ac:spMkLst>
        </pc:spChg>
        <pc:spChg chg="del mod">
          <ac:chgData name="" userId="0c53420956652b75" providerId="LiveId" clId="{CA2D0D46-5D24-4040-AC8D-F503EB7245B4}" dt="2023-10-11T05:56:20.821" v="230"/>
          <ac:spMkLst>
            <pc:docMk/>
            <pc:sldMk cId="4032989537" sldId="264"/>
            <ac:spMk id="6" creationId="{90DE46B4-40CE-40F1-9CDD-9D9282A34A07}"/>
          </ac:spMkLst>
        </pc:spChg>
        <pc:spChg chg="add mod">
          <ac:chgData name="" userId="0c53420956652b75" providerId="LiveId" clId="{CA2D0D46-5D24-4040-AC8D-F503EB7245B4}" dt="2023-10-11T05:55:53.251" v="227" actId="12"/>
          <ac:spMkLst>
            <pc:docMk/>
            <pc:sldMk cId="4032989537" sldId="264"/>
            <ac:spMk id="7" creationId="{A3B450F1-D6BC-4D9B-BE32-08D727BDC6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515C-7DCA-476E-A915-CAC425DD8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F5B2B-DEA0-4752-ACF0-A0559744C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B945A-03EA-400B-909A-2195CCE8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5C0FD-9318-48AF-9C00-57D7B390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720DE-4E65-4A5A-9917-28ADD0E0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6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3B62B-2123-4F2B-AC68-808B4E5A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E65DC-9715-4E11-BE34-8F5F6319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2982F-59CB-41DC-83EC-B5DA05A8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D5FD3-0C1A-4F76-94F0-510356FE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864B-E89C-4F7E-96B7-C0B76A60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4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0860D-E617-479D-9706-8F588DAE8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E16D4-DB34-4002-ADFC-D6498C591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F72BB-E3FC-4377-927E-C7B86AE3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7A07-EA79-4390-BA5D-E8102E3E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54E03-A35A-41DB-B5E2-A8A993D0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2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98BE8-907D-46E4-A8FA-F9AD4A88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491F-74D4-4B0F-840A-A113C4489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A91C8-3213-42A7-A181-E3C55DBA0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9B882-6679-4B11-ADFB-0E9660C2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45280-CC8B-4C4A-A87E-1708A8DA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7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93B1-7F16-42C8-A8E1-C0C089EE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DA008-66E5-444A-AC23-4C76B2E4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142BC-90F2-4FEC-BDAA-72691F11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AC28C-FF69-47E0-8E49-53B460EC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37A6C-831C-4611-9AF9-11C8DC3F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9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5121-E2C7-435F-82EC-9FA118E1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3C1E4-BD06-4975-8C29-40F612C40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0C40B-19F1-4BB1-805A-16935978A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D5D2A-7E99-415E-B73F-D41097E5D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A0256-1B14-4A8C-9A74-F8CD2F56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FBBCE-5490-41A4-9FBB-8E3EF3AC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DDC7A-10DC-439A-B3EF-A205A479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76898-885B-4D6B-A9FE-9802A7B67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6CA7-EA55-4F35-9A7B-CDDD6B6F6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7D6DE-8273-4020-AE74-B40881F2D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A98C7-99B8-4EA8-8F94-77CE897AA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ECC67-EF6F-4408-8ACF-21602188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5DADC-8012-4E70-8F0D-BD31C58F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177C4-43BB-4E8D-BAC6-EA6AE1EB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1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C518-CB28-4C15-9D5C-EDA55CB6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12807C-1DA3-4479-A2A5-EEA3071D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C6BEE-D347-4FEE-821A-4B94D9B4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3DD4C-4E6D-4586-8CF8-F303B133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E7205-44A3-4DB2-8F45-B88D8555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9684E-6CFF-4BA5-BCF3-00CB840C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59BA5-092B-4C8B-A797-3FD15624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B1C6-81A7-407B-8FF1-CFC5B799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2EF8-F95A-4827-AEFA-56BF3CE33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B211B-57ED-4B97-834E-38329E7E9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392AB-902C-42F3-9C0F-F9BD7D7E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1BCD5-0050-497D-9899-198185EB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DC4F1-67B4-4A3B-AF21-21875A48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6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1C32-E3CB-49BF-9F07-77B5CCC88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33093-7377-475D-BD97-0ACB44984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0A477-7EB8-477E-A120-BC0E00DF3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0130C-15E8-4377-B773-140578FF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43B79-96BC-4A8A-899F-9739C9AA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14FD5-A706-4083-8D73-C2900C45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6B83A-F693-4E95-8556-5DB4DCE33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8A3C5-C1BA-436D-8225-0FC40B2C0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5D688-EA5B-41A6-9675-FB4EF9A42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1C054-620C-4011-A987-9A5397F9F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54003-3000-41FB-A15F-A07DBB442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9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96680" y="4390774"/>
            <a:ext cx="6619875" cy="841375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ku-Arab-IQ" sz="2400" b="1" dirty="0"/>
              <a:t>لەلایەن</a:t>
            </a:r>
          </a:p>
          <a:p>
            <a:pPr marL="0" indent="0" algn="ctr" rtl="1">
              <a:buNone/>
            </a:pPr>
            <a:r>
              <a:rPr lang="ku-Arab-IQ" sz="4500" b="1" dirty="0"/>
              <a:t>کۆسرەت محمد ابابکر</a:t>
            </a:r>
            <a:endParaRPr lang="ar-IQ" sz="45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64D4C51-3F2F-4F33-A7FC-86558F152862}"/>
              </a:ext>
            </a:extLst>
          </p:cNvPr>
          <p:cNvSpPr txBox="1">
            <a:spLocks/>
          </p:cNvSpPr>
          <p:nvPr/>
        </p:nvSpPr>
        <p:spPr>
          <a:xfrm>
            <a:off x="1506252" y="2797628"/>
            <a:ext cx="9342782" cy="8413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ku-Arab-IQ" sz="11200" b="1" dirty="0">
                <a:solidFill>
                  <a:schemeClr val="tx1"/>
                </a:solidFill>
              </a:rPr>
              <a:t>گەشتیاری کشتوکالی</a:t>
            </a:r>
          </a:p>
          <a:p>
            <a:pPr algn="ctr" rtl="1"/>
            <a:r>
              <a:rPr lang="en-US" sz="9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Agritourism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2FD21A-E6F5-41B4-A3DE-086137287B0D}"/>
              </a:ext>
            </a:extLst>
          </p:cNvPr>
          <p:cNvSpPr txBox="1">
            <a:spLocks/>
          </p:cNvSpPr>
          <p:nvPr/>
        </p:nvSpPr>
        <p:spPr>
          <a:xfrm>
            <a:off x="6907694" y="734786"/>
            <a:ext cx="4900751" cy="13824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/>
            <a:r>
              <a:rPr lang="ku-Arab-IQ" sz="2400" b="1" dirty="0"/>
              <a:t>زانکۆی سەلاحەدین-هەولێر</a:t>
            </a:r>
          </a:p>
          <a:p>
            <a:pPr algn="just" rtl="1"/>
            <a:r>
              <a:rPr lang="ku-Arab-IQ" sz="2400" b="1" dirty="0"/>
              <a:t>کۆلێژی بەرێوەبردن و ئابووری</a:t>
            </a:r>
          </a:p>
          <a:p>
            <a:pPr algn="just" rtl="1"/>
            <a:r>
              <a:rPr lang="ku-Arab-IQ" sz="2400" b="1" dirty="0"/>
              <a:t>بەشی کارگێری رێکخراوە گەشتیارییەکان</a:t>
            </a:r>
          </a:p>
        </p:txBody>
      </p:sp>
    </p:spTree>
    <p:extLst>
      <p:ext uri="{BB962C8B-B14F-4D97-AF65-F5344CB8AC3E}">
        <p14:creationId xmlns:p14="http://schemas.microsoft.com/office/powerpoint/2010/main" val="279121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EE605DB-5585-4D95-989C-2567A3446089}"/>
              </a:ext>
            </a:extLst>
          </p:cNvPr>
          <p:cNvSpPr/>
          <p:nvPr/>
        </p:nvSpPr>
        <p:spPr>
          <a:xfrm>
            <a:off x="6211616" y="189189"/>
            <a:ext cx="5791200" cy="970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ku-Arab-IQ" sz="2400" b="1" dirty="0">
                <a:solidFill>
                  <a:schemeClr val="tx1"/>
                </a:solidFill>
              </a:rPr>
              <a:t>گەشتیاری کشتوکالی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3F4CE-05B3-458C-B464-E613F22CA7F9}"/>
              </a:ext>
            </a:extLst>
          </p:cNvPr>
          <p:cNvSpPr/>
          <p:nvPr/>
        </p:nvSpPr>
        <p:spPr>
          <a:xfrm>
            <a:off x="972816" y="1469068"/>
            <a:ext cx="1074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/>
              <a:t>شێوەیەکی پرۆژەی بازرگانییە، کە بەرهەمی کشتوکالی و/ یا تێکەلکردنی بە گەشتیاری دروست دەبێت، مەبەست لێی راکێشانی میوانە بۆ کێلگە کشتوکالییەکان، کە ئێستا لە کوردستان ناوی دەبەین مەزرەعە.</a:t>
            </a:r>
          </a:p>
          <a:p>
            <a:pPr algn="just" rtl="1"/>
            <a:r>
              <a:rPr lang="ku-Arab-IQ" sz="2800" dirty="0"/>
              <a:t>ئەم بابەتە لە ئێستادا وەک پرسێکی گرنگی لێهاتووە، کە پێویستە بۆ پارێزگاری لە ژینگە و گەرانەوە بۆ خواردنە سروشتییەکان.</a:t>
            </a:r>
          </a:p>
          <a:p>
            <a:pPr algn="just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9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EE605DB-5585-4D95-989C-2567A3446089}"/>
              </a:ext>
            </a:extLst>
          </p:cNvPr>
          <p:cNvSpPr/>
          <p:nvPr/>
        </p:nvSpPr>
        <p:spPr>
          <a:xfrm>
            <a:off x="6211616" y="189189"/>
            <a:ext cx="5791200" cy="970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ku-Arab-IQ" sz="2400" b="1" dirty="0">
                <a:solidFill>
                  <a:schemeClr val="tx1"/>
                </a:solidFill>
              </a:rPr>
              <a:t>ئامانجی گەشتیاری کشتوکالی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3F4CE-05B3-458C-B464-E613F22CA7F9}"/>
              </a:ext>
            </a:extLst>
          </p:cNvPr>
          <p:cNvSpPr/>
          <p:nvPr/>
        </p:nvSpPr>
        <p:spPr>
          <a:xfrm>
            <a:off x="560614" y="1469068"/>
            <a:ext cx="111564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/>
              <a:t>گەشتیاری کشتوکالی بریتییە لە تێکەلەیەک لە نایابی لە خزمەتگوزاری و لەهەمان کاتدا بەردەوامیدان (سستانەبل)</a:t>
            </a:r>
          </a:p>
          <a:p>
            <a:pPr algn="just" rtl="1"/>
            <a:r>
              <a:rPr lang="ku-Arab-IQ" sz="2800" dirty="0"/>
              <a:t>هەروەک هۆکارە بۆ کەمکردنەوەی کاریگەرییە خراپەکانی میوانان لەسەر ژینگە لە هەمان کاتدا کاری دەستی و خواردن و ئامادەکردنی خواردنی خۆمالی ژیانی سادەی تیادا دەبینی و ئەزموون دەکەیت.</a:t>
            </a:r>
          </a:p>
          <a:p>
            <a:pPr algn="just" rtl="1"/>
            <a:r>
              <a:rPr lang="ku-Arab-IQ" sz="2800" dirty="0"/>
              <a:t>دەبینی ئەمە لە یەک کاتدا، خۆش و هاورێی ژینگەکەشە</a:t>
            </a:r>
          </a:p>
          <a:p>
            <a:pPr algn="just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24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EE605DB-5585-4D95-989C-2567A3446089}"/>
              </a:ext>
            </a:extLst>
          </p:cNvPr>
          <p:cNvSpPr/>
          <p:nvPr/>
        </p:nvSpPr>
        <p:spPr>
          <a:xfrm>
            <a:off x="6211616" y="189189"/>
            <a:ext cx="5791200" cy="970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ku-Arab-IQ" sz="2400" b="1" dirty="0">
                <a:solidFill>
                  <a:schemeClr val="tx1"/>
                </a:solidFill>
              </a:rPr>
              <a:t>نموونەی گەشتیاری کشتوکالی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3F4CE-05B3-458C-B464-E613F22CA7F9}"/>
              </a:ext>
            </a:extLst>
          </p:cNvPr>
          <p:cNvSpPr/>
          <p:nvPr/>
        </p:nvSpPr>
        <p:spPr>
          <a:xfrm>
            <a:off x="560614" y="1469068"/>
            <a:ext cx="111564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/>
              <a:t>-   سەردانیکردنی مەزرەعەکان بۆ لێکردنەوە و کرینی بەرهەم.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شارەزایی بۆ پرسی ژینگەدۆستی و مێژوویی.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زیندووکردنەوەی ژیانی گوندنشینی.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بەشداری لە چاندن و وەبەرهێنان لە کشتوکال و ژیان و گەشتیاری گوندی.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سەردانی گوند و ناوچەکانی بەناوبانگن بۆ کرین و خواردن و خواردنەوەی بەرهەمەکانیان.</a:t>
            </a:r>
          </a:p>
          <a:p>
            <a:pPr marL="457200" indent="-457200" algn="just" rtl="1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7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EE605DB-5585-4D95-989C-2567A3446089}"/>
              </a:ext>
            </a:extLst>
          </p:cNvPr>
          <p:cNvSpPr/>
          <p:nvPr/>
        </p:nvSpPr>
        <p:spPr>
          <a:xfrm>
            <a:off x="6211616" y="189189"/>
            <a:ext cx="5791200" cy="970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ku-Arab-IQ" sz="2400" b="1" dirty="0">
                <a:solidFill>
                  <a:schemeClr val="tx1"/>
                </a:solidFill>
              </a:rPr>
              <a:t>گرنگی گەشتیاری کشتوکالی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3F4CE-05B3-458C-B464-E613F22CA7F9}"/>
              </a:ext>
            </a:extLst>
          </p:cNvPr>
          <p:cNvSpPr/>
          <p:nvPr/>
        </p:nvSpPr>
        <p:spPr>
          <a:xfrm>
            <a:off x="560614" y="1469068"/>
            <a:ext cx="111564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Tx/>
              <a:buChar char="-"/>
            </a:pPr>
            <a:r>
              <a:rPr lang="ku-Arab-IQ" sz="2800" dirty="0"/>
              <a:t>پەیداکردن و هێنانەکای دەسهاتێکی زیاتر بۆ بەرهەمهێنەران.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رەخساندنی کەشێک تیایدا دەتوانرێ لە سروشت قول ببیتەوە و لەگەلی تێکەل ببیت.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رەخساندنی کەشێک بۆ فێربوونی چۆنیەتی دروسبوونی بەرهەمە خۆمالییەکان و کرینیان لە سەرچاوەی ئامادەکردنیان.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 dirty="0"/>
              <a:t>بەسەر بردنی رۆژێکی خۆش و جوان لەژێر ئاسمانێکی شین و پاک.</a:t>
            </a:r>
          </a:p>
          <a:p>
            <a:pPr marL="457200" indent="-457200" algn="just" rtl="1">
              <a:buFontTx/>
              <a:buChar char="-"/>
            </a:pPr>
            <a:r>
              <a:rPr lang="ku-Arab-IQ" sz="2800"/>
              <a:t>بەسەر بردنی شەوێکی خۆش و دلرفێن لەژێر ئاسمانێکی رازاو بە ئەستێرەکان.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7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240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پەیوەندییە گشتییەکان لە کەرتی میوانداری</dc:title>
  <dc:creator>Kosret Ebabekir</dc:creator>
  <cp:lastModifiedBy>tech store</cp:lastModifiedBy>
  <cp:revision>44</cp:revision>
  <dcterms:created xsi:type="dcterms:W3CDTF">2021-11-01T06:57:23Z</dcterms:created>
  <dcterms:modified xsi:type="dcterms:W3CDTF">2023-11-07T10:05:54Z</dcterms:modified>
</cp:coreProperties>
</file>