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3" r:id="rId1"/>
  </p:sldMasterIdLst>
  <p:notesMasterIdLst>
    <p:notesMasterId r:id="rId11"/>
  </p:notesMasterIdLst>
  <p:sldIdLst>
    <p:sldId id="294" r:id="rId2"/>
    <p:sldId id="288" r:id="rId3"/>
    <p:sldId id="298" r:id="rId4"/>
    <p:sldId id="282" r:id="rId5"/>
    <p:sldId id="291" r:id="rId6"/>
    <p:sldId id="292" r:id="rId7"/>
    <p:sldId id="283" r:id="rId8"/>
    <p:sldId id="29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79E2D8C-0934-4F33-8D76-22230B6175DC}">
          <p14:sldIdLst>
            <p14:sldId id="294"/>
            <p14:sldId id="288"/>
            <p14:sldId id="298"/>
          </p14:sldIdLst>
        </p14:section>
        <p14:section name="Untitled Section" id="{A35854E6-ABD5-4E2F-AE95-47FD0852C248}">
          <p14:sldIdLst>
            <p14:sldId id="282"/>
            <p14:sldId id="291"/>
            <p14:sldId id="292"/>
            <p14:sldId id="283"/>
            <p14:sldId id="299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9" autoAdjust="0"/>
  </p:normalViewPr>
  <p:slideViewPr>
    <p:cSldViewPr>
      <p:cViewPr varScale="1">
        <p:scale>
          <a:sx n="62" d="100"/>
          <a:sy n="62" d="100"/>
        </p:scale>
        <p:origin x="159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FC367-B6E5-4848-AACB-D309AF8F30D8}" type="doc">
      <dgm:prSet loTypeId="urn:microsoft.com/office/officeart/2005/8/layout/cycle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F3012B-D2AB-41AA-B0C9-028C0AA240A0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ar-IQ" sz="2000" dirty="0">
              <a:solidFill>
                <a:srgbClr val="C00000"/>
              </a:solidFill>
              <a:cs typeface="Ali-A-Alwand" pitchFamily="2" charset="-78"/>
            </a:rPr>
            <a:t>المستقبل</a:t>
          </a:r>
          <a:endParaRPr lang="en-US" sz="2000" dirty="0">
            <a:solidFill>
              <a:srgbClr val="C00000"/>
            </a:solidFill>
            <a:cs typeface="Ali-A-Alwand" pitchFamily="2" charset="-78"/>
          </a:endParaRPr>
        </a:p>
      </dgm:t>
    </dgm:pt>
    <dgm:pt modelId="{91A6373C-3695-42BA-87DC-8BB43FF9AEC1}" type="sibTrans" cxnId="{AFE3F75C-F9A2-41F8-98BE-D0BD39FBB897}">
      <dgm:prSet/>
      <dgm:spPr/>
      <dgm:t>
        <a:bodyPr/>
        <a:lstStyle/>
        <a:p>
          <a:endParaRPr lang="en-US">
            <a:cs typeface="Ali-A-Alwand" pitchFamily="2" charset="-78"/>
          </a:endParaRPr>
        </a:p>
      </dgm:t>
    </dgm:pt>
    <dgm:pt modelId="{58E7E9B4-3A06-4461-B509-0C9DBF586F81}" type="parTrans" cxnId="{AFE3F75C-F9A2-41F8-98BE-D0BD39FBB897}">
      <dgm:prSet/>
      <dgm:spPr/>
      <dgm:t>
        <a:bodyPr/>
        <a:lstStyle/>
        <a:p>
          <a:endParaRPr lang="en-US">
            <a:cs typeface="Ali-A-Alwand" pitchFamily="2" charset="-78"/>
          </a:endParaRPr>
        </a:p>
      </dgm:t>
    </dgm:pt>
    <dgm:pt modelId="{7795D0AE-E03E-437C-B45A-06D407A14B2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IQ" sz="2000" dirty="0">
              <a:solidFill>
                <a:srgbClr val="C00000"/>
              </a:solidFill>
              <a:cs typeface="Ali-A-Alwand" pitchFamily="2" charset="-78"/>
            </a:rPr>
            <a:t>المرسل(شخصية المحاور)</a:t>
          </a:r>
        </a:p>
        <a:p>
          <a:pPr rtl="1"/>
          <a:r>
            <a:rPr lang="ar-IQ" sz="2000" dirty="0">
              <a:solidFill>
                <a:srgbClr val="C00000"/>
              </a:solidFill>
              <a:cs typeface="Ali-A-Alwand" pitchFamily="2" charset="-78"/>
            </a:rPr>
            <a:t>ومن صفاته</a:t>
          </a:r>
        </a:p>
        <a:p>
          <a:pPr rtl="1"/>
          <a:r>
            <a:rPr lang="ar-IQ" sz="2000" dirty="0">
              <a:solidFill>
                <a:schemeClr val="accent5">
                  <a:lumMod val="50000"/>
                </a:schemeClr>
              </a:solidFill>
              <a:cs typeface="Ali-A-Alwand" pitchFamily="2" charset="-78"/>
            </a:rPr>
            <a:t>1-الايمان العميق   2-العلم الدقيق    3-الحكمة الشاملة</a:t>
          </a:r>
          <a:endParaRPr lang="en-US" sz="2000" dirty="0">
            <a:solidFill>
              <a:schemeClr val="accent5">
                <a:lumMod val="50000"/>
              </a:schemeClr>
            </a:solidFill>
            <a:cs typeface="Ali-A-Alwand" pitchFamily="2" charset="-78"/>
          </a:endParaRPr>
        </a:p>
      </dgm:t>
    </dgm:pt>
    <dgm:pt modelId="{38E4369F-F89E-4790-9597-B14A2E83CE86}" type="sibTrans" cxnId="{0C1FB1CA-5EF4-4A76-B160-C7786D73D82C}">
      <dgm:prSet/>
      <dgm:spPr/>
      <dgm:t>
        <a:bodyPr/>
        <a:lstStyle/>
        <a:p>
          <a:endParaRPr lang="en-US">
            <a:cs typeface="Ali-A-Alwand" pitchFamily="2" charset="-78"/>
          </a:endParaRPr>
        </a:p>
      </dgm:t>
    </dgm:pt>
    <dgm:pt modelId="{8E9172D6-243B-48F3-BE21-77DC9263E70E}" type="parTrans" cxnId="{0C1FB1CA-5EF4-4A76-B160-C7786D73D82C}">
      <dgm:prSet/>
      <dgm:spPr/>
      <dgm:t>
        <a:bodyPr/>
        <a:lstStyle/>
        <a:p>
          <a:endParaRPr lang="en-US">
            <a:cs typeface="Ali-A-Alwand" pitchFamily="2" charset="-78"/>
          </a:endParaRPr>
        </a:p>
      </dgm:t>
    </dgm:pt>
    <dgm:pt modelId="{15DA9EED-6342-464A-8812-1ED29B498983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ar-IQ" sz="2000" dirty="0">
              <a:solidFill>
                <a:schemeClr val="tx1"/>
              </a:solidFill>
              <a:cs typeface="Ali-A-Alwand" pitchFamily="2" charset="-78"/>
            </a:rPr>
            <a:t>موضوع الحوار</a:t>
          </a:r>
          <a:endParaRPr lang="en-US" sz="2000" dirty="0">
            <a:solidFill>
              <a:schemeClr val="tx1"/>
            </a:solidFill>
            <a:cs typeface="Ali-A-Alwand" pitchFamily="2" charset="-78"/>
          </a:endParaRPr>
        </a:p>
      </dgm:t>
    </dgm:pt>
    <dgm:pt modelId="{E87BDB64-C6E6-415A-BF2F-DFA89B7C67D9}" type="sibTrans" cxnId="{4A661342-8FD8-47D7-9F53-BD8C2D49177F}">
      <dgm:prSet/>
      <dgm:spPr/>
      <dgm:t>
        <a:bodyPr/>
        <a:lstStyle/>
        <a:p>
          <a:endParaRPr lang="en-US">
            <a:cs typeface="Ali-A-Alwand" pitchFamily="2" charset="-78"/>
          </a:endParaRPr>
        </a:p>
      </dgm:t>
    </dgm:pt>
    <dgm:pt modelId="{10A2F9AF-B759-4A9E-B96E-25944CA15937}" type="parTrans" cxnId="{4A661342-8FD8-47D7-9F53-BD8C2D49177F}">
      <dgm:prSet/>
      <dgm:spPr/>
      <dgm:t>
        <a:bodyPr/>
        <a:lstStyle/>
        <a:p>
          <a:endParaRPr lang="en-US">
            <a:cs typeface="Ali-A-Alwand" pitchFamily="2" charset="-78"/>
          </a:endParaRPr>
        </a:p>
      </dgm:t>
    </dgm:pt>
    <dgm:pt modelId="{1C699B56-4009-412D-ABE0-72A1374B51C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ar-IQ" sz="2000" dirty="0">
              <a:solidFill>
                <a:schemeClr val="tx1"/>
              </a:solidFill>
              <a:cs typeface="Ali-A-Alwand" pitchFamily="2" charset="-78"/>
            </a:rPr>
            <a:t>بيئة</a:t>
          </a:r>
          <a:r>
            <a:rPr lang="ar-IQ" sz="2000" baseline="0" dirty="0">
              <a:solidFill>
                <a:schemeClr val="tx1"/>
              </a:solidFill>
              <a:cs typeface="Ali-A-Alwand" pitchFamily="2" charset="-78"/>
            </a:rPr>
            <a:t> الحوار</a:t>
          </a:r>
        </a:p>
        <a:p>
          <a:r>
            <a:rPr lang="ar-IQ" sz="2000" baseline="0" dirty="0">
              <a:solidFill>
                <a:schemeClr val="accent5">
                  <a:lumMod val="50000"/>
                </a:schemeClr>
              </a:solidFill>
              <a:cs typeface="Ali-A-Alwand" pitchFamily="2" charset="-78"/>
            </a:rPr>
            <a:t>أ-ظروف المكان   ب- ظروف الانسان   ج- ظروف الزمان</a:t>
          </a:r>
          <a:endParaRPr lang="en-US" sz="2000" dirty="0">
            <a:solidFill>
              <a:schemeClr val="accent5">
                <a:lumMod val="50000"/>
              </a:schemeClr>
            </a:solidFill>
            <a:cs typeface="Ali-A-Alwand" pitchFamily="2" charset="-78"/>
          </a:endParaRPr>
        </a:p>
      </dgm:t>
    </dgm:pt>
    <dgm:pt modelId="{14CF04DC-91DA-4E40-AE8D-5F3D674990BB}" type="sibTrans" cxnId="{12AD4334-8C2D-47D9-A005-901201294904}">
      <dgm:prSet/>
      <dgm:spPr/>
      <dgm:t>
        <a:bodyPr/>
        <a:lstStyle/>
        <a:p>
          <a:endParaRPr lang="en-US">
            <a:cs typeface="Ali-A-Alwand" pitchFamily="2" charset="-78"/>
          </a:endParaRPr>
        </a:p>
      </dgm:t>
    </dgm:pt>
    <dgm:pt modelId="{F7937FA0-4E17-471D-95EF-9A77AC5773B4}" type="parTrans" cxnId="{12AD4334-8C2D-47D9-A005-901201294904}">
      <dgm:prSet/>
      <dgm:spPr/>
      <dgm:t>
        <a:bodyPr/>
        <a:lstStyle/>
        <a:p>
          <a:endParaRPr lang="en-US">
            <a:cs typeface="Ali-A-Alwand" pitchFamily="2" charset="-78"/>
          </a:endParaRPr>
        </a:p>
      </dgm:t>
    </dgm:pt>
    <dgm:pt modelId="{D0FDED1F-B5D7-4367-B4E2-4E8BAE0AE1D5}" type="pres">
      <dgm:prSet presAssocID="{0B2FC367-B6E5-4848-AACB-D309AF8F30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B9D6FB-6E54-47CD-BECA-4AC784CAE750}" type="pres">
      <dgm:prSet presAssocID="{0B2FC367-B6E5-4848-AACB-D309AF8F30D8}" presName="cycle" presStyleCnt="0"/>
      <dgm:spPr/>
    </dgm:pt>
    <dgm:pt modelId="{CB3369C7-BB71-4629-B453-0A9DE990BAF7}" type="pres">
      <dgm:prSet presAssocID="{7795D0AE-E03E-437C-B45A-06D407A14B29}" presName="nodeFirstNode" presStyleLbl="node1" presStyleIdx="0" presStyleCnt="4" custScaleY="118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E91FD-1F72-4248-B07B-39D65C35004F}" type="pres">
      <dgm:prSet presAssocID="{38E4369F-F89E-4790-9597-B14A2E83CE86}" presName="sibTransFirstNode" presStyleLbl="bgShp" presStyleIdx="0" presStyleCnt="1" custLinFactNeighborX="-3382" custLinFactNeighborY="608"/>
      <dgm:spPr/>
      <dgm:t>
        <a:bodyPr/>
        <a:lstStyle/>
        <a:p>
          <a:endParaRPr lang="en-US"/>
        </a:p>
      </dgm:t>
    </dgm:pt>
    <dgm:pt modelId="{6B43D5E0-130D-4B85-9560-21D8C6DD8E62}" type="pres">
      <dgm:prSet presAssocID="{57F3012B-D2AB-41AA-B0C9-028C0AA240A0}" presName="nodeFollowingNodes" presStyleLbl="node1" presStyleIdx="1" presStyleCnt="4" custRadScaleRad="174007" custRadScaleInc="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DD1F0-42BB-468E-93A3-CA0E721DA58E}" type="pres">
      <dgm:prSet presAssocID="{1C699B56-4009-412D-ABE0-72A1374B51C2}" presName="nodeFollowingNodes" presStyleLbl="node1" presStyleIdx="2" presStyleCnt="4" custRadScaleRad="108596" custRadScaleInc="-4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42A9F-4017-4BA6-9CB9-EA3A8EA86B03}" type="pres">
      <dgm:prSet presAssocID="{15DA9EED-6342-464A-8812-1ED29B498983}" presName="nodeFollowingNodes" presStyleLbl="node1" presStyleIdx="3" presStyleCnt="4" custRadScaleRad="175778" custRadScaleInc="-67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8D8FE3-5EA4-4021-9319-3ACF61541B80}" type="presOf" srcId="{15DA9EED-6342-464A-8812-1ED29B498983}" destId="{E1442A9F-4017-4BA6-9CB9-EA3A8EA86B03}" srcOrd="0" destOrd="0" presId="urn:microsoft.com/office/officeart/2005/8/layout/cycle3"/>
    <dgm:cxn modelId="{57795A45-6E32-4ACC-93D5-DC91EDB1019E}" type="presOf" srcId="{7795D0AE-E03E-437C-B45A-06D407A14B29}" destId="{CB3369C7-BB71-4629-B453-0A9DE990BAF7}" srcOrd="0" destOrd="0" presId="urn:microsoft.com/office/officeart/2005/8/layout/cycle3"/>
    <dgm:cxn modelId="{C642F65C-F199-420B-8B0F-C2CFE4F74911}" type="presOf" srcId="{1C699B56-4009-412D-ABE0-72A1374B51C2}" destId="{994DD1F0-42BB-468E-93A3-CA0E721DA58E}" srcOrd="0" destOrd="0" presId="urn:microsoft.com/office/officeart/2005/8/layout/cycle3"/>
    <dgm:cxn modelId="{78DCADC3-F2CB-439F-9412-3F87A792ECEE}" type="presOf" srcId="{0B2FC367-B6E5-4848-AACB-D309AF8F30D8}" destId="{D0FDED1F-B5D7-4367-B4E2-4E8BAE0AE1D5}" srcOrd="0" destOrd="0" presId="urn:microsoft.com/office/officeart/2005/8/layout/cycle3"/>
    <dgm:cxn modelId="{B96B9A04-3F04-4F5E-A69A-20B203C01640}" type="presOf" srcId="{38E4369F-F89E-4790-9597-B14A2E83CE86}" destId="{E5EE91FD-1F72-4248-B07B-39D65C35004F}" srcOrd="0" destOrd="0" presId="urn:microsoft.com/office/officeart/2005/8/layout/cycle3"/>
    <dgm:cxn modelId="{0C1FB1CA-5EF4-4A76-B160-C7786D73D82C}" srcId="{0B2FC367-B6E5-4848-AACB-D309AF8F30D8}" destId="{7795D0AE-E03E-437C-B45A-06D407A14B29}" srcOrd="0" destOrd="0" parTransId="{8E9172D6-243B-48F3-BE21-77DC9263E70E}" sibTransId="{38E4369F-F89E-4790-9597-B14A2E83CE86}"/>
    <dgm:cxn modelId="{4F1EF652-4735-4BA5-8C2F-35BF398A0FB4}" type="presOf" srcId="{57F3012B-D2AB-41AA-B0C9-028C0AA240A0}" destId="{6B43D5E0-130D-4B85-9560-21D8C6DD8E62}" srcOrd="0" destOrd="0" presId="urn:microsoft.com/office/officeart/2005/8/layout/cycle3"/>
    <dgm:cxn modelId="{12AD4334-8C2D-47D9-A005-901201294904}" srcId="{0B2FC367-B6E5-4848-AACB-D309AF8F30D8}" destId="{1C699B56-4009-412D-ABE0-72A1374B51C2}" srcOrd="2" destOrd="0" parTransId="{F7937FA0-4E17-471D-95EF-9A77AC5773B4}" sibTransId="{14CF04DC-91DA-4E40-AE8D-5F3D674990BB}"/>
    <dgm:cxn modelId="{4A661342-8FD8-47D7-9F53-BD8C2D49177F}" srcId="{0B2FC367-B6E5-4848-AACB-D309AF8F30D8}" destId="{15DA9EED-6342-464A-8812-1ED29B498983}" srcOrd="3" destOrd="0" parTransId="{10A2F9AF-B759-4A9E-B96E-25944CA15937}" sibTransId="{E87BDB64-C6E6-415A-BF2F-DFA89B7C67D9}"/>
    <dgm:cxn modelId="{AFE3F75C-F9A2-41F8-98BE-D0BD39FBB897}" srcId="{0B2FC367-B6E5-4848-AACB-D309AF8F30D8}" destId="{57F3012B-D2AB-41AA-B0C9-028C0AA240A0}" srcOrd="1" destOrd="0" parTransId="{58E7E9B4-3A06-4461-B509-0C9DBF586F81}" sibTransId="{91A6373C-3695-42BA-87DC-8BB43FF9AEC1}"/>
    <dgm:cxn modelId="{BB67927C-F021-4938-9FB5-E524052447D9}" type="presParOf" srcId="{D0FDED1F-B5D7-4367-B4E2-4E8BAE0AE1D5}" destId="{89B9D6FB-6E54-47CD-BECA-4AC784CAE750}" srcOrd="0" destOrd="0" presId="urn:microsoft.com/office/officeart/2005/8/layout/cycle3"/>
    <dgm:cxn modelId="{B6187841-0376-4B77-BE23-CC0ABC197C7B}" type="presParOf" srcId="{89B9D6FB-6E54-47CD-BECA-4AC784CAE750}" destId="{CB3369C7-BB71-4629-B453-0A9DE990BAF7}" srcOrd="0" destOrd="0" presId="urn:microsoft.com/office/officeart/2005/8/layout/cycle3"/>
    <dgm:cxn modelId="{9E0D4279-C0D3-4B30-ABC1-BC631797F19A}" type="presParOf" srcId="{89B9D6FB-6E54-47CD-BECA-4AC784CAE750}" destId="{E5EE91FD-1F72-4248-B07B-39D65C35004F}" srcOrd="1" destOrd="0" presId="urn:microsoft.com/office/officeart/2005/8/layout/cycle3"/>
    <dgm:cxn modelId="{AFEE4CCD-90A2-4408-A4F9-C2E01028EDA5}" type="presParOf" srcId="{89B9D6FB-6E54-47CD-BECA-4AC784CAE750}" destId="{6B43D5E0-130D-4B85-9560-21D8C6DD8E62}" srcOrd="2" destOrd="0" presId="urn:microsoft.com/office/officeart/2005/8/layout/cycle3"/>
    <dgm:cxn modelId="{BB723202-5FF4-45E9-B680-23E2BCECF472}" type="presParOf" srcId="{89B9D6FB-6E54-47CD-BECA-4AC784CAE750}" destId="{994DD1F0-42BB-468E-93A3-CA0E721DA58E}" srcOrd="3" destOrd="0" presId="urn:microsoft.com/office/officeart/2005/8/layout/cycle3"/>
    <dgm:cxn modelId="{BB35601D-A69B-4D6D-80D7-5A667D2EECB6}" type="presParOf" srcId="{89B9D6FB-6E54-47CD-BECA-4AC784CAE750}" destId="{E1442A9F-4017-4BA6-9CB9-EA3A8EA86B0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F997EA-7287-4144-A912-8BA35E51489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85E739-1D08-4407-A04F-4868D7AA4D1E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IQ" sz="2400" b="1" dirty="0">
              <a:solidFill>
                <a:schemeClr val="tx1"/>
              </a:solidFill>
            </a:rPr>
            <a:t>حسن النية</a:t>
          </a:r>
          <a:endParaRPr lang="en-US" sz="2400" b="1" dirty="0">
            <a:solidFill>
              <a:schemeClr val="tx1"/>
            </a:solidFill>
          </a:endParaRPr>
        </a:p>
      </dgm:t>
    </dgm:pt>
    <dgm:pt modelId="{FF135C01-E7A4-40B6-B5F3-0C87EFFC749E}" type="parTrans" cxnId="{53B9D392-A9FA-47E2-A097-9C948DC2EF24}">
      <dgm:prSet/>
      <dgm:spPr/>
      <dgm:t>
        <a:bodyPr/>
        <a:lstStyle/>
        <a:p>
          <a:endParaRPr lang="en-US"/>
        </a:p>
      </dgm:t>
    </dgm:pt>
    <dgm:pt modelId="{A511FCC3-BD53-4CB5-A82D-49DED5EE800B}" type="sibTrans" cxnId="{53B9D392-A9FA-47E2-A097-9C948DC2EF24}">
      <dgm:prSet/>
      <dgm:spPr/>
      <dgm:t>
        <a:bodyPr/>
        <a:lstStyle/>
        <a:p>
          <a:endParaRPr lang="en-US"/>
        </a:p>
      </dgm:t>
    </dgm:pt>
    <dgm:pt modelId="{70B01137-5601-4979-AB43-06692074D7A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IQ" sz="2400" b="1" dirty="0">
              <a:solidFill>
                <a:schemeClr val="tx1"/>
              </a:solidFill>
            </a:rPr>
            <a:t>الاستعداد</a:t>
          </a:r>
          <a:r>
            <a:rPr lang="ar-IQ" sz="2400" b="1" baseline="0" dirty="0">
              <a:solidFill>
                <a:schemeClr val="tx1"/>
              </a:solidFill>
            </a:rPr>
            <a:t> العلمي </a:t>
          </a:r>
          <a:endParaRPr lang="en-US" sz="2400" b="1" dirty="0">
            <a:solidFill>
              <a:schemeClr val="tx1"/>
            </a:solidFill>
          </a:endParaRPr>
        </a:p>
      </dgm:t>
    </dgm:pt>
    <dgm:pt modelId="{0CA48218-AD9B-400B-AC45-E60647C07FAE}" type="parTrans" cxnId="{AD218E27-6C96-4E38-8FBE-206C80002B26}">
      <dgm:prSet/>
      <dgm:spPr/>
      <dgm:t>
        <a:bodyPr/>
        <a:lstStyle/>
        <a:p>
          <a:endParaRPr lang="en-US"/>
        </a:p>
      </dgm:t>
    </dgm:pt>
    <dgm:pt modelId="{A88740C8-3CF5-4771-83AC-8C7695E5386A}" type="sibTrans" cxnId="{AD218E27-6C96-4E38-8FBE-206C80002B26}">
      <dgm:prSet/>
      <dgm:spPr/>
      <dgm:t>
        <a:bodyPr/>
        <a:lstStyle/>
        <a:p>
          <a:endParaRPr lang="en-US"/>
        </a:p>
      </dgm:t>
    </dgm:pt>
    <dgm:pt modelId="{E88C5D2B-8452-4350-94C5-DCDB467661E5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IQ" sz="2400" b="1" dirty="0">
              <a:solidFill>
                <a:schemeClr val="tx1"/>
              </a:solidFill>
            </a:rPr>
            <a:t>الحوار بالتي هي احسن</a:t>
          </a:r>
          <a:endParaRPr lang="en-US" sz="2400" b="1" dirty="0">
            <a:solidFill>
              <a:schemeClr val="tx1"/>
            </a:solidFill>
          </a:endParaRPr>
        </a:p>
      </dgm:t>
    </dgm:pt>
    <dgm:pt modelId="{90AC5956-2A63-4E20-A8F2-37621FAFAA1D}" type="parTrans" cxnId="{4A2321FC-086A-4A29-952E-2C0697AB0274}">
      <dgm:prSet/>
      <dgm:spPr/>
      <dgm:t>
        <a:bodyPr/>
        <a:lstStyle/>
        <a:p>
          <a:endParaRPr lang="en-US"/>
        </a:p>
      </dgm:t>
    </dgm:pt>
    <dgm:pt modelId="{FBAACB2C-EBE8-4B7E-A7FA-01DCF64207AF}" type="sibTrans" cxnId="{4A2321FC-086A-4A29-952E-2C0697AB0274}">
      <dgm:prSet/>
      <dgm:spPr/>
      <dgm:t>
        <a:bodyPr/>
        <a:lstStyle/>
        <a:p>
          <a:endParaRPr lang="en-US"/>
        </a:p>
      </dgm:t>
    </dgm:pt>
    <dgm:pt modelId="{342DA8F6-F54F-4A7C-BE6C-C62013CD405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IQ" sz="2400" b="1" dirty="0">
              <a:solidFill>
                <a:schemeClr val="tx1"/>
              </a:solidFill>
            </a:rPr>
            <a:t>ادراك  ان الاختلاف سنة كونية</a:t>
          </a:r>
          <a:endParaRPr lang="en-US" sz="2400" b="1" dirty="0">
            <a:solidFill>
              <a:schemeClr val="tx1"/>
            </a:solidFill>
          </a:endParaRPr>
        </a:p>
      </dgm:t>
    </dgm:pt>
    <dgm:pt modelId="{68E09009-8779-437D-AA4A-0B13D9DD9D92}" type="parTrans" cxnId="{81C6611C-1BBC-4A80-B816-DCE0A0D18439}">
      <dgm:prSet/>
      <dgm:spPr/>
      <dgm:t>
        <a:bodyPr/>
        <a:lstStyle/>
        <a:p>
          <a:endParaRPr lang="en-US"/>
        </a:p>
      </dgm:t>
    </dgm:pt>
    <dgm:pt modelId="{BF51D83B-1510-48FD-8127-1614194C0E2D}" type="sibTrans" cxnId="{81C6611C-1BBC-4A80-B816-DCE0A0D18439}">
      <dgm:prSet/>
      <dgm:spPr/>
      <dgm:t>
        <a:bodyPr/>
        <a:lstStyle/>
        <a:p>
          <a:endParaRPr lang="en-US"/>
        </a:p>
      </dgm:t>
    </dgm:pt>
    <dgm:pt modelId="{FECCA26B-7243-4F52-872C-A2F8760A153F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IQ" b="1" dirty="0">
              <a:solidFill>
                <a:schemeClr val="tx1"/>
              </a:solidFill>
            </a:rPr>
            <a:t>الموضوعية والتسليم للحق</a:t>
          </a:r>
          <a:endParaRPr lang="en-US" b="1" dirty="0">
            <a:solidFill>
              <a:schemeClr val="tx1"/>
            </a:solidFill>
          </a:endParaRPr>
        </a:p>
      </dgm:t>
    </dgm:pt>
    <dgm:pt modelId="{69DD273D-5D6C-4D29-8F29-EA0F139545FE}" type="parTrans" cxnId="{895C2821-9B28-4D9F-A249-53C32D0A2BC3}">
      <dgm:prSet/>
      <dgm:spPr/>
      <dgm:t>
        <a:bodyPr/>
        <a:lstStyle/>
        <a:p>
          <a:pPr rtl="1"/>
          <a:endParaRPr lang="ar-IQ"/>
        </a:p>
      </dgm:t>
    </dgm:pt>
    <dgm:pt modelId="{942AD41D-D3D8-4384-8D11-D26242B2143D}" type="sibTrans" cxnId="{895C2821-9B28-4D9F-A249-53C32D0A2BC3}">
      <dgm:prSet/>
      <dgm:spPr/>
      <dgm:t>
        <a:bodyPr/>
        <a:lstStyle/>
        <a:p>
          <a:pPr rtl="1"/>
          <a:endParaRPr lang="ar-IQ"/>
        </a:p>
      </dgm:t>
    </dgm:pt>
    <dgm:pt modelId="{9C0E5F2D-370B-42FB-9575-148B54085960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IQ" b="1" dirty="0">
              <a:solidFill>
                <a:schemeClr val="tx1"/>
              </a:solidFill>
            </a:rPr>
            <a:t>نقاط</a:t>
          </a:r>
          <a:r>
            <a:rPr lang="ar-IQ" b="1" baseline="0" dirty="0">
              <a:solidFill>
                <a:schemeClr val="tx1"/>
              </a:solidFill>
            </a:rPr>
            <a:t> الالتقاء</a:t>
          </a:r>
          <a:endParaRPr lang="en-US" b="1" dirty="0">
            <a:solidFill>
              <a:schemeClr val="tx1"/>
            </a:solidFill>
          </a:endParaRPr>
        </a:p>
      </dgm:t>
    </dgm:pt>
    <dgm:pt modelId="{317EBC6A-D5D8-4EA4-ABFB-2394AEFCF45C}" type="parTrans" cxnId="{3019B689-F678-4D53-9829-1F5422AF813A}">
      <dgm:prSet/>
      <dgm:spPr/>
      <dgm:t>
        <a:bodyPr/>
        <a:lstStyle/>
        <a:p>
          <a:pPr rtl="1"/>
          <a:endParaRPr lang="ar-IQ"/>
        </a:p>
      </dgm:t>
    </dgm:pt>
    <dgm:pt modelId="{11AAE2DB-38D2-4D34-A250-08011F3C6BFA}" type="sibTrans" cxnId="{3019B689-F678-4D53-9829-1F5422AF813A}">
      <dgm:prSet/>
      <dgm:spPr/>
      <dgm:t>
        <a:bodyPr/>
        <a:lstStyle/>
        <a:p>
          <a:pPr rtl="1"/>
          <a:endParaRPr lang="ar-IQ"/>
        </a:p>
      </dgm:t>
    </dgm:pt>
    <dgm:pt modelId="{49771FF5-4303-46E0-9ED3-5C749033FA8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IQ" sz="2400" b="1" dirty="0">
              <a:solidFill>
                <a:schemeClr val="tx1"/>
              </a:solidFill>
            </a:rPr>
            <a:t>عدم الاكراه</a:t>
          </a:r>
          <a:endParaRPr lang="en-US" sz="2400" b="1" dirty="0">
            <a:solidFill>
              <a:schemeClr val="tx1"/>
            </a:solidFill>
          </a:endParaRPr>
        </a:p>
      </dgm:t>
    </dgm:pt>
    <dgm:pt modelId="{83636737-47C9-4142-8FC5-11A52C0ACE8A}" type="sibTrans" cxnId="{877A314A-D76A-461A-A85B-548F26522131}">
      <dgm:prSet/>
      <dgm:spPr/>
      <dgm:t>
        <a:bodyPr/>
        <a:lstStyle/>
        <a:p>
          <a:endParaRPr lang="en-US"/>
        </a:p>
      </dgm:t>
    </dgm:pt>
    <dgm:pt modelId="{D4E66092-0867-4D43-89FE-1014B8EBBC1A}" type="parTrans" cxnId="{877A314A-D76A-461A-A85B-548F26522131}">
      <dgm:prSet/>
      <dgm:spPr/>
      <dgm:t>
        <a:bodyPr/>
        <a:lstStyle/>
        <a:p>
          <a:endParaRPr lang="en-US"/>
        </a:p>
      </dgm:t>
    </dgm:pt>
    <dgm:pt modelId="{3E313970-5679-4174-A095-C2047A3113F6}" type="pres">
      <dgm:prSet presAssocID="{3BF997EA-7287-4144-A912-8BA35E51489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88FD7-3E89-40FA-9650-378916C284D7}" type="pres">
      <dgm:prSet presAssocID="{2085E739-1D08-4407-A04F-4868D7AA4D1E}" presName="node" presStyleLbl="node1" presStyleIdx="0" presStyleCnt="7" custScaleX="127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FDC0F-2D11-493A-8B20-8BEC6603F0B2}" type="pres">
      <dgm:prSet presAssocID="{2085E739-1D08-4407-A04F-4868D7AA4D1E}" presName="spNode" presStyleCnt="0"/>
      <dgm:spPr/>
    </dgm:pt>
    <dgm:pt modelId="{04BEFB68-3494-4AB1-A765-040FF9F59EF3}" type="pres">
      <dgm:prSet presAssocID="{A511FCC3-BD53-4CB5-A82D-49DED5EE800B}" presName="sibTrans" presStyleLbl="sibTrans1D1" presStyleIdx="0" presStyleCnt="7"/>
      <dgm:spPr/>
      <dgm:t>
        <a:bodyPr/>
        <a:lstStyle/>
        <a:p>
          <a:endParaRPr lang="en-US"/>
        </a:p>
      </dgm:t>
    </dgm:pt>
    <dgm:pt modelId="{7A48CF13-317B-4743-9687-DC7A7329D057}" type="pres">
      <dgm:prSet presAssocID="{70B01137-5601-4979-AB43-06692074D7A4}" presName="node" presStyleLbl="node1" presStyleIdx="1" presStyleCnt="7" custScaleX="237019" custRadScaleRad="91533" custRadScaleInc="50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BBFC5-94FE-4345-93AC-A633F964CFA4}" type="pres">
      <dgm:prSet presAssocID="{70B01137-5601-4979-AB43-06692074D7A4}" presName="spNode" presStyleCnt="0"/>
      <dgm:spPr/>
    </dgm:pt>
    <dgm:pt modelId="{1BA4F2B0-B295-4ECB-91E5-F2AC46084254}" type="pres">
      <dgm:prSet presAssocID="{A88740C8-3CF5-4771-83AC-8C7695E5386A}" presName="sibTrans" presStyleLbl="sibTrans1D1" presStyleIdx="1" presStyleCnt="7"/>
      <dgm:spPr/>
      <dgm:t>
        <a:bodyPr/>
        <a:lstStyle/>
        <a:p>
          <a:endParaRPr lang="en-US"/>
        </a:p>
      </dgm:t>
    </dgm:pt>
    <dgm:pt modelId="{6683DB4D-7FB1-41EF-B698-5A68B87608D9}" type="pres">
      <dgm:prSet presAssocID="{342DA8F6-F54F-4A7C-BE6C-C62013CD4058}" presName="node" presStyleLbl="node1" presStyleIdx="2" presStyleCnt="7" custScaleX="257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210C5-3388-40DA-9F5A-013F3B90AC06}" type="pres">
      <dgm:prSet presAssocID="{342DA8F6-F54F-4A7C-BE6C-C62013CD4058}" presName="spNode" presStyleCnt="0"/>
      <dgm:spPr/>
    </dgm:pt>
    <dgm:pt modelId="{44287765-B313-491C-ACAB-C05B07A850ED}" type="pres">
      <dgm:prSet presAssocID="{BF51D83B-1510-48FD-8127-1614194C0E2D}" presName="sibTrans" presStyleLbl="sibTrans1D1" presStyleIdx="2" presStyleCnt="7"/>
      <dgm:spPr/>
      <dgm:t>
        <a:bodyPr/>
        <a:lstStyle/>
        <a:p>
          <a:endParaRPr lang="en-US"/>
        </a:p>
      </dgm:t>
    </dgm:pt>
    <dgm:pt modelId="{76BB9B98-6A5C-49AB-AD87-1D9BEBCF0270}" type="pres">
      <dgm:prSet presAssocID="{49771FF5-4303-46E0-9ED3-5C749033FA84}" presName="node" presStyleLbl="node1" presStyleIdx="3" presStyleCnt="7" custScaleX="133698" custRadScaleRad="109701" custRadScaleInc="-49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C4F95-88F8-4F64-AE28-9D3EE4F5FA7E}" type="pres">
      <dgm:prSet presAssocID="{49771FF5-4303-46E0-9ED3-5C749033FA84}" presName="spNode" presStyleCnt="0"/>
      <dgm:spPr/>
    </dgm:pt>
    <dgm:pt modelId="{D10A55DC-066F-413F-83EB-63508119D34B}" type="pres">
      <dgm:prSet presAssocID="{83636737-47C9-4142-8FC5-11A52C0ACE8A}" presName="sibTrans" presStyleLbl="sibTrans1D1" presStyleIdx="3" presStyleCnt="7"/>
      <dgm:spPr/>
      <dgm:t>
        <a:bodyPr/>
        <a:lstStyle/>
        <a:p>
          <a:endParaRPr lang="en-US"/>
        </a:p>
      </dgm:t>
    </dgm:pt>
    <dgm:pt modelId="{55D71DF3-F0BB-4DF8-891B-ADE3F3855EC4}" type="pres">
      <dgm:prSet presAssocID="{E88C5D2B-8452-4350-94C5-DCDB467661E5}" presName="node" presStyleLbl="node1" presStyleIdx="4" presStyleCnt="7" custScaleX="142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14DDF-5C41-4DAE-B63B-5535940E4871}" type="pres">
      <dgm:prSet presAssocID="{E88C5D2B-8452-4350-94C5-DCDB467661E5}" presName="spNode" presStyleCnt="0"/>
      <dgm:spPr/>
    </dgm:pt>
    <dgm:pt modelId="{B16DE497-877B-4D70-9D57-AE9D7256E71E}" type="pres">
      <dgm:prSet presAssocID="{FBAACB2C-EBE8-4B7E-A7FA-01DCF64207AF}" presName="sibTrans" presStyleLbl="sibTrans1D1" presStyleIdx="4" presStyleCnt="7"/>
      <dgm:spPr/>
      <dgm:t>
        <a:bodyPr/>
        <a:lstStyle/>
        <a:p>
          <a:endParaRPr lang="en-US"/>
        </a:p>
      </dgm:t>
    </dgm:pt>
    <dgm:pt modelId="{8132F579-8BA1-45A2-B04A-8C569F0C596A}" type="pres">
      <dgm:prSet presAssocID="{FECCA26B-7243-4F52-872C-A2F8760A153F}" presName="node" presStyleLbl="node1" presStyleIdx="5" presStyleCnt="7" custScaleX="142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60A3B-A30F-4C3C-9688-CA9CA724529D}" type="pres">
      <dgm:prSet presAssocID="{FECCA26B-7243-4F52-872C-A2F8760A153F}" presName="spNode" presStyleCnt="0"/>
      <dgm:spPr/>
    </dgm:pt>
    <dgm:pt modelId="{DDADCAA2-CC5C-43A2-AEC4-31CE3E683803}" type="pres">
      <dgm:prSet presAssocID="{942AD41D-D3D8-4384-8D11-D26242B2143D}" presName="sibTrans" presStyleLbl="sibTrans1D1" presStyleIdx="5" presStyleCnt="7"/>
      <dgm:spPr/>
      <dgm:t>
        <a:bodyPr/>
        <a:lstStyle/>
        <a:p>
          <a:endParaRPr lang="en-US"/>
        </a:p>
      </dgm:t>
    </dgm:pt>
    <dgm:pt modelId="{E488C1CB-5284-4550-85B2-05F6E722C716}" type="pres">
      <dgm:prSet presAssocID="{9C0E5F2D-370B-42FB-9575-148B54085960}" presName="node" presStyleLbl="node1" presStyleIdx="6" presStyleCnt="7" custScaleX="142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C90FB-0666-47CB-9CA0-10083F669585}" type="pres">
      <dgm:prSet presAssocID="{9C0E5F2D-370B-42FB-9575-148B54085960}" presName="spNode" presStyleCnt="0"/>
      <dgm:spPr/>
    </dgm:pt>
    <dgm:pt modelId="{19B4A802-ED62-4EFE-B164-AF3AEF67E30C}" type="pres">
      <dgm:prSet presAssocID="{11AAE2DB-38D2-4D34-A250-08011F3C6BFA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8BB3A24B-2430-43C5-8781-E7785FBB3E99}" type="presOf" srcId="{E88C5D2B-8452-4350-94C5-DCDB467661E5}" destId="{55D71DF3-F0BB-4DF8-891B-ADE3F3855EC4}" srcOrd="0" destOrd="0" presId="urn:microsoft.com/office/officeart/2005/8/layout/cycle5"/>
    <dgm:cxn modelId="{D24ED0ED-372E-44E8-ACFB-2FF8730F51AB}" type="presOf" srcId="{942AD41D-D3D8-4384-8D11-D26242B2143D}" destId="{DDADCAA2-CC5C-43A2-AEC4-31CE3E683803}" srcOrd="0" destOrd="0" presId="urn:microsoft.com/office/officeart/2005/8/layout/cycle5"/>
    <dgm:cxn modelId="{2D7149BA-307C-4FCB-89C3-F05DA38882C2}" type="presOf" srcId="{83636737-47C9-4142-8FC5-11A52C0ACE8A}" destId="{D10A55DC-066F-413F-83EB-63508119D34B}" srcOrd="0" destOrd="0" presId="urn:microsoft.com/office/officeart/2005/8/layout/cycle5"/>
    <dgm:cxn modelId="{3019B689-F678-4D53-9829-1F5422AF813A}" srcId="{3BF997EA-7287-4144-A912-8BA35E514899}" destId="{9C0E5F2D-370B-42FB-9575-148B54085960}" srcOrd="6" destOrd="0" parTransId="{317EBC6A-D5D8-4EA4-ABFB-2394AEFCF45C}" sibTransId="{11AAE2DB-38D2-4D34-A250-08011F3C6BFA}"/>
    <dgm:cxn modelId="{AD218E27-6C96-4E38-8FBE-206C80002B26}" srcId="{3BF997EA-7287-4144-A912-8BA35E514899}" destId="{70B01137-5601-4979-AB43-06692074D7A4}" srcOrd="1" destOrd="0" parTransId="{0CA48218-AD9B-400B-AC45-E60647C07FAE}" sibTransId="{A88740C8-3CF5-4771-83AC-8C7695E5386A}"/>
    <dgm:cxn modelId="{8B091CC6-B4B2-4F15-B7EC-0EDA912B744C}" type="presOf" srcId="{A511FCC3-BD53-4CB5-A82D-49DED5EE800B}" destId="{04BEFB68-3494-4AB1-A765-040FF9F59EF3}" srcOrd="0" destOrd="0" presId="urn:microsoft.com/office/officeart/2005/8/layout/cycle5"/>
    <dgm:cxn modelId="{53B9D392-A9FA-47E2-A097-9C948DC2EF24}" srcId="{3BF997EA-7287-4144-A912-8BA35E514899}" destId="{2085E739-1D08-4407-A04F-4868D7AA4D1E}" srcOrd="0" destOrd="0" parTransId="{FF135C01-E7A4-40B6-B5F3-0C87EFFC749E}" sibTransId="{A511FCC3-BD53-4CB5-A82D-49DED5EE800B}"/>
    <dgm:cxn modelId="{2857A86D-860E-462E-9F82-31BCC074D746}" type="presOf" srcId="{FECCA26B-7243-4F52-872C-A2F8760A153F}" destId="{8132F579-8BA1-45A2-B04A-8C569F0C596A}" srcOrd="0" destOrd="0" presId="urn:microsoft.com/office/officeart/2005/8/layout/cycle5"/>
    <dgm:cxn modelId="{1B3113CD-547B-45C2-80BF-A7E2286D60D7}" type="presOf" srcId="{342DA8F6-F54F-4A7C-BE6C-C62013CD4058}" destId="{6683DB4D-7FB1-41EF-B698-5A68B87608D9}" srcOrd="0" destOrd="0" presId="urn:microsoft.com/office/officeart/2005/8/layout/cycle5"/>
    <dgm:cxn modelId="{193AABF5-22F2-4DD0-9DD1-B251CEE9A85F}" type="presOf" srcId="{3BF997EA-7287-4144-A912-8BA35E514899}" destId="{3E313970-5679-4174-A095-C2047A3113F6}" srcOrd="0" destOrd="0" presId="urn:microsoft.com/office/officeart/2005/8/layout/cycle5"/>
    <dgm:cxn modelId="{81C6611C-1BBC-4A80-B816-DCE0A0D18439}" srcId="{3BF997EA-7287-4144-A912-8BA35E514899}" destId="{342DA8F6-F54F-4A7C-BE6C-C62013CD4058}" srcOrd="2" destOrd="0" parTransId="{68E09009-8779-437D-AA4A-0B13D9DD9D92}" sibTransId="{BF51D83B-1510-48FD-8127-1614194C0E2D}"/>
    <dgm:cxn modelId="{6A2FF898-016D-4F5A-8DB4-D22A2515C85C}" type="presOf" srcId="{BF51D83B-1510-48FD-8127-1614194C0E2D}" destId="{44287765-B313-491C-ACAB-C05B07A850ED}" srcOrd="0" destOrd="0" presId="urn:microsoft.com/office/officeart/2005/8/layout/cycle5"/>
    <dgm:cxn modelId="{877A314A-D76A-461A-A85B-548F26522131}" srcId="{3BF997EA-7287-4144-A912-8BA35E514899}" destId="{49771FF5-4303-46E0-9ED3-5C749033FA84}" srcOrd="3" destOrd="0" parTransId="{D4E66092-0867-4D43-89FE-1014B8EBBC1A}" sibTransId="{83636737-47C9-4142-8FC5-11A52C0ACE8A}"/>
    <dgm:cxn modelId="{C88B6B2A-4C18-4B32-9925-AE967A298F42}" type="presOf" srcId="{9C0E5F2D-370B-42FB-9575-148B54085960}" destId="{E488C1CB-5284-4550-85B2-05F6E722C716}" srcOrd="0" destOrd="0" presId="urn:microsoft.com/office/officeart/2005/8/layout/cycle5"/>
    <dgm:cxn modelId="{F984F155-D28F-4760-A587-A8D9E4EDE886}" type="presOf" srcId="{A88740C8-3CF5-4771-83AC-8C7695E5386A}" destId="{1BA4F2B0-B295-4ECB-91E5-F2AC46084254}" srcOrd="0" destOrd="0" presId="urn:microsoft.com/office/officeart/2005/8/layout/cycle5"/>
    <dgm:cxn modelId="{6447414C-C7C9-47CB-8EB0-86C9D68B2ED3}" type="presOf" srcId="{FBAACB2C-EBE8-4B7E-A7FA-01DCF64207AF}" destId="{B16DE497-877B-4D70-9D57-AE9D7256E71E}" srcOrd="0" destOrd="0" presId="urn:microsoft.com/office/officeart/2005/8/layout/cycle5"/>
    <dgm:cxn modelId="{4A2321FC-086A-4A29-952E-2C0697AB0274}" srcId="{3BF997EA-7287-4144-A912-8BA35E514899}" destId="{E88C5D2B-8452-4350-94C5-DCDB467661E5}" srcOrd="4" destOrd="0" parTransId="{90AC5956-2A63-4E20-A8F2-37621FAFAA1D}" sibTransId="{FBAACB2C-EBE8-4B7E-A7FA-01DCF64207AF}"/>
    <dgm:cxn modelId="{C6AED134-FE95-45B8-A0A2-E870DFA56C46}" type="presOf" srcId="{2085E739-1D08-4407-A04F-4868D7AA4D1E}" destId="{49688FD7-3E89-40FA-9650-378916C284D7}" srcOrd="0" destOrd="0" presId="urn:microsoft.com/office/officeart/2005/8/layout/cycle5"/>
    <dgm:cxn modelId="{68F0E673-3F3E-4676-A292-B33471AA722D}" type="presOf" srcId="{11AAE2DB-38D2-4D34-A250-08011F3C6BFA}" destId="{19B4A802-ED62-4EFE-B164-AF3AEF67E30C}" srcOrd="0" destOrd="0" presId="urn:microsoft.com/office/officeart/2005/8/layout/cycle5"/>
    <dgm:cxn modelId="{895C2821-9B28-4D9F-A249-53C32D0A2BC3}" srcId="{3BF997EA-7287-4144-A912-8BA35E514899}" destId="{FECCA26B-7243-4F52-872C-A2F8760A153F}" srcOrd="5" destOrd="0" parTransId="{69DD273D-5D6C-4D29-8F29-EA0F139545FE}" sibTransId="{942AD41D-D3D8-4384-8D11-D26242B2143D}"/>
    <dgm:cxn modelId="{4D2CBE83-6EEB-41C2-900D-CF6CD1A8713C}" type="presOf" srcId="{49771FF5-4303-46E0-9ED3-5C749033FA84}" destId="{76BB9B98-6A5C-49AB-AD87-1D9BEBCF0270}" srcOrd="0" destOrd="0" presId="urn:microsoft.com/office/officeart/2005/8/layout/cycle5"/>
    <dgm:cxn modelId="{28127F47-9B0D-43C8-ABB5-41DF6CBB4D9A}" type="presOf" srcId="{70B01137-5601-4979-AB43-06692074D7A4}" destId="{7A48CF13-317B-4743-9687-DC7A7329D057}" srcOrd="0" destOrd="0" presId="urn:microsoft.com/office/officeart/2005/8/layout/cycle5"/>
    <dgm:cxn modelId="{56A930DD-FD9E-4174-9F3A-98BB3F140C62}" type="presParOf" srcId="{3E313970-5679-4174-A095-C2047A3113F6}" destId="{49688FD7-3E89-40FA-9650-378916C284D7}" srcOrd="0" destOrd="0" presId="urn:microsoft.com/office/officeart/2005/8/layout/cycle5"/>
    <dgm:cxn modelId="{4DE57C30-6607-49F0-9F12-61C13C93ADD5}" type="presParOf" srcId="{3E313970-5679-4174-A095-C2047A3113F6}" destId="{AF4FDC0F-2D11-493A-8B20-8BEC6603F0B2}" srcOrd="1" destOrd="0" presId="urn:microsoft.com/office/officeart/2005/8/layout/cycle5"/>
    <dgm:cxn modelId="{FDD0493D-D3FC-437B-AD4E-252B11683FE9}" type="presParOf" srcId="{3E313970-5679-4174-A095-C2047A3113F6}" destId="{04BEFB68-3494-4AB1-A765-040FF9F59EF3}" srcOrd="2" destOrd="0" presId="urn:microsoft.com/office/officeart/2005/8/layout/cycle5"/>
    <dgm:cxn modelId="{9BF5C929-D1DE-4F74-8794-8CF58136ED1F}" type="presParOf" srcId="{3E313970-5679-4174-A095-C2047A3113F6}" destId="{7A48CF13-317B-4743-9687-DC7A7329D057}" srcOrd="3" destOrd="0" presId="urn:microsoft.com/office/officeart/2005/8/layout/cycle5"/>
    <dgm:cxn modelId="{D27E2C99-C68A-4E31-8AFD-F6C240781A6A}" type="presParOf" srcId="{3E313970-5679-4174-A095-C2047A3113F6}" destId="{659BBFC5-94FE-4345-93AC-A633F964CFA4}" srcOrd="4" destOrd="0" presId="urn:microsoft.com/office/officeart/2005/8/layout/cycle5"/>
    <dgm:cxn modelId="{640EFCC3-4025-4D2C-AD39-9236BC9ED601}" type="presParOf" srcId="{3E313970-5679-4174-A095-C2047A3113F6}" destId="{1BA4F2B0-B295-4ECB-91E5-F2AC46084254}" srcOrd="5" destOrd="0" presId="urn:microsoft.com/office/officeart/2005/8/layout/cycle5"/>
    <dgm:cxn modelId="{C2E00CC5-CF81-45D7-A5CB-0F96594C08BB}" type="presParOf" srcId="{3E313970-5679-4174-A095-C2047A3113F6}" destId="{6683DB4D-7FB1-41EF-B698-5A68B87608D9}" srcOrd="6" destOrd="0" presId="urn:microsoft.com/office/officeart/2005/8/layout/cycle5"/>
    <dgm:cxn modelId="{83F4D1D1-7F1C-4090-A1E3-3B2EC20C6875}" type="presParOf" srcId="{3E313970-5679-4174-A095-C2047A3113F6}" destId="{73D210C5-3388-40DA-9F5A-013F3B90AC06}" srcOrd="7" destOrd="0" presId="urn:microsoft.com/office/officeart/2005/8/layout/cycle5"/>
    <dgm:cxn modelId="{25B72A25-E766-4636-8A6D-42F07FBC0A0B}" type="presParOf" srcId="{3E313970-5679-4174-A095-C2047A3113F6}" destId="{44287765-B313-491C-ACAB-C05B07A850ED}" srcOrd="8" destOrd="0" presId="urn:microsoft.com/office/officeart/2005/8/layout/cycle5"/>
    <dgm:cxn modelId="{6283D09A-3F6F-4E27-8865-BDF85C6A49F8}" type="presParOf" srcId="{3E313970-5679-4174-A095-C2047A3113F6}" destId="{76BB9B98-6A5C-49AB-AD87-1D9BEBCF0270}" srcOrd="9" destOrd="0" presId="urn:microsoft.com/office/officeart/2005/8/layout/cycle5"/>
    <dgm:cxn modelId="{C369A6EF-45FF-446F-A48E-317B2F5566CB}" type="presParOf" srcId="{3E313970-5679-4174-A095-C2047A3113F6}" destId="{5B2C4F95-88F8-4F64-AE28-9D3EE4F5FA7E}" srcOrd="10" destOrd="0" presId="urn:microsoft.com/office/officeart/2005/8/layout/cycle5"/>
    <dgm:cxn modelId="{5DFF0ECB-010C-41CA-AD3A-6444AA58B332}" type="presParOf" srcId="{3E313970-5679-4174-A095-C2047A3113F6}" destId="{D10A55DC-066F-413F-83EB-63508119D34B}" srcOrd="11" destOrd="0" presId="urn:microsoft.com/office/officeart/2005/8/layout/cycle5"/>
    <dgm:cxn modelId="{4ECC4550-F8C0-46EA-BE5A-5799DB373E9B}" type="presParOf" srcId="{3E313970-5679-4174-A095-C2047A3113F6}" destId="{55D71DF3-F0BB-4DF8-891B-ADE3F3855EC4}" srcOrd="12" destOrd="0" presId="urn:microsoft.com/office/officeart/2005/8/layout/cycle5"/>
    <dgm:cxn modelId="{784EAC06-609F-4B55-850F-3112D9BD4000}" type="presParOf" srcId="{3E313970-5679-4174-A095-C2047A3113F6}" destId="{E7D14DDF-5C41-4DAE-B63B-5535940E4871}" srcOrd="13" destOrd="0" presId="urn:microsoft.com/office/officeart/2005/8/layout/cycle5"/>
    <dgm:cxn modelId="{486A71CA-661A-4BBC-AC9B-A36E4090BE01}" type="presParOf" srcId="{3E313970-5679-4174-A095-C2047A3113F6}" destId="{B16DE497-877B-4D70-9D57-AE9D7256E71E}" srcOrd="14" destOrd="0" presId="urn:microsoft.com/office/officeart/2005/8/layout/cycle5"/>
    <dgm:cxn modelId="{11E20935-F27C-415D-9303-178918C9C173}" type="presParOf" srcId="{3E313970-5679-4174-A095-C2047A3113F6}" destId="{8132F579-8BA1-45A2-B04A-8C569F0C596A}" srcOrd="15" destOrd="0" presId="urn:microsoft.com/office/officeart/2005/8/layout/cycle5"/>
    <dgm:cxn modelId="{B72F9157-93E2-423D-B095-CD3E0FA080A0}" type="presParOf" srcId="{3E313970-5679-4174-A095-C2047A3113F6}" destId="{B3760A3B-A30F-4C3C-9688-CA9CA724529D}" srcOrd="16" destOrd="0" presId="urn:microsoft.com/office/officeart/2005/8/layout/cycle5"/>
    <dgm:cxn modelId="{1F823207-7824-436C-8812-3667A5976AA7}" type="presParOf" srcId="{3E313970-5679-4174-A095-C2047A3113F6}" destId="{DDADCAA2-CC5C-43A2-AEC4-31CE3E683803}" srcOrd="17" destOrd="0" presId="urn:microsoft.com/office/officeart/2005/8/layout/cycle5"/>
    <dgm:cxn modelId="{176569D9-AC47-4B4E-91C3-338F5761D34B}" type="presParOf" srcId="{3E313970-5679-4174-A095-C2047A3113F6}" destId="{E488C1CB-5284-4550-85B2-05F6E722C716}" srcOrd="18" destOrd="0" presId="urn:microsoft.com/office/officeart/2005/8/layout/cycle5"/>
    <dgm:cxn modelId="{4B42241A-01DD-418B-8F4E-F842F21CB314}" type="presParOf" srcId="{3E313970-5679-4174-A095-C2047A3113F6}" destId="{242C90FB-0666-47CB-9CA0-10083F669585}" srcOrd="19" destOrd="0" presId="urn:microsoft.com/office/officeart/2005/8/layout/cycle5"/>
    <dgm:cxn modelId="{5E2B43BE-C543-460F-A071-50BCEEA849CD}" type="presParOf" srcId="{3E313970-5679-4174-A095-C2047A3113F6}" destId="{19B4A802-ED62-4EFE-B164-AF3AEF67E30C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AAE9B-0DAE-4BFC-BBAD-94307F1C99BE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78ED7-7CD3-4E02-B3D0-7ACC6C977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5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8ED7-7CD3-4E02-B3D0-7ACC6C9773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1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8ED7-7CD3-4E02-B3D0-7ACC6C9773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9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4EA52D-8DC8-4BDA-9196-8F9D40B8447A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4AC28-D13D-4BE0-9D13-E451E0ADBD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41B3A-8B5E-49A4-A76A-D3892F37A2DB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95F1C-397B-45A5-94F3-FCDEBAEF39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ECFDA-FD79-45C1-BAE5-7537ADABD095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0138-E5F8-4A5C-B0B6-8BCED343A4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FC4109-57CD-4DAC-93C2-886BC48DED41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F58F5-F7D7-4810-93DA-93FECB2A42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4753A3-41BE-4D0D-ACEC-83ACA65F78FA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0141E-AFD0-4428-A001-930EC04BFE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78CE4-1FC8-4F43-ACE0-841D1439ED45}" type="datetime1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A0334-E4CC-4FC6-8D98-DD7585D540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33FD2-24B1-4FD9-BB26-19A32DF6C82F}" type="datetime1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4ED29-B87E-4758-BDCE-4B408FA2E6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C11520-8667-406C-8952-31DD5976FE70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40F3D-3436-4C78-BC51-4D4D16EDF2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98976-52C4-4273-AD75-EF1BD6B23108}" type="datetime1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FB77B-C588-4494-8CB3-683D94446D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3AEDA-9470-407F-9E7C-0D521706A86C}" type="datetime1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4C9EB-8E6C-4BDC-80C2-39B796E43A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F1003-F58D-408E-9553-D203300FD0EB}" type="datetime1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0BD8F-F0D1-42DE-85DF-985B025582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F894CD-05B3-4962-BEA3-5BBD0A828EA1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>
    <p:pull dir="d"/>
  </p:transition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27720-C0D4-49F5-B953-082C470776D4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8162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274838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b="1" dirty="0"/>
              <a:t>المهارات العلمية</a:t>
            </a:r>
          </a:p>
          <a:p>
            <a:pPr algn="ctr"/>
            <a:r>
              <a:rPr lang="en-US" sz="4000" b="1" dirty="0"/>
              <a:t> </a:t>
            </a:r>
            <a:r>
              <a:rPr lang="ar-IQ" sz="2000" dirty="0"/>
              <a:t>(المرحلة الاولى- قسم </a:t>
            </a:r>
            <a:r>
              <a:rPr lang="ar-IQ" sz="2000" dirty="0">
                <a:cs typeface="Ali-A-Alwand" pitchFamily="2" charset="-78"/>
              </a:rPr>
              <a:t>اللغة</a:t>
            </a:r>
            <a:r>
              <a:rPr lang="ar-IQ" sz="2000" dirty="0"/>
              <a:t> العربية)</a:t>
            </a:r>
          </a:p>
          <a:p>
            <a:pPr algn="ctr"/>
            <a:endParaRPr lang="ar-IQ" sz="2000" dirty="0"/>
          </a:p>
          <a:p>
            <a:pPr algn="ctr"/>
            <a:r>
              <a:rPr lang="ar-IQ" sz="2400" dirty="0"/>
              <a:t>كلية التربية – مخمور - جامعة صلاح الدين</a:t>
            </a:r>
          </a:p>
          <a:p>
            <a:pPr algn="ctr"/>
            <a:endParaRPr lang="ar-IQ" sz="2400" dirty="0"/>
          </a:p>
          <a:p>
            <a:pPr algn="ctr"/>
            <a:r>
              <a:rPr lang="ar-IQ" sz="2000" dirty="0">
                <a:cs typeface="Ali-A-Alwand" pitchFamily="2" charset="-78"/>
              </a:rPr>
              <a:t>كوردستان خصر رسول</a:t>
            </a:r>
            <a:r>
              <a:rPr lang="en-US" sz="2000" dirty="0"/>
              <a:t> </a:t>
            </a:r>
            <a:r>
              <a:rPr lang="ar-IQ" sz="2000" dirty="0"/>
              <a:t>م.م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021470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sz="2800" dirty="0"/>
              <a:t>توضيح </a:t>
            </a:r>
            <a:r>
              <a:rPr lang="ar-SA" sz="2800" dirty="0"/>
              <a:t> </a:t>
            </a:r>
            <a:r>
              <a:rPr lang="ar-IQ" sz="2800" dirty="0"/>
              <a:t>عناصر الحوار وشروطه.</a:t>
            </a:r>
          </a:p>
          <a:p>
            <a:pPr algn="r" rtl="1"/>
            <a:r>
              <a:rPr lang="ar-IQ" sz="2800" dirty="0"/>
              <a:t>بيان أهم قواعد وأسس الحوار و اداب واخلاقياته.</a:t>
            </a:r>
            <a:endParaRPr lang="en-US" sz="2800" dirty="0"/>
          </a:p>
          <a:p>
            <a:pPr algn="r" rt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E7631B-85C3-4F3C-810D-9BA2C736DBBC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F58F5-F7D7-4810-93DA-93FECB2A422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sz="3200" b="1" dirty="0">
                <a:solidFill>
                  <a:srgbClr val="002060"/>
                </a:solidFill>
              </a:rPr>
              <a:t>الهدف من المحاضرة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4778" y="5867400"/>
            <a:ext cx="603422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1</a:t>
            </a:r>
            <a:endParaRPr lang="en-GB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عناصر الحوار</a:t>
            </a:r>
          </a:p>
          <a:p>
            <a:r>
              <a:rPr lang="ar-IQ" dirty="0"/>
              <a:t>شروط الحوار</a:t>
            </a:r>
          </a:p>
          <a:p>
            <a:r>
              <a:rPr lang="ar-IQ" dirty="0"/>
              <a:t>قواعد و أسس الحوار</a:t>
            </a:r>
          </a:p>
          <a:p>
            <a:r>
              <a:rPr lang="ar-IQ" dirty="0"/>
              <a:t>اداب واخلاقيات الحوار</a:t>
            </a: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5B2E34-95FD-499A-B9E0-D033BF085958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F58F5-F7D7-4810-93DA-93FECB2A422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المحتويات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92843"/>
            <a:ext cx="5544066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4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309753"/>
              </p:ext>
            </p:extLst>
          </p:nvPr>
        </p:nvGraphicFramePr>
        <p:xfrm>
          <a:off x="304800" y="1371600"/>
          <a:ext cx="8504238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FDB32F-3BB8-46DD-B1CF-4A6E382F182B}" type="datetime1">
              <a:rPr lang="en-US" smtClean="0"/>
              <a:t>4/25/2023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ar-IQ" dirty="0">
                <a:solidFill>
                  <a:srgbClr val="002060"/>
                </a:solidFill>
                <a:cs typeface="Ali-A-Alwand" pitchFamily="2" charset="-78"/>
              </a:rPr>
              <a:t>عناصر الحوار</a:t>
            </a:r>
            <a:endParaRPr lang="en-US" dirty="0">
              <a:solidFill>
                <a:srgbClr val="002060"/>
              </a:solidFill>
              <a:cs typeface="Ali-A-Alwand" pitchFamily="2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" y="6096000"/>
            <a:ext cx="609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F58F5-F7D7-4810-93DA-93FECB2A42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64023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3369C7-BB71-4629-B453-0A9DE990B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CB3369C7-BB71-4629-B453-0A9DE990B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EE91FD-1F72-4248-B07B-39D65C350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E5EE91FD-1F72-4248-B07B-39D65C3500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43D5E0-130D-4B85-9560-21D8C6DD8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6B43D5E0-130D-4B85-9560-21D8C6DD8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4DD1F0-42BB-468E-93A3-CA0E721DA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">
                                            <p:graphicEl>
                                              <a:dgm id="{994DD1F0-42BB-468E-93A3-CA0E721DA5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442A9F-4017-4BA6-9CB9-EA3A8EA86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7">
                                            <p:graphicEl>
                                              <a:dgm id="{E1442A9F-4017-4BA6-9CB9-EA3A8EA86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096095"/>
              </p:ext>
            </p:extLst>
          </p:nvPr>
        </p:nvGraphicFramePr>
        <p:xfrm>
          <a:off x="228600" y="1371600"/>
          <a:ext cx="8686800" cy="5045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41BA27-7475-41D4-9A5A-F272A0270B5A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F58F5-F7D7-4810-93DA-93FECB2A422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ar-IQ" sz="3600" dirty="0">
                <a:solidFill>
                  <a:srgbClr val="FF0000"/>
                </a:solidFill>
              </a:rPr>
              <a:t>قواعد واسس الحوار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6036275"/>
            <a:ext cx="609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6</a:t>
            </a:r>
            <a:endParaRPr lang="en-GB" dirty="0"/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sz="2800" dirty="0">
                <a:solidFill>
                  <a:srgbClr val="FF0000"/>
                </a:solidFill>
              </a:rPr>
              <a:t>ان يجمع بين طرفين أو اكثر</a:t>
            </a:r>
          </a:p>
          <a:p>
            <a:pPr algn="just" rtl="1">
              <a:buFont typeface="Wingdings" pitchFamily="2" charset="2"/>
              <a:buChar char="q"/>
            </a:pPr>
            <a:r>
              <a:rPr lang="ar-IQ" sz="2800" dirty="0">
                <a:solidFill>
                  <a:srgbClr val="FF0000"/>
                </a:solidFill>
              </a:rPr>
              <a:t> الحرية التامة بيتن اطراف الحوار</a:t>
            </a:r>
          </a:p>
          <a:p>
            <a:pPr algn="just" rtl="1">
              <a:buFont typeface="Wingdings" pitchFamily="2" charset="2"/>
              <a:buChar char="q"/>
            </a:pPr>
            <a:r>
              <a:rPr lang="ar-IQ" sz="2800" dirty="0">
                <a:solidFill>
                  <a:srgbClr val="FF0000"/>
                </a:solidFill>
              </a:rPr>
              <a:t> الاعتراف والاحترام المتبادلين</a:t>
            </a:r>
          </a:p>
          <a:p>
            <a:pPr algn="just" rtl="1">
              <a:buFont typeface="Wingdings" pitchFamily="2" charset="2"/>
              <a:buChar char="q"/>
            </a:pPr>
            <a:r>
              <a:rPr lang="ar-IQ" sz="2800" dirty="0">
                <a:solidFill>
                  <a:srgbClr val="FF0000"/>
                </a:solidFill>
              </a:rPr>
              <a:t> تحديد القضية او القضايا  التي يتم الحوار بشانها</a:t>
            </a:r>
          </a:p>
          <a:p>
            <a:pPr algn="just" rtl="1">
              <a:buFont typeface="Wingdings" pitchFamily="2" charset="2"/>
              <a:buChar char="q"/>
            </a:pPr>
            <a:r>
              <a:rPr lang="ar-IQ" sz="2800" dirty="0">
                <a:solidFill>
                  <a:srgbClr val="FF0000"/>
                </a:solidFill>
              </a:rPr>
              <a:t> الالتزام باداب و اخلاقيات الحوار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D9715-6A97-4A2A-8D06-92D049253B6D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شروط الحوار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90384" y="6019800"/>
            <a:ext cx="776416" cy="654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7</a:t>
            </a:r>
            <a:endParaRPr lang="en-GB" dirty="0"/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524000"/>
            <a:ext cx="7670800" cy="4602163"/>
          </a:xfrm>
        </p:spPr>
        <p:txBody>
          <a:bodyPr>
            <a:normAutofit/>
          </a:bodyPr>
          <a:lstStyle/>
          <a:p>
            <a:pPr marL="457200" indent="-457200" algn="just" rtl="1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ar-IQ" dirty="0">
                <a:solidFill>
                  <a:srgbClr val="002060"/>
                </a:solidFill>
              </a:rPr>
              <a:t>استخدام الكلمة الطيبة والاسلوب الجميل في الحوار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IQ" dirty="0">
                <a:solidFill>
                  <a:srgbClr val="002060"/>
                </a:solidFill>
              </a:rPr>
              <a:t>قوة التعبير وفصاحة اللسان وحسن البيان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IQ" dirty="0">
                <a:solidFill>
                  <a:srgbClr val="002060"/>
                </a:solidFill>
              </a:rPr>
              <a:t>حسن الاستماع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IQ" dirty="0">
                <a:solidFill>
                  <a:srgbClr val="002060"/>
                </a:solidFill>
              </a:rPr>
              <a:t>البدء بالاهم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IQ" dirty="0">
                <a:solidFill>
                  <a:srgbClr val="002060"/>
                </a:solidFill>
              </a:rPr>
              <a:t>غض الصوت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IQ" dirty="0">
                <a:solidFill>
                  <a:srgbClr val="002060"/>
                </a:solidFill>
              </a:rPr>
              <a:t>استعمال ضمير المتكلم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IQ" dirty="0">
                <a:solidFill>
                  <a:srgbClr val="002060"/>
                </a:solidFill>
              </a:rPr>
              <a:t>الاستعانة بضرب الامثال والقصص</a:t>
            </a: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12ADAC-F13A-48F9-A51F-CC8166BDB846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F58F5-F7D7-4810-93DA-93FECB2A42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/>
          <a:lstStyle/>
          <a:p>
            <a:r>
              <a:rPr lang="ar-IQ" dirty="0">
                <a:solidFill>
                  <a:srgbClr val="7030A0"/>
                </a:solidFill>
              </a:rPr>
              <a:t>اداب واخلاقيات الحوار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" y="5943600"/>
            <a:ext cx="762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8</a:t>
            </a:r>
            <a:endParaRPr lang="en-GB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65DA56-D5B9-4DFA-8150-450B868938D5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F58F5-F7D7-4810-93DA-93FECB2A42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Roshna for pc\Desktop\طرق تدريس\وئنة\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6628"/>
            <a:ext cx="5867399" cy="444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413565"/>
      </p:ext>
    </p:extLst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481" y="3476625"/>
            <a:ext cx="2466975" cy="1847850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0AC34-31B3-41D6-A082-67732F2AF548}" type="datetime1">
              <a:rPr lang="en-US" smtClean="0"/>
              <a:t>4/25/2023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2514600"/>
            <a:ext cx="487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ar-SA" sz="5400" b="1" i="1" kern="10" dirty="0">
                <a:ln w="9525">
                  <a:round/>
                  <a:headEnd/>
                  <a:tailEnd/>
                </a:ln>
                <a:solidFill>
                  <a:srgbClr val="00B0F0"/>
                </a:solidFill>
                <a:latin typeface="Afshin - Dersim" panose="02000000000000000000" pitchFamily="2" charset="0"/>
              </a:rPr>
              <a:t>شكراَ لكم</a:t>
            </a:r>
            <a:r>
              <a:rPr lang="en-US" sz="5400" b="1" i="1" kern="10" dirty="0">
                <a:ln w="9525">
                  <a:round/>
                  <a:headEnd/>
                  <a:tailEnd/>
                </a:ln>
                <a:solidFill>
                  <a:srgbClr val="00B0F0"/>
                </a:solidFill>
                <a:latin typeface="Afshin - Dersim" panose="02000000000000000000" pitchFamily="2" charset="0"/>
              </a:rPr>
              <a:t>   </a:t>
            </a:r>
          </a:p>
        </p:txBody>
      </p:sp>
      <p:pic>
        <p:nvPicPr>
          <p:cNvPr id="1026" name="Picture 2" descr="C:\Users\Roshna for pc\Desktop\طرق تدريس\وئنة\1325503417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62124"/>
            <a:ext cx="601980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23123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1370</TotalTime>
  <Words>188</Words>
  <Application>Microsoft Office PowerPoint</Application>
  <PresentationFormat>On-screen Show (4:3)</PresentationFormat>
  <Paragraphs>68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Afshin - Dersim</vt:lpstr>
      <vt:lpstr>Ali-A-Alwand</vt:lpstr>
      <vt:lpstr>Arial</vt:lpstr>
      <vt:lpstr>Calibri</vt:lpstr>
      <vt:lpstr>Candara</vt:lpstr>
      <vt:lpstr>Symbol</vt:lpstr>
      <vt:lpstr>Times New Roman</vt:lpstr>
      <vt:lpstr>Wingdings</vt:lpstr>
      <vt:lpstr>Waveform</vt:lpstr>
      <vt:lpstr>PowerPoint Presentation</vt:lpstr>
      <vt:lpstr>الهدف من المحاضرة</vt:lpstr>
      <vt:lpstr>المحتويات</vt:lpstr>
      <vt:lpstr>عناصر الحوار</vt:lpstr>
      <vt:lpstr>قواعد واسس الحوار</vt:lpstr>
      <vt:lpstr>شروط الحوار</vt:lpstr>
      <vt:lpstr>اداب واخلاقيات الحوار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shahla alany</dc:creator>
  <cp:lastModifiedBy>Kurdistan</cp:lastModifiedBy>
  <cp:revision>145</cp:revision>
  <dcterms:created xsi:type="dcterms:W3CDTF">2006-08-16T00:00:00Z</dcterms:created>
  <dcterms:modified xsi:type="dcterms:W3CDTF">2023-04-25T09:01:32Z</dcterms:modified>
</cp:coreProperties>
</file>