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C5DA63-9E7F-4C8E-B98F-E411C04F7E04}" type="datetimeFigureOut">
              <a:rPr lang="ar-IQ" smtClean="0"/>
              <a:t>22/11/1445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ECF43A7-1528-431E-A457-F3C988FA8B1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059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F43A7-1528-431E-A457-F3C988FA8B1A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1638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24/09/2019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24/09/2019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No.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1DF58-CE7C-4C30-81BE-5FA8151CD9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295400"/>
            <a:ext cx="65333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Arial" pitchFamily="34" charset="0"/>
                <a:cs typeface="Arial" pitchFamily="34" charset="0"/>
              </a:rPr>
              <a:t>Vernacular Architecture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414477" y="2362200"/>
            <a:ext cx="63579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Introduction, Definitions, Terms and Characteristics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352800"/>
            <a:ext cx="58379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Lecture, 4/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/20</a:t>
            </a:r>
            <a:r>
              <a:rPr lang="ar-IQ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4</a:t>
            </a:r>
          </a:p>
          <a:p>
            <a:pPr algn="ctr"/>
            <a:r>
              <a:rPr lang="en-US" b="1" dirty="0">
                <a:latin typeface="Arial" pitchFamily="34" charset="0"/>
                <a:cs typeface="Arial" pitchFamily="34" charset="0"/>
              </a:rPr>
              <a:t>First semester </a:t>
            </a:r>
          </a:p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Why Vernacular Architecture?!</a:t>
            </a:r>
            <a:endParaRPr lang="ar-IQ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43800" cy="3657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Professional architects and designers are expected:</a:t>
            </a:r>
          </a:p>
          <a:p>
            <a:pPr marL="0" indent="0">
              <a:buNone/>
            </a:pPr>
            <a:endParaRPr lang="en-US" sz="1050" b="1" dirty="0"/>
          </a:p>
          <a:p>
            <a:pPr marL="0" indent="0">
              <a:buNone/>
            </a:pPr>
            <a:r>
              <a:rPr lang="en-US" sz="2400" dirty="0"/>
              <a:t>To study the history of architecture,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400" dirty="0"/>
              <a:t>To know the practices of the past in terms of "styles, approaches and techniques" and </a:t>
            </a:r>
          </a:p>
          <a:p>
            <a:pPr marL="0" indent="0">
              <a:buNone/>
            </a:pPr>
            <a:endParaRPr lang="en-US" sz="1050" dirty="0"/>
          </a:p>
          <a:p>
            <a:pPr marL="0" indent="0">
              <a:buNone/>
            </a:pPr>
            <a:r>
              <a:rPr lang="en-US" sz="2400" dirty="0"/>
              <a:t>To know the names and the nature of the contributions of those individuals who generated the most interesting and influential approaches to architectural design.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DF58-CE7C-4C30-81BE-5FA8151CD96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No. 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/>
              <a:t>13/10/2020</a:t>
            </a:r>
          </a:p>
        </p:txBody>
      </p:sp>
    </p:spTree>
    <p:extLst>
      <p:ext uri="{BB962C8B-B14F-4D97-AF65-F5344CB8AC3E}">
        <p14:creationId xmlns:p14="http://schemas.microsoft.com/office/powerpoint/2010/main" val="399327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87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Why Vernacular Architecture?!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M.Fars</dc:creator>
  <cp:lastModifiedBy>lana.ali@su.edu.krd</cp:lastModifiedBy>
  <cp:revision>68</cp:revision>
  <dcterms:created xsi:type="dcterms:W3CDTF">2014-02-11T13:27:03Z</dcterms:created>
  <dcterms:modified xsi:type="dcterms:W3CDTF">2024-05-29T20:08:59Z</dcterms:modified>
</cp:coreProperties>
</file>