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"/>
  </p:notesMasterIdLst>
  <p:sldIdLst>
    <p:sldId id="256" r:id="rId2"/>
    <p:sldId id="305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F05E1-31B5-4285-8482-6DA6F6DE0B17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73D34-2157-4453-8E06-E4A86B0E0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7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617958-8902-4EF0-A20B-7882D1EBCA59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7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1A72-F516-4078-B846-0264E65FC357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083D-0871-450F-AEE8-CCFA5085794F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4B9-E909-4136-B765-97AC4929CC36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7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A94-144C-4008-835F-82AE1E61A2B0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77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E8F-F869-4074-B3B3-3A1A2CD3C9C2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4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18B8-BF6F-4393-8895-D3620DA6327F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1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C03-8828-41B7-9646-87C3A15E6C95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9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D0DE-E086-4A52-9A27-36DBB99E70B0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7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9743-7BF2-45A4-A731-B4480F13433D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2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67AB-8985-4905-9406-083842FE089F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7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3E63DE1-AF60-42B6-A0F4-E851B167D670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45A6235-58DE-410E-8FB6-CE3DF495C9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6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10</a:t>
            </a:r>
            <a:r>
              <a:rPr lang="en-US" sz="5400" baseline="30000" dirty="0"/>
              <a:t>th </a:t>
            </a:r>
            <a:r>
              <a:rPr lang="en-US" sz="5400" dirty="0"/>
              <a:t> Lecture (,Wood, Glass)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1061" y="5266909"/>
            <a:ext cx="3236731" cy="849496"/>
          </a:xfrm>
        </p:spPr>
        <p:txBody>
          <a:bodyPr>
            <a:normAutofit fontScale="92500"/>
          </a:bodyPr>
          <a:lstStyle/>
          <a:p>
            <a:r>
              <a:rPr lang="en-US" dirty="0"/>
              <a:t>Prepared by :Dr. Lana Abubakr Ali</a:t>
            </a:r>
          </a:p>
          <a:p>
            <a:r>
              <a:rPr lang="en-US" dirty="0"/>
              <a:t>24-4-2024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17" y="685443"/>
            <a:ext cx="7886509" cy="25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685800"/>
            <a:ext cx="6002161" cy="2439365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Extra Clean Glass</a:t>
            </a:r>
          </a:p>
          <a:p>
            <a:pPr fontAlgn="base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clean glass has two special properties, photo catalytic and hydrophilic. Because of these properties, it acts as stain proof and gives beautiful appearance. Maintenance is also easy.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MATERIALS / LANA ABUBAKER ALI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2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86" y="170760"/>
            <a:ext cx="3691389" cy="349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161" y="3730892"/>
            <a:ext cx="5007935" cy="2739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16000" y="3628493"/>
            <a:ext cx="5200914" cy="265374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Tw Cen MT" panose="020B0602020104020603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Chromatic Glass</a:t>
            </a:r>
          </a:p>
          <a:p>
            <a:pPr fontAlgn="base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Chromatic glass is used in ICU’s, meeting rooms etc. it can control the transparent efficiency of glass and protects the interior from daylight.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4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BUILDING MATERIALS / LANA ABUBAKER ALI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6235-58DE-410E-8FB6-CE3DF495C9DA}" type="slidenum">
              <a:rPr lang="en-US" smtClean="0"/>
              <a:t>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44" y="987255"/>
            <a:ext cx="5688809" cy="42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415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1341</TotalTime>
  <Words>98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Times New Roman</vt:lpstr>
      <vt:lpstr>Tw Cen MT</vt:lpstr>
      <vt:lpstr>Tw Cen MT Condensed</vt:lpstr>
      <vt:lpstr>Wingdings 3</vt:lpstr>
      <vt:lpstr>Integral</vt:lpstr>
      <vt:lpstr>10th  Lecture (,Wood, Glass)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Anssam</dc:creator>
  <cp:lastModifiedBy>lana.ali@su.edu.krd</cp:lastModifiedBy>
  <cp:revision>107</cp:revision>
  <dcterms:created xsi:type="dcterms:W3CDTF">2018-11-13T14:01:27Z</dcterms:created>
  <dcterms:modified xsi:type="dcterms:W3CDTF">2024-05-29T20:17:21Z</dcterms:modified>
</cp:coreProperties>
</file>