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57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744F1-4F40-4D90-B5AB-FEF19FC3AA7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6C276-83B1-46A7-8220-9FA0F8B47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6C276-83B1-46A7-8220-9FA0F8B47D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KW" sz="6600" dirty="0" smtClean="0">
                <a:latin typeface="Unikurd Jino" pitchFamily="34" charset="-78"/>
                <a:cs typeface="Unikurd Jino" pitchFamily="34" charset="-78"/>
              </a:rPr>
              <a:t>پلان دانانی کۆمه‌لایه‌تی</a:t>
            </a:r>
            <a:endParaRPr lang="en-US" sz="6600" dirty="0">
              <a:latin typeface="Unikurd Jino" pitchFamily="34" charset="-78"/>
              <a:cs typeface="Unikurd Jino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مو کات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لگاکان به دوای ئ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 که بارود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خی ئیستای خویان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وو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پ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شو بب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بو بارود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خ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کی باشتر و ئ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ویش پ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ویستی به 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رانکاری له لایانی سیاسی ،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 و کارگ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ری وهتد.... 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یه 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دو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و 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ش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وه 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رانکاریمان 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یه :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رانگاری به پلان 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رانکاری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پلان 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پلان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 بو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و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پشتگیری ل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 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رانکاریان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ی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 هاتووه که پلانیان نیه </a:t>
            </a:r>
            <a:endParaRPr lang="en-US" dirty="0" smtClean="0">
              <a:latin typeface="Unikurd Hana" pitchFamily="34" charset="-78"/>
              <a:cs typeface="Unikurd Hana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پلان دانانی کومه لایه تی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مکی گشتی : بریتیه له 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مو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ش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کانی ئابوری ،ک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 ،کلتوری و ئیداری . 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مکی تایب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ت: بریتیه له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ش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کانی تایب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تی، و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 پ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رو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رده ،ت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ندورستی ،نیشت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ج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بون ، که لیره زور تر چونی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 داب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ش کردنی خزم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کان و س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رچاو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کان له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لگا ر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چاو 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کات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الفرد کان  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 ” پلان دانانی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 ،پلانیکی 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نتقی و ت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واوه ،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دروست کردنی 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 سیست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میکی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تیه به 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س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ت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 پێێ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شک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وتنی ئامانج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کانی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 تایب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 له چوار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چێو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ی پروژ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کانی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تیه </a:t>
            </a:r>
          </a:p>
          <a:p>
            <a:pPr algn="just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latin typeface="Unikurd Jino" pitchFamily="34" charset="-78"/>
                <a:cs typeface="Unikurd Jino" pitchFamily="34" charset="-78"/>
              </a:rPr>
              <a:t>چ</a:t>
            </a:r>
            <a:r>
              <a:rPr lang="ar-KW" dirty="0" smtClean="0">
                <a:latin typeface="Unikurd Jino" pitchFamily="34" charset="-78"/>
                <a:cs typeface="Unikurd Jino" pitchFamily="34" charset="-78"/>
              </a:rPr>
              <a:t>ه‌</a:t>
            </a:r>
            <a:r>
              <a:rPr lang="fa-IR" dirty="0" smtClean="0">
                <a:latin typeface="Unikurd Jino" pitchFamily="34" charset="-78"/>
                <a:cs typeface="Unikurd Jino" pitchFamily="34" charset="-78"/>
              </a:rPr>
              <a:t>مک</a:t>
            </a:r>
            <a:r>
              <a:rPr lang="ar-KW" dirty="0" smtClean="0">
                <a:latin typeface="Unikurd Jino" pitchFamily="34" charset="-78"/>
                <a:cs typeface="Unikurd Jino" pitchFamily="34" charset="-78"/>
              </a:rPr>
              <a:t>ه‌</a:t>
            </a:r>
            <a:r>
              <a:rPr lang="fa-IR" dirty="0" smtClean="0">
                <a:latin typeface="Unikurd Jino" pitchFamily="34" charset="-78"/>
                <a:cs typeface="Unikurd Jino" pitchFamily="34" charset="-78"/>
              </a:rPr>
              <a:t>کانی پلان دانانی ک</a:t>
            </a:r>
            <a:r>
              <a:rPr lang="ar-KW" dirty="0" smtClean="0">
                <a:latin typeface="Unikurd Jino" pitchFamily="34" charset="-78"/>
                <a:cs typeface="Unikurd Jino" pitchFamily="34" charset="-78"/>
              </a:rPr>
              <a:t>ۆ</a:t>
            </a:r>
            <a:r>
              <a:rPr lang="fa-IR" dirty="0" smtClean="0">
                <a:latin typeface="Unikurd Jino" pitchFamily="34" charset="-78"/>
                <a:cs typeface="Unikurd Jino" pitchFamily="34" charset="-78"/>
              </a:rPr>
              <a:t>م</a:t>
            </a:r>
            <a:r>
              <a:rPr lang="ar-KW" dirty="0" smtClean="0">
                <a:latin typeface="Unikurd Jino" pitchFamily="34" charset="-78"/>
                <a:cs typeface="Unikurd Jino" pitchFamily="34" charset="-78"/>
              </a:rPr>
              <a:t>ه‌</a:t>
            </a:r>
            <a:r>
              <a:rPr lang="fa-IR" dirty="0" smtClean="0">
                <a:latin typeface="Unikurd Jino" pitchFamily="34" charset="-78"/>
                <a:cs typeface="Unikurd Jino" pitchFamily="34" charset="-78"/>
              </a:rPr>
              <a:t>لای</a:t>
            </a:r>
            <a:r>
              <a:rPr lang="ar-KW" dirty="0" smtClean="0">
                <a:latin typeface="Unikurd Jino" pitchFamily="34" charset="-78"/>
                <a:cs typeface="Unikurd Jino" pitchFamily="34" charset="-78"/>
              </a:rPr>
              <a:t>ه‌</a:t>
            </a:r>
            <a:r>
              <a:rPr lang="fa-IR" dirty="0" smtClean="0">
                <a:latin typeface="Unikurd Jino" pitchFamily="34" charset="-78"/>
                <a:cs typeface="Unikurd Jino" pitchFamily="34" charset="-78"/>
              </a:rPr>
              <a:t>تی </a:t>
            </a:r>
            <a:endParaRPr lang="en-US" dirty="0">
              <a:latin typeface="Unikurd Jino" pitchFamily="34" charset="-78"/>
              <a:cs typeface="Unikurd Jino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ده توانین بل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 ئامانجی ئ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ساسی له پلان دانای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سته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نانی ر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گاکانی پ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ویست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پ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پ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دانی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تیه ، که ئ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میش ل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سته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نانی ئامانج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کانی تر و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کو ئازادی، عدالتی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(یه‌کسانی)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 ، 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کسانی له 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رف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کان و داب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ش کردنی س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رچاو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کان و س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خ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یی بن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ماکانی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 ر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خر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 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پلان دانانی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 : ر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کخستنی هوشیاران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ی 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رف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 و تواناکانی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تیه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یشتن به ئام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نج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کان و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کو عدالت و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راب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ری و ئازادی  له س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 بن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ما</a:t>
            </a:r>
            <a:r>
              <a:rPr lang="ar-KW" smtClean="0">
                <a:latin typeface="Unikurd Hana" pitchFamily="34" charset="-78"/>
                <a:cs typeface="Unikurd Hana" pitchFamily="34" charset="-78"/>
              </a:rPr>
              <a:t>ی</a:t>
            </a:r>
            <a:r>
              <a:rPr lang="fa-IR" smtClean="0">
                <a:latin typeface="Unikurd Hana" pitchFamily="34" charset="-78"/>
                <a:cs typeface="Unikurd Hana" pitchFamily="34" charset="-78"/>
              </a:rPr>
              <a:t>کی 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دیاری کراو </a:t>
            </a:r>
            <a:endParaRPr lang="en-US" dirty="0" smtClean="0">
              <a:latin typeface="Unikurd Hana" pitchFamily="34" charset="-78"/>
              <a:cs typeface="Unikurd Hana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روانگ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یکی گشتی 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بیت 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له 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مو باراد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خ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 چالاکی 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 بی ئ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ی گرنگی خوی له 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ست بدات 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ریگا و ش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واز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کی باشی بو ر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نمایی و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وه چونی 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بیت 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ئامانج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کی زور و گشتی 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 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توانایی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وامی 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 </a:t>
            </a:r>
          </a:p>
          <a:p>
            <a:pPr algn="r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بیر له دواروژ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 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بکات و له کاتی ئ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نجام له 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لی خوی دور 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ویت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وه </a:t>
            </a:r>
          </a:p>
          <a:p>
            <a:pPr algn="r" rtl="1">
              <a:buNone/>
            </a:pPr>
            <a:endParaRPr lang="en-US" dirty="0">
              <a:latin typeface="Unikurd Hana" pitchFamily="34" charset="-78"/>
              <a:cs typeface="Unikurd Hana" pitchFamily="34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تایبه تمه ندی و پیداویستیه کانی  پلان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ئامانجی پلان 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ێت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دیاری و واضح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 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پلان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ێکی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باش 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ێت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ساده و کامل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 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ێت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رمی و چمان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ی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 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سنوری ئ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نجام و کاتی پلان دیار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 </a:t>
            </a:r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هاوکاری 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مو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رپرسانی پلان تیادا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 </a:t>
            </a:r>
            <a:endParaRPr lang="en-US" dirty="0">
              <a:latin typeface="Unikurd Hana" pitchFamily="34" charset="-78"/>
              <a:cs typeface="Unikurd Hana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تایبه تمه ندیه کانی یه </a:t>
            </a:r>
            <a:r>
              <a:rPr lang="fa-IR" smtClean="0"/>
              <a:t>ک پلان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algn="just" rtl="1"/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_ كورتبي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، رونبي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. لة ئامانجء دارِشتندا.</a:t>
            </a:r>
            <a:endParaRPr lang="en-US" dirty="0" smtClean="0">
              <a:latin typeface="Unikurd Hana" pitchFamily="34" charset="-78"/>
              <a:cs typeface="Unikurd Hana" pitchFamily="34" charset="-78"/>
            </a:endParaRPr>
          </a:p>
          <a:p>
            <a:pPr algn="just" rtl="1"/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رمب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ت تواناي 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ونجاني هةب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ت ل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لَ 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پ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شهات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و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 قؤناغةكاندا 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 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ئاستي ج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راوج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ري كاركردني 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تێ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دا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 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ت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و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 هاوسةن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 ب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ی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ت</a:t>
            </a:r>
            <a:r>
              <a:rPr lang="ar-SA" dirty="0" smtClean="0"/>
              <a:t>.</a:t>
            </a:r>
            <a:endParaRPr lang="en-US" dirty="0" smtClean="0"/>
          </a:p>
          <a:p>
            <a:pPr algn="just" rtl="1"/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رن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ي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بدات بة ئةولةويةت 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 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رِة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چ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اوي ئةم بنةماية بكات لة هةموو بوارةكاندا</a:t>
            </a:r>
            <a:endParaRPr lang="fa-IR" dirty="0" smtClean="0">
              <a:latin typeface="Unikurd Hana" pitchFamily="34" charset="-78"/>
              <a:cs typeface="Unikurd Hana" pitchFamily="34" charset="-78"/>
            </a:endParaRPr>
          </a:p>
          <a:p>
            <a:pPr algn="just" rtl="1"/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واقعي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ت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و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 كاربكات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 باشتركردن، 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به دوای پی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ويستييةكاني ك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مة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لگ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ا.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بیت</a:t>
            </a:r>
          </a:p>
          <a:p>
            <a:pPr algn="just" rtl="1"/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ئامادةكاري كردن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 هةموو ئ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ر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 و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 سةر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چ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اوة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 و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ئامرزازةكان.</a:t>
            </a:r>
            <a:endParaRPr lang="en-US" dirty="0" smtClean="0">
              <a:latin typeface="Unikurd Hana" pitchFamily="34" charset="-78"/>
              <a:cs typeface="Unikurd Hana" pitchFamily="34" charset="-78"/>
            </a:endParaRPr>
          </a:p>
          <a:p>
            <a:pPr algn="just" rtl="1"/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جياوازييةكان بةتةواوي بناس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ت ئة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ةرنا دةب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تة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ره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لستي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 و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 ك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س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پ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 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 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پ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لانةكة دروس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ت 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دةب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ێ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ت،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ئ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 جیاو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زیانه د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توانیت کلتوری، ک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تی ، ئابوری و...هتد له نیوان کومه لگاکان یان ن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ت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و</a:t>
            </a:r>
            <a:r>
              <a:rPr lang="ar-KW" dirty="0" smtClean="0"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dirty="0" smtClean="0">
                <a:latin typeface="Unikurd Hana" pitchFamily="34" charset="-78"/>
                <a:cs typeface="Unikurd Hana" pitchFamily="34" charset="-78"/>
              </a:rPr>
              <a:t>کان</a:t>
            </a:r>
            <a:r>
              <a:rPr lang="ar-SA" dirty="0" smtClean="0">
                <a:latin typeface="Unikurd Hana" pitchFamily="34" charset="-78"/>
                <a:cs typeface="Unikurd Hana" pitchFamily="34" charset="-78"/>
              </a:rPr>
              <a:t>.</a:t>
            </a:r>
            <a:endParaRPr lang="fa-IR" dirty="0" smtClean="0">
              <a:latin typeface="Unikurd Hana" pitchFamily="34" charset="-78"/>
              <a:cs typeface="Unikurd Hana" pitchFamily="34" charset="-78"/>
            </a:endParaRPr>
          </a:p>
          <a:p>
            <a:pPr algn="just" rtl="1"/>
            <a:endParaRPr lang="en-US" dirty="0" smtClean="0">
              <a:latin typeface="Unikurd Hana" pitchFamily="34" charset="-78"/>
              <a:cs typeface="Unikurd Hana" pitchFamily="34" charset="-78"/>
            </a:endParaRPr>
          </a:p>
          <a:p>
            <a:pPr algn="just" rtl="1"/>
            <a:endParaRPr lang="fa-IR" dirty="0" smtClean="0">
              <a:latin typeface="Unikurd Hana" pitchFamily="34" charset="-78"/>
              <a:cs typeface="Unikurd Hana" pitchFamily="34" charset="-78"/>
            </a:endParaRPr>
          </a:p>
          <a:p>
            <a:pPr algn="just" rtl="1"/>
            <a:endParaRPr lang="en-US" dirty="0" smtClean="0">
              <a:latin typeface="Unikurd Hana" pitchFamily="34" charset="-78"/>
              <a:cs typeface="Unikurd Hana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just" rtl="1"/>
            <a:r>
              <a:rPr lang="ar-SA" b="1" dirty="0" smtClean="0">
                <a:latin typeface="Unikurd Goran" pitchFamily="34" charset="-78"/>
                <a:cs typeface="Unikurd Goran" pitchFamily="34" charset="-78"/>
              </a:rPr>
              <a:t>م</a:t>
            </a:r>
            <a:r>
              <a:rPr lang="ar-KW" b="1" dirty="0" smtClean="0">
                <a:latin typeface="Unikurd Goran" pitchFamily="34" charset="-78"/>
                <a:cs typeface="Unikurd Goran" pitchFamily="34" charset="-78"/>
              </a:rPr>
              <a:t>ه‌</a:t>
            </a:r>
            <a:r>
              <a:rPr lang="ar-SA" b="1" dirty="0" smtClean="0">
                <a:latin typeface="Unikurd Goran" pitchFamily="34" charset="-78"/>
                <a:cs typeface="Unikurd Goran" pitchFamily="34" charset="-78"/>
              </a:rPr>
              <a:t>رج</a:t>
            </a:r>
            <a:r>
              <a:rPr lang="ar-KW" b="1" dirty="0" smtClean="0">
                <a:latin typeface="Unikurd Goran" pitchFamily="34" charset="-78"/>
                <a:cs typeface="Unikurd Goran" pitchFamily="34" charset="-78"/>
              </a:rPr>
              <a:t>ه‌</a:t>
            </a:r>
            <a:r>
              <a:rPr lang="ar-SA" b="1" dirty="0" smtClean="0">
                <a:latin typeface="Unikurd Goran" pitchFamily="34" charset="-78"/>
                <a:cs typeface="Unikurd Goran" pitchFamily="34" charset="-78"/>
              </a:rPr>
              <a:t>كاني </a:t>
            </a:r>
            <a:r>
              <a:rPr lang="fa-IR" b="1" dirty="0" smtClean="0">
                <a:latin typeface="Unikurd Goran" pitchFamily="34" charset="-78"/>
                <a:cs typeface="Unikurd Goran" pitchFamily="34" charset="-78"/>
              </a:rPr>
              <a:t>پلانی </a:t>
            </a:r>
            <a:r>
              <a:rPr lang="ar-SA" b="1" dirty="0" smtClean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fa-IR" b="1" dirty="0" smtClean="0">
                <a:latin typeface="Unikurd Goran" pitchFamily="34" charset="-78"/>
                <a:cs typeface="Unikurd Goran" pitchFamily="34" charset="-78"/>
              </a:rPr>
              <a:t>س</a:t>
            </a:r>
            <a:r>
              <a:rPr lang="ar-KW" b="1" dirty="0" smtClean="0">
                <a:latin typeface="Unikurd Goran" pitchFamily="34" charset="-78"/>
                <a:cs typeface="Unikurd Goran" pitchFamily="34" charset="-78"/>
              </a:rPr>
              <a:t>ه‌</a:t>
            </a:r>
            <a:r>
              <a:rPr lang="fa-IR" b="1" dirty="0" smtClean="0">
                <a:latin typeface="Unikurd Goran" pitchFamily="34" charset="-78"/>
                <a:cs typeface="Unikurd Goran" pitchFamily="34" charset="-78"/>
              </a:rPr>
              <a:t>رک</a:t>
            </a:r>
            <a:r>
              <a:rPr lang="ar-KW" b="1" dirty="0" smtClean="0">
                <a:latin typeface="Unikurd Goran" pitchFamily="34" charset="-78"/>
                <a:cs typeface="Unikurd Goran" pitchFamily="34" charset="-78"/>
              </a:rPr>
              <a:t>ه‌</a:t>
            </a:r>
            <a:r>
              <a:rPr lang="fa-IR" b="1" dirty="0" smtClean="0">
                <a:latin typeface="Unikurd Goran" pitchFamily="34" charset="-78"/>
                <a:cs typeface="Unikurd Goran" pitchFamily="34" charset="-78"/>
              </a:rPr>
              <a:t>وتو</a:t>
            </a:r>
            <a:r>
              <a:rPr lang="ar-KW" b="1" dirty="0" smtClean="0">
                <a:latin typeface="Unikurd Goran" pitchFamily="34" charset="-78"/>
                <a:cs typeface="Unikurd Goran" pitchFamily="34" charset="-78"/>
              </a:rPr>
              <a:t>و</a:t>
            </a:r>
            <a:r>
              <a:rPr lang="fa-IR" b="1" dirty="0" smtClean="0">
                <a:latin typeface="Unikurd Goran" pitchFamily="34" charset="-78"/>
                <a:cs typeface="Unikurd Goran" pitchFamily="34" charset="-78"/>
              </a:rPr>
              <a:t> 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897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پلان دانانی کۆمه‌لایه‌تی</vt:lpstr>
      <vt:lpstr>پلان دانانی کومه لایه تی </vt:lpstr>
      <vt:lpstr>چه‌مکه‌کانی پلان دانانی کۆمه‌لایه‌تی </vt:lpstr>
      <vt:lpstr>Slide 4</vt:lpstr>
      <vt:lpstr>تایبه تمه ندی و پیداویستیه کانی  پلان  </vt:lpstr>
      <vt:lpstr>تایبه تمه ندیه کانی یه ک پلان </vt:lpstr>
      <vt:lpstr>مه‌رجه‌كاني پلانی  سه‌رکه‌وتوو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تایبه تمه ندی و پیداویستیه کانی  پلان به ریوه بروات چه </dc:title>
  <dc:creator/>
  <cp:lastModifiedBy>lashkar</cp:lastModifiedBy>
  <cp:revision>40</cp:revision>
  <dcterms:created xsi:type="dcterms:W3CDTF">2006-08-16T00:00:00Z</dcterms:created>
  <dcterms:modified xsi:type="dcterms:W3CDTF">2012-03-26T07:08:14Z</dcterms:modified>
</cp:coreProperties>
</file>