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11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6567268" cy="914400"/>
          </a:xfrm>
        </p:spPr>
        <p:txBody>
          <a:bodyPr>
            <a:normAutofit/>
          </a:bodyPr>
          <a:lstStyle/>
          <a:p>
            <a:pPr rtl="1"/>
            <a:r>
              <a:rPr lang="fa-IR" sz="3600" u="sng" dirty="0" smtClean="0">
                <a:solidFill>
                  <a:schemeClr val="tx1"/>
                </a:solidFill>
                <a:latin typeface="Unikurd Hemen" pitchFamily="34" charset="-78"/>
                <a:cs typeface="Unikurd Hemen" pitchFamily="34" charset="-78"/>
              </a:rPr>
              <a:t>میژوی سه ر هه لدانی</a:t>
            </a:r>
            <a:r>
              <a:rPr lang="fa-IR" dirty="0" smtClean="0"/>
              <a:t>  </a:t>
            </a:r>
            <a:r>
              <a:rPr lang="fa-IR" sz="3600" u="sng" dirty="0" smtClean="0">
                <a:solidFill>
                  <a:schemeClr val="tx1"/>
                </a:solidFill>
                <a:latin typeface="Unikurd Hemen" pitchFamily="34" charset="-78"/>
                <a:cs typeface="Unikurd Hemen" pitchFamily="34" charset="-78"/>
              </a:rPr>
              <a:t>شار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476978" cy="4572000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latin typeface="Unikurd Ezmer" pitchFamily="34" charset="-78"/>
                <a:cs typeface="Unikurd Ezmer" pitchFamily="34" charset="-78"/>
              </a:rPr>
              <a:t>شار چییە؟</a:t>
            </a:r>
          </a:p>
          <a:p>
            <a:pPr algn="just" rtl="1"/>
            <a:r>
              <a:rPr lang="fa-IR" sz="2400" dirty="0">
                <a:latin typeface="Unikurd Ezmer" pitchFamily="34" charset="-78"/>
                <a:cs typeface="Unikurd Ezmer" pitchFamily="34" charset="-78"/>
              </a:rPr>
              <a:t>- یەکەم شارەکان 5500 ساڵ پێش ئێستا دروستکراون</a:t>
            </a:r>
          </a:p>
          <a:p>
            <a:pPr algn="just" rtl="1"/>
            <a:r>
              <a:rPr lang="fa-IR" sz="2400" dirty="0">
                <a:latin typeface="Unikurd Ezmer" pitchFamily="34" charset="-78"/>
                <a:cs typeface="Unikurd Ezmer" pitchFamily="34" charset="-78"/>
              </a:rPr>
              <a:t>- یەکەم جۆری نیشتەجێبوون لەناو مرۆڤدا حەشارگە و ئەشکەوت بووە. زیاتر هەوڵێک بوو بۆ دەستکەوتنی ئاو و خۆراک.</a:t>
            </a:r>
          </a:p>
          <a:p>
            <a:pPr algn="just" rtl="1"/>
            <a:r>
              <a:rPr lang="fa-IR" sz="2400" dirty="0">
                <a:latin typeface="Unikurd Ezmer" pitchFamily="34" charset="-78"/>
                <a:cs typeface="Unikurd Ezmer" pitchFamily="34" charset="-78"/>
              </a:rPr>
              <a:t>توخمێکی یەکەمی شارەکە شوێنی کۆبوونەوەی هۆز و نەتەوەکانە بۆ ئاهەنگگێڕان بە هەندێک بۆنە و داب و نەریتی</a:t>
            </a:r>
          </a:p>
          <a:p>
            <a:pPr algn="just" rtl="1"/>
            <a:r>
              <a:rPr lang="fa-IR" sz="2400" dirty="0">
                <a:latin typeface="Unikurd Ezmer" pitchFamily="34" charset="-78"/>
                <a:cs typeface="Unikurd Ezmer" pitchFamily="34" charset="-78"/>
              </a:rPr>
              <a:t>   ڕۆڵی ژنان لەم قۆناغەدا زۆر گرنگ بوو، پیاوان وەک هێزی سەربازی بوون و بەرپرسیار بوون لە پاراستنی یەکەکانی نیشتەجێبوونیان، ژنانیش خەریکی کشتوکاڵ و بەخێوکردنی منداڵەکانیان بوون. بەگوتەی مامفۆرد، یەکەم گوند لەلایەن ژنانەوە دروستکراوە، لەم سەردەمەدا ژنان ئەرکی دروستکردنی کەرەستەی سووک وەک مەنجەڵ و مەنجەڵیان لە ئەستۆ بووە.</a:t>
            </a:r>
            <a:endParaRPr lang="fa-IR" sz="2400" dirty="0" smtClean="0">
              <a:latin typeface="Unikurd Ezmer" pitchFamily="34" charset="-78"/>
              <a:cs typeface="Unikurd Ezmer" pitchFamily="34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b="1" u="sng" dirty="0" smtClean="0">
                <a:latin typeface="Unikurd Hemen" pitchFamily="34" charset="-78"/>
                <a:cs typeface="Unikurd Hemen" pitchFamily="34" charset="-78"/>
              </a:rPr>
              <a:t>تایبه ت مه ندیه کانی شاره کونه کان و جیاوازی له گه ل گونده کان له چه رخی به ردی نوی له بوچونی چایلد</a:t>
            </a:r>
            <a:r>
              <a:rPr lang="en-US" sz="3200" b="1" u="sng" dirty="0" smtClean="0">
                <a:latin typeface="Unikurd Hemen" pitchFamily="34" charset="-78"/>
                <a:cs typeface="Unikurd Hemen" pitchFamily="34" charset="-78"/>
              </a:rPr>
              <a:t> </a:t>
            </a:r>
            <a:r>
              <a:rPr lang="fa-IR" sz="3200" b="1" u="sng" dirty="0" smtClean="0">
                <a:latin typeface="Unikurd Hemen" pitchFamily="34" charset="-78"/>
                <a:cs typeface="Unikurd Hemen" pitchFamily="34" charset="-78"/>
              </a:rPr>
              <a:t> </a:t>
            </a:r>
            <a:endParaRPr lang="en-US" sz="3200" b="1" u="sng" dirty="0">
              <a:latin typeface="Unikurd Hemen" pitchFamily="34" charset="-78"/>
              <a:cs typeface="Unikurd Heme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رک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وتنی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پسپوران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و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دەسەلاتداران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س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روک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کان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پیاوانی ئایینی ، </a:t>
            </a:r>
            <a:r>
              <a:rPr lang="fa-IR" sz="2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نوسەران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و... ئه م پسپورانه خزمه تگوزارییه کانی خویان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راب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رئ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ماده خوراکیانه که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جوتیار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کان ب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ره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میان د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هینا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،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پیشک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شیان د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ەك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رد </a:t>
            </a:r>
          </a:p>
          <a:p>
            <a:pPr algn="just" rtl="1"/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تایب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تم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ندی دووەم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چایلد دیاری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کات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چری زور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ي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دانیشتوان له ناوچه شارییه کاندا</a:t>
            </a:r>
          </a:p>
          <a:p>
            <a:pPr algn="just" rtl="1"/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رک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وتنی هون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 ناو شاره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کون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کان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چ</a:t>
            </a:r>
            <a:r>
              <a:rPr lang="ar-KW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ە</a:t>
            </a:r>
            <a:r>
              <a:rPr lang="fa-IR" sz="2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رخی  بەردی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نوی </a:t>
            </a:r>
          </a:p>
          <a:p>
            <a:pPr algn="just" rtl="1"/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ده رکه وتنی نوسین و واتای ژماره کان له یه که مین شاره کانی جیهان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دەردە</a:t>
            </a:r>
            <a:r>
              <a:rPr lang="fa-IR" sz="2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کەویت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( به کارهینانی بو نوسین </a:t>
            </a:r>
            <a:r>
              <a:rPr lang="fa-IR" sz="2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ریژەی ئەو </a:t>
            </a:r>
            <a:r>
              <a:rPr lang="fa-IR" sz="26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ماده خوراکیانه و </a:t>
            </a:r>
            <a:r>
              <a:rPr lang="fa-IR" sz="2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گواستنەوەی زەوی </a:t>
            </a:r>
            <a:endParaRPr lang="fa-IR" sz="26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 rtl="1"/>
            <a:endParaRPr lang="en-US" dirty="0">
              <a:latin typeface="Unikurd Ezmer" pitchFamily="34" charset="-78"/>
              <a:cs typeface="Unikurd Ezmer" pitchFamily="34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fa-IR" dirty="0">
                <a:latin typeface="Unikurd Ezmer" pitchFamily="34" charset="-78"/>
                <a:cs typeface="Unikurd Ezmer" pitchFamily="34" charset="-78"/>
              </a:rPr>
              <a:t>دەرکە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وتنی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زانسته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سەرە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تاییەکان وەکو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بیرکاری و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ئەستیرە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ناسی 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بو نمونه به  زانستی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ئەستیرەناسی  سومەرییەکان  دەیان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توانی کات دیاری بکه ن و کاتی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کشتوکال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و ئاودیری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زەوی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کشتوکالیەکان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دیاری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بکەن</a:t>
            </a:r>
            <a:endParaRPr lang="fa-IR" dirty="0" smtClean="0">
              <a:latin typeface="Unikurd Ezmer" pitchFamily="34" charset="-78"/>
              <a:cs typeface="Unikurd Ezmer" pitchFamily="34" charset="-78"/>
            </a:endParaRPr>
          </a:p>
          <a:p>
            <a:pPr algn="just" rtl="1"/>
            <a:r>
              <a:rPr lang="fa-IR" dirty="0">
                <a:latin typeface="Unikurd Ezmer" pitchFamily="34" charset="-78"/>
                <a:cs typeface="Unikurd Ezmer" pitchFamily="34" charset="-78"/>
              </a:rPr>
              <a:t>وەرگرتنی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باج و مالیات له جوتیاره و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کودکرنەوەی ئەوانه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به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دەستی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پیاوانی ئایینی له ناو شار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دروستبونی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دەوله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ت له ناوی شار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بینای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گەوره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و </a:t>
            </a:r>
            <a:r>
              <a:rPr lang="fa-IR" dirty="0">
                <a:latin typeface="Unikurd Ezmer" pitchFamily="34" charset="-78"/>
                <a:cs typeface="Unikurd Ezmer" pitchFamily="34" charset="-78"/>
              </a:rPr>
              <a:t>سەرە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نجراکیش </a:t>
            </a:r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له شار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بازرگانی ده ره کی له ریگای به رهه م هینانی زیاتر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دیارکه وتنی چینایه تی و ده رکه وتنی به هوی دابه شکردنی نا به رامبه ر سه رچاوه کان </a:t>
            </a:r>
            <a:endParaRPr lang="en-US" dirty="0" smtClean="0">
              <a:latin typeface="Unikurd Ezmer" pitchFamily="34" charset="-78"/>
              <a:cs typeface="Unikurd Ezmer" pitchFamily="34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u="sng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Unikurd Hemen" pitchFamily="34" charset="-78"/>
                <a:cs typeface="Unikurd Hemen" pitchFamily="34" charset="-78"/>
              </a:rPr>
              <a:t>فورمی دانیشتوانی  شاره کونه کان </a:t>
            </a:r>
            <a:endParaRPr lang="en-US" sz="3600" b="1" u="sng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Unikurd Hemen" pitchFamily="34" charset="-78"/>
              <a:cs typeface="Unikurd Heme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شاره کونه کان پیکهاتووه له قه لاو په رستگاکان و دوای په ره سه ندنی بازه رگانی ، بازاریش له نزیک ناوه ندی شاره وه دروست ده بیت و شوینی نیشته جی بونی پیاوانی گه وره کان نزیک به ناوه ندی شار بووه و هه رچی له  ناوه ندی شاره وه بو ده ره وه ی شار بچیت ، چاوی به شوینی نیشته جیبوونی چینه کانی خواره وه ده که ویت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له شاره کونه کاندا هه رچه نده  له  ناوه ندی شار نزیکتر ببینه وه ئاسایش و ئارامی زیا تر ده بیت و هه رچه ند زیاتر به ره و ده روازه کانی شار بچیت ریژه ی ئارامش و ئاسایش که متر ده بیت ،چون شاره کونه کان به رده وام له به رامبر مه ترسی هیرشی ده ره کی بون</a:t>
            </a:r>
            <a:endParaRPr lang="en-US" dirty="0" smtClean="0">
              <a:latin typeface="Unikurd Ezmer" pitchFamily="34" charset="-78"/>
              <a:cs typeface="Unikurd Ezmer" pitchFamily="34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600" b="1" u="sng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Unikurd Hemen" pitchFamily="34" charset="-78"/>
                <a:cs typeface="Unikurd Hemen" pitchFamily="34" charset="-78"/>
              </a:rPr>
              <a:t>ئه نجام</a:t>
            </a:r>
            <a:endParaRPr lang="en-US" sz="3600" b="1" u="sng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Unikurd Hemen" pitchFamily="34" charset="-78"/>
              <a:cs typeface="Unikurd Heme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له ئه نجامی ئه مه بابه ته ده توانیم بلیم  بو دروستبوونی  شار چه ند هوکار پیویستن: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رووبه ریکی له باری سروشتی – فراوانی مادده ی خوراکی و ئاو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هه لکه وتنی گونجاوی جوگرافی ، بواری گواستنه وه  په یوه ندییه کاندا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پیشکه وتنی ته کنیک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ده رکه وتنی به رهه می زیاده </a:t>
            </a:r>
          </a:p>
          <a:p>
            <a:pPr algn="just" rtl="1"/>
            <a:r>
              <a:rPr lang="fa-IR" dirty="0" smtClean="0">
                <a:latin typeface="Unikurd Ezmer" pitchFamily="34" charset="-78"/>
                <a:cs typeface="Unikurd Ezmer" pitchFamily="34" charset="-78"/>
              </a:rPr>
              <a:t>ده رکه وتنی سیسته می ریبه رایه تی سیاسی 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bd Amedi" pitchFamily="34" charset="-78"/>
                <a:cs typeface="Abd Amedi" pitchFamily="34" charset="-78"/>
              </a:rPr>
              <a:t>شار به رله شورشی پیشه سازی </a:t>
            </a:r>
            <a:endParaRPr lang="en-US" sz="3600" b="1" dirty="0">
              <a:solidFill>
                <a:schemeClr val="bg1">
                  <a:lumMod val="95000"/>
                  <a:lumOff val="5000"/>
                </a:schemeClr>
              </a:solidFill>
              <a:latin typeface="Abd Amedi" pitchFamily="34" charset="-78"/>
              <a:cs typeface="Abd Amedi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د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ە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ک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ە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وت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ني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د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ە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س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ە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لات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کی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ناو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ە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ند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و به ه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ز که زاله به سه ر ناوچه ب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ڵا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وه کانه بو نمونه ئیمپراتوری روم  که به هوی زال بون به سر ناوچه کان  بوته هوکاری زوربونی سه روه ت و گه شه سه ندنی بازه رگانی له روم 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شار شو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نی به رهه م ه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نان نه بو ، به لکو شو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نی به ر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وه به رایه تی و سه پاندنی ده سه لات بو 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شاره کان زورتر یه ک پ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کهاته ی سیاسی بو .به پ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ی تیوره که ی ماکس 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ڤ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یبه ر ئه و تایبه تمه ندی سیاسی شاره که ده یکاته شو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نیکی تایبه ت و سنووره که ی وه ک سیسته میکی کومه لایه تی دیاری ده کات . ئه م سه ربه خویی سیاسیی به ر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وه به رایه تییه له باره ی زوربه ی شاره کانی سه ده کانی ناو راست له ئه وروپادا راست ده ر ده چیت 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ده رکه وتنی چین</a:t>
            </a:r>
            <a:r>
              <a:rPr lang="ar-KW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Unikurd Hejar" pitchFamily="34" charset="-78"/>
                <a:cs typeface="Unikurd Hejar" pitchFamily="34" charset="-78"/>
              </a:rPr>
              <a:t>کی بورژوازی بازرگانی و په یوه ندی له گه ل فیوداله کان </a:t>
            </a:r>
          </a:p>
          <a:p>
            <a:pPr algn="just" rtl="1">
              <a:buFont typeface="Wingdings" pitchFamily="2" charset="2"/>
              <a:buChar char="v"/>
            </a:pPr>
            <a:endParaRPr lang="fa-IR" dirty="0" smtClean="0">
              <a:solidFill>
                <a:schemeClr val="bg1">
                  <a:lumMod val="95000"/>
                  <a:lumOff val="5000"/>
                </a:schemeClr>
              </a:solidFill>
              <a:latin typeface="Unikurd Hejar" pitchFamily="34" charset="-78"/>
              <a:cs typeface="Unikurd Hejar" pitchFamily="34" charset="-78"/>
            </a:endParaRPr>
          </a:p>
          <a:p>
            <a:pPr algn="just" rtl="1">
              <a:buFont typeface="Wingdings" pitchFamily="2" charset="2"/>
              <a:buChar char="v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latin typeface="Unikurd Hejar" pitchFamily="34" charset="-78"/>
              <a:cs typeface="Unikurd Hejar" pitchFamily="34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ده رکه وتنی  چین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کی تر له ئه م سه ر ده مه که چینی ئام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رداره کان و پ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شه سازان بو که خه ریکی کاری به رهه م ه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نان بو و خاوه نی ر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کخراوی پ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شه سازی </a:t>
            </a:r>
          </a:p>
          <a:p>
            <a:pPr algn="just" rtl="1"/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به ش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وه یکی بنه ره تی شار پ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گه یکی ده سه لات و پ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گه ی ده زگای به ریوه به رایه تی و ئوردوگای سه ربازی بو ، هه لبه ت شوینه ئاینییه کان و بازاریش رولی گرنگیان بو.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ئه  نجام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به ر له شورشی پ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شه سازی بازه رگانان، خاوندارانی شو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نه کانی شار ، پ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شه وه ره کان که خه ریکی کاری ناکشتوکال بوون رولیان له دروست بوونی شار بو.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 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ئه م گروپانه و شاره کان  به هره مه ندن له ر</a:t>
            </a:r>
            <a:r>
              <a:rPr lang="ar-KW" dirty="0" smtClean="0">
                <a:latin typeface="Unikurd Hejar" pitchFamily="34" charset="-78"/>
                <a:cs typeface="Unikurd Hejar" pitchFamily="34" charset="-78"/>
              </a:rPr>
              <a:t>ێ</a:t>
            </a:r>
            <a:r>
              <a:rPr lang="fa-IR" dirty="0" smtClean="0">
                <a:latin typeface="Unikurd Hejar" pitchFamily="34" charset="-78"/>
                <a:cs typeface="Unikurd Hejar" pitchFamily="34" charset="-78"/>
              </a:rPr>
              <a:t>ژه یه ک سه ربه خویی سیاسی 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Slik-1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343</TotalTime>
  <Words>895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Abd Amedi</vt:lpstr>
      <vt:lpstr>Arial</vt:lpstr>
      <vt:lpstr>Franklin Gothic Book</vt:lpstr>
      <vt:lpstr>Tahoma</vt:lpstr>
      <vt:lpstr>Unikurd Ezmer</vt:lpstr>
      <vt:lpstr>Unikurd Goran</vt:lpstr>
      <vt:lpstr>Unikurd Hejar</vt:lpstr>
      <vt:lpstr>Unikurd Hemen</vt:lpstr>
      <vt:lpstr>Wingdings</vt:lpstr>
      <vt:lpstr>Wingdings 2</vt:lpstr>
      <vt:lpstr>Technic</vt:lpstr>
      <vt:lpstr>میژوی سه ر هه لدانی  شار </vt:lpstr>
      <vt:lpstr>تایبه ت مه ندیه کانی شاره کونه کان و جیاوازی له گه ل گونده کان له چه رخی به ردی نوی له بوچونی چایلد  </vt:lpstr>
      <vt:lpstr>PowerPoint Presentation</vt:lpstr>
      <vt:lpstr>فورمی دانیشتوانی  شاره کونه کان </vt:lpstr>
      <vt:lpstr>ئه نجام</vt:lpstr>
      <vt:lpstr>شار به رله شورشی پیشه سازی </vt:lpstr>
      <vt:lpstr>PowerPoint Presentation</vt:lpstr>
      <vt:lpstr>ئه  نجام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میژوی سه ر هه لدانی  شار </dc:title>
  <dc:creator/>
  <cp:lastModifiedBy>Lashkr</cp:lastModifiedBy>
  <cp:revision>53</cp:revision>
  <dcterms:created xsi:type="dcterms:W3CDTF">2006-08-16T00:00:00Z</dcterms:created>
  <dcterms:modified xsi:type="dcterms:W3CDTF">2024-01-27T14:34:47Z</dcterms:modified>
</cp:coreProperties>
</file>