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73B1F-C070-4759-9707-B0492456143F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09C21-3BDC-4F03-80C7-192E557848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09C21-3BDC-4F03-80C7-192E5578486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09C21-3BDC-4F03-80C7-192E5578486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57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2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924800" cy="48006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 rtl="1"/>
            <a:r>
              <a:rPr lang="ar-KW" sz="40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به‌شی سیێه‌م</a:t>
            </a:r>
            <a:br>
              <a:rPr lang="ar-KW" sz="40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</a:b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/>
            </a:r>
            <a:b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</a:b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به‌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شار</a:t>
            </a: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یبوون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 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ل</a:t>
            </a: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ه‌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 ش</a:t>
            </a: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ۆ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رشی پ</a:t>
            </a: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ێ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ش</a:t>
            </a: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ه‌</a:t>
            </a:r>
            <a:r>
              <a:rPr lang="fa-IR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سازی</a:t>
            </a:r>
            <a:r>
              <a:rPr lang="ar-KW" sz="5400" b="1" dirty="0" smtClean="0">
                <a:solidFill>
                  <a:srgbClr val="FFFF00"/>
                </a:solidFill>
                <a:latin typeface="Unikurd Diyako" pitchFamily="34" charset="-78"/>
                <a:cs typeface="Unikurd Diyako" pitchFamily="34" charset="-78"/>
              </a:rPr>
              <a:t>دا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9248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شار ل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ه‌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 ش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ۆ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رشی پ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ێ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ش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ه‌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سازی</a:t>
            </a:r>
            <a:endParaRPr lang="en-US" dirty="0">
              <a:latin typeface="Unikurd Diyako" pitchFamily="34" charset="-78"/>
              <a:cs typeface="Unikurd Diyak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924800" cy="4876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just" rtl="1"/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شاریبوونی م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رن، ل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سه ره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لدانی ش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رشی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شه ساز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 دا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ست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کات</a:t>
            </a:r>
          </a:p>
          <a:p>
            <a:pPr lvl="0" algn="just" rtl="1"/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ل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 کات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دا ش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وازی ژیان ل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ژیر کاریگ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ری دوو ه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کاره :</a:t>
            </a:r>
          </a:p>
          <a:p>
            <a:pPr marL="457200" lvl="0" indent="-457200" algn="just" rtl="1">
              <a:buFont typeface="+mj-lt"/>
              <a:buAutoNum type="arabicParenR"/>
            </a:pP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کچوونی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کهات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 ک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تی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گوند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چکردنی دانیشتوانی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،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ناوچه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شاریی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 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رینی ر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لی خ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لکانی گوندنشین ب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زی کار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ویستی ش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رش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شه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سازی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endParaRPr lang="fa-IR" altLang="zh-TW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marL="457200" lvl="0" indent="-457200" algn="just" rtl="1">
              <a:buFont typeface="+mj-lt"/>
              <a:buAutoNum type="arabicParenR"/>
            </a:pP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بازدان له ئابوری بچوک خ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زانه و ئابوری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شه سازی بچوک و ل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ویش ب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ئابوری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سازی گ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وره ،ک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به واتای ک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کردن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 ه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زی مر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یی، دروستکردنی بازار و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کهینانی سروشتی پ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شه 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سازیدا</a:t>
            </a:r>
            <a:r>
              <a:rPr lang="ar-KW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r>
              <a:rPr lang="fa-IR" altLang="zh-T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</a:t>
            </a:r>
            <a:endParaRPr lang="fa-IR" altLang="zh-TW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lvl="0" algn="just" rtl="1"/>
            <a:endParaRPr lang="en-US" altLang="zh-TW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b="1" dirty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9248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شار ل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ه‌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ش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ۆ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رشی پ</a:t>
            </a:r>
            <a:r>
              <a:rPr lang="ar-KW" dirty="0" smtClean="0">
                <a:latin typeface="Unikurd Diyako" pitchFamily="34" charset="-78"/>
                <a:cs typeface="Unikurd Diyako" pitchFamily="34" charset="-78"/>
              </a:rPr>
              <a:t>ێ</a:t>
            </a:r>
            <a:r>
              <a:rPr lang="fa-IR" dirty="0" smtClean="0">
                <a:latin typeface="Unikurd Diyako" pitchFamily="34" charset="-78"/>
                <a:cs typeface="Unikurd Diyako" pitchFamily="34" charset="-78"/>
              </a:rPr>
              <a:t>ش</a:t>
            </a:r>
            <a:r>
              <a:rPr lang="ar-KW" smtClean="0">
                <a:latin typeface="Unikurd Diyako" pitchFamily="34" charset="-78"/>
                <a:cs typeface="Unikurd Diyako" pitchFamily="34" charset="-78"/>
              </a:rPr>
              <a:t>ه‌</a:t>
            </a:r>
            <a:r>
              <a:rPr lang="fa-IR" smtClean="0">
                <a:latin typeface="Unikurd Diyako" pitchFamily="34" charset="-78"/>
                <a:cs typeface="Unikurd Diyako" pitchFamily="34" charset="-78"/>
              </a:rPr>
              <a:t>سازی</a:t>
            </a:r>
            <a:endParaRPr lang="en-US" dirty="0">
              <a:latin typeface="Unikurd Diyako" pitchFamily="34" charset="-78"/>
              <a:cs typeface="Unikurd Diyako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924800" cy="4876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 rtl="1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ران ل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 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پ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کهات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 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لایتی و 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لگا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بیته ه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وه که مر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ۆڤ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و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 شان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کاری شان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خ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یان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خ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 و و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 له خ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یان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خ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ه‌نه‌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رو که ج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گای پ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سندکردنی 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لگا 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میش ل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 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که ل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 ی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کتردا پ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یو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ندی دروست بک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 و بچنه ناو جور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 له کاردان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وه ی 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رامب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 (جلوب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رگی تایب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 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 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چین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)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endParaRPr lang="fa-IR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وتنی چینک به ناوی بورژوا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 چینه ل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 خان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دان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 ج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اوازی ه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بو.</a:t>
            </a:r>
            <a:endParaRPr lang="fa-IR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>
              <a:buFont typeface="Arial" pitchFamily="34" charset="0"/>
              <a:buChar char="•"/>
            </a:pP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ران له ش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ناسی تاک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ا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 له س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می ش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رشی پ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شه سازی،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خ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زمای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تی پ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لاواز ده‌بێت 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 سیست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می فیودالیزم 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 له ناو چوون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رویشت. ل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 س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دا بازرگانی له بواری جواراوجوردا 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ستی پ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کات 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لام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نجامیکی نادیاری ه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بو ل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وه که زانیارییکی ز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 ک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میان ه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بو و س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رمایه گوزاری ب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شیو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یکی سنوردار ئ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نجام د</a:t>
            </a:r>
            <a:r>
              <a:rPr lang="ar-KW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درا.</a:t>
            </a:r>
            <a:endParaRPr lang="fa-IR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>
              <a:buFont typeface="Arial" pitchFamily="34" charset="0"/>
              <a:buChar char="•"/>
            </a:pPr>
            <a:endParaRPr lang="fa-IR" b="1" dirty="0" smtClean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b="1" dirty="0">
              <a:solidFill>
                <a:schemeClr val="tx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just" rtl="1"/>
            <a:endParaRPr lang="en-US" dirty="0">
              <a:latin typeface="Unikurd Diyako" pitchFamily="34" charset="-78"/>
              <a:cs typeface="Unikurd Diyako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 rtl="1"/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چکردنی تاک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 ب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ناوی شار ب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یشتن به داهاتویکی 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باشتر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</a:t>
            </a:r>
            <a:endParaRPr lang="fa-IR" sz="28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ه‌م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س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مه کلتوری ک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لگا باراد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خی ک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لای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تی توشی 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ران 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بیت و  ر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لی خیران  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ردر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 و بچوکتر 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 . پ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ندی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 روب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روی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که له کرد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کانی شاره 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endParaRPr lang="fa-IR" sz="28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رک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وتنی شو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نه گشتی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 که ئ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مه ئ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 شو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ێ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نان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یه که تاک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کان ل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وی چالاکن و بیرو رای خ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ۆ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یان 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برن وکاریگ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ری ل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س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 ی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کتر داد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ه‌</a:t>
            </a:r>
            <a:r>
              <a:rPr lang="fa-IR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endParaRPr lang="ar-KW" sz="28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تاکه‌کانی شار ورده ‌ورده‌ له‌یه‌کتر دوور ده‌که‌ونه‌وه‌ و ئه‌ویش سه‌ره‌تایه‌ک بۆ جووله‌ له‌ چوارچێوه‌یه‌کی گشتییه‌وه‌، بۆ چوارچێوه‌یه‌کی به‌کۆمه‌لی </a:t>
            </a:r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بوون.</a:t>
            </a:r>
            <a:endParaRPr lang="ar-KW" sz="28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له‌ناو چونی پله‌ و پایه‌ و پێگه‌ی خانه‌دان. له‌م سه‌رده‌مه‌ شار شوێنی چالاکییه‌ ئابورییه‌کان بوو به‌لام چالاکییه‌ ئابوریه‌ نوێیه‌کان ‌ناسراو نه‌بوون له‌به‌ر ئه‌وه‌ زۆر مه‌ترسیدار بوو.</a:t>
            </a:r>
          </a:p>
          <a:p>
            <a:pPr algn="just" rtl="1"/>
            <a:endParaRPr lang="en-US" sz="2800" b="1" dirty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 rtl="1"/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دوورکه‌وتنی منالان و </a:t>
            </a:r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ئافره‌تان </a:t>
            </a:r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له‌ شوێنه‌ گشتییه‌کان بۆ پاراستن له‌ مه‌ترسیێه‌کانی شار که‌ ئه‌مه‌ دیارده‌یکی </a:t>
            </a:r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مۆدیرنه‌. </a:t>
            </a:r>
            <a:endParaRPr lang="ar-KW" sz="24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زۆر بوونی دانیشتوانی شار که‌ ده‌بێه‌ هوی ته‌قینه‌وه‌ی </a:t>
            </a:r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دانیشتوان. </a:t>
            </a:r>
            <a:endParaRPr lang="ar-KW" sz="24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زۆر بوونی به‌رهه‌مه‌کان و بۆ یه‌که‌مجار دۆکان و فرۆشگای نۆی د‌روست بوون، فۆرمی بازار گۆرا (دروست بوونی رێگاکانی نۆی بۆ بازرگانی و هاتووچو)</a:t>
            </a:r>
          </a:p>
          <a:p>
            <a:pPr algn="just" rtl="1"/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بۆ یه‌که‌مجار دیارده‌ی رێکلام </a:t>
            </a:r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ده‌رده‌کاوێت.</a:t>
            </a:r>
            <a:endParaRPr lang="ar-KW" sz="24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KW" sz="24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له‌ سه‌ده‌ی 18 هه‌ر چینیک جلوبه‌رگی تایبه‌ت به‌ خۆی هه‌بۆ به‌لام له‌ سه‌ده‌ی 19 له‌گه‌ل رووخانی فیودالیزم بارودۆخ ده‌گۆرێت و که‌س له‌ سه‌ر بنه‌مای چینایه‌تی جلوبه‌رگی تایبه‌ت له‌به‌ر </a:t>
            </a:r>
            <a:r>
              <a:rPr lang="ar-KW" sz="2400" b="1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ناکات </a:t>
            </a:r>
            <a:r>
              <a:rPr lang="ar-KW" sz="2400" b="1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.</a:t>
            </a:r>
            <a:endParaRPr lang="ar-KW" sz="24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ar-KW" sz="2400" b="1" dirty="0" smtClean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sz="2400" b="1" dirty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  <a:blipFill>
            <a:blip r:embed="rId3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 rtl="1"/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جیهانێکی سیستماتیک و عه‌قلانی له‌دوای شۆرشی پێشه‌ سازی جێگای که‌لتوری کۆن ده‌گرێته‌وه‌، له‌ کۆمه‌لگای سه‌ده‌ی 19 زانستی پۆزیتیڤیزم و ده‌روونناسی نۆیی دێته‌ ئاراوه‌ و که‌سایه‌تی تاکه‌کان زۆرتر نۆی خواز و به‌رژه‌وه‌ندی خوازن وسیسته‌مێکی به‌هێز زاله‌ به‌ سه‌ر ره‌فتاری تاکه‌کان </a:t>
            </a:r>
          </a:p>
          <a:p>
            <a:pPr algn="just" rtl="1"/>
            <a:r>
              <a:rPr lang="ar-KW" sz="28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خێزان به‌هۆی گۆرانه‌ کۆمه‌لایه‌تییه‌کانه‌وه‌ ، له‌فۆرمی گه‌وره‌بۆ فۆرمی بچوک ده‌گۆرێت که‌ ئه‌مه‌ تایبه‌تمه‌ندی کۆمه‌لگای سه‌رمایه‌دارییه‌ که‌ خێزان شوێنێکی متمانه‌ پێکراوه‌ بۆ رزگاربوون له‌ هێرشی ده‌ره‌کی و مه‌ترسییه‌کان. سۆررۆکین و پارسونز ده‌رکه‌وتنی خێزانی بچوک به‌ جۆرێک له‌ هاوتا بوون له‌گه‌ل کۆمه‌لگای به‌ پێشه‌سازیبوون ده‌زانن</a:t>
            </a:r>
            <a:endParaRPr lang="en-US" sz="2800" b="1" dirty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ریچارد سنت و پارسونز بروایان وایه‌ که‌ خێزانی بچووک ئامێرێکه‌ که‌ تاکه‌کان له‌ رێگه‌یه‌وه‌ ده‌توانن له‌ </a:t>
            </a:r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به‌رامبه‌ر گۆرانه‌کانی دانیشتوان ، ئیکۆلوژی و ئابوریدا </a:t>
            </a:r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خۆراگری بکه‌ن.گه‌شه‌ی </a:t>
            </a:r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ئایدۆلوژی و تاک خوازی زیاتر له‌گه‌ل خێزانی</a:t>
            </a:r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 </a:t>
            </a:r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بچونک هاوتایه‌</a:t>
            </a:r>
          </a:p>
          <a:p>
            <a:pPr algn="just" rtl="1"/>
            <a:r>
              <a:rPr lang="ar-KW" sz="3200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Unikurd Hana" pitchFamily="34" charset="-78"/>
                <a:cs typeface="Unikurd Hana" pitchFamily="34" charset="-78"/>
              </a:rPr>
              <a:t>له‌ سه‌ده‌ی 19 مرۆڤ شوناسیکی نۆی بۆ په‌یدا ده‌بێت ژینگه‌ی گشتی زیاتر به‌ستنی چالاکی پیاوانه‌، به‌لام ژینگه‌ی تایبه‌تی و خێزان شوێنی جێبه‌ جێکردنی رۆله‌ نه‌گۆره‌کانه‌  </a:t>
            </a:r>
            <a:endParaRPr lang="en-US" sz="3200" b="1" dirty="0">
              <a:solidFill>
                <a:schemeClr val="bg2">
                  <a:lumMod val="95000"/>
                  <a:lumOff val="5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 rtl="1"/>
            <a:r>
              <a:rPr lang="ar-KW" sz="2900" dirty="0" smtClean="0">
                <a:solidFill>
                  <a:schemeClr val="tx1">
                    <a:lumMod val="10000"/>
                  </a:schemeClr>
                </a:solidFill>
                <a:latin typeface="Unikurd Magroon" pitchFamily="34" charset="-78"/>
                <a:cs typeface="Unikurd Magroon" pitchFamily="34" charset="-78"/>
              </a:rPr>
              <a:t>جیاوازییه‌کانی شارپێش پێشه‌سازی له‌گه‌ل شاری پێشه‌سازی</a:t>
            </a:r>
            <a:endParaRPr lang="en-US" sz="2900" dirty="0">
              <a:solidFill>
                <a:schemeClr val="tx1">
                  <a:lumMod val="10000"/>
                </a:schemeClr>
              </a:solidFill>
              <a:latin typeface="Unikurd Magroon" pitchFamily="34" charset="-78"/>
              <a:cs typeface="Unikurd Magroon" pitchFamily="34" charset="-7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066800" y="1447800"/>
            <a:ext cx="3200400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KW" dirty="0" smtClean="0">
                <a:solidFill>
                  <a:srgbClr val="FFFF00"/>
                </a:solidFill>
                <a:latin typeface="Unikurd Magroon" pitchFamily="34" charset="-78"/>
                <a:cs typeface="Unikurd Magroon" pitchFamily="34" charset="-78"/>
              </a:rPr>
              <a:t>پێشه‌سازی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62000" y="2286000"/>
            <a:ext cx="3733800" cy="42672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گه‌وره‌ ژماره‌ی دانیشتووانی له‌ 100 _800 هه‌زار که‌س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پاشکۆی ولات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بوونی </a:t>
            </a:r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خێزانی ناوو‌کی وبچوک </a:t>
            </a:r>
            <a:endParaRPr lang="ar-KW" sz="2000" b="1" dirty="0" smtClean="0">
              <a:solidFill>
                <a:schemeClr val="tx1">
                  <a:lumMod val="10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په‌روه‌رده‌و </a:t>
            </a:r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فێرکردن بۆ هه‌موو که‌سه‌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فره‌ ئایینی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فراوانی ره‌هه‌نده‌کانی شار ، ده‌وروبه‌رێکی فراوان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کاروباری </a:t>
            </a:r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ته‌ندروستی:لابردنی پاشه‌رۆی پێشه‌، پیسبوونی هه‌وا</a:t>
            </a:r>
          </a:p>
          <a:p>
            <a:pPr algn="just" rtl="1"/>
            <a:endParaRPr lang="ar-KW" sz="2000" b="1" dirty="0" smtClean="0">
              <a:solidFill>
                <a:schemeClr val="tx1">
                  <a:lumMod val="10000"/>
                </a:schemeClr>
              </a:solidFill>
              <a:latin typeface="Unikurd Hana" pitchFamily="34" charset="-78"/>
              <a:cs typeface="Unikurd Hana" pitchFamily="34" charset="-78"/>
            </a:endParaRPr>
          </a:p>
          <a:p>
            <a:pPr algn="just" rtl="1"/>
            <a:endParaRPr lang="en-US" sz="2000" b="1" dirty="0">
              <a:solidFill>
                <a:schemeClr val="tx1">
                  <a:lumMod val="10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953000" y="1447800"/>
            <a:ext cx="3200400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KW" dirty="0" smtClean="0">
                <a:solidFill>
                  <a:srgbClr val="FFFF00"/>
                </a:solidFill>
                <a:latin typeface="Unikurd Magroon" pitchFamily="34" charset="-78"/>
                <a:cs typeface="Unikurd Magroon" pitchFamily="34" charset="-78"/>
              </a:rPr>
              <a:t>شارپێش پێشه‌سازی</a:t>
            </a:r>
            <a:endParaRPr lang="en-US" dirty="0">
              <a:solidFill>
                <a:srgbClr val="FFFF00"/>
              </a:solidFill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8200" y="2285999"/>
            <a:ext cx="4038600" cy="4267201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بچوک، ژماره‌ی دانیشتووانی له‌ 10 _100 هه‌زار که‌س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سه‌ربه‌خۆ له‌لایانی سیاسییه‌وه‌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بوونی خێزانی گه‌وره‌و فراوان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په‌روه‌رده‌و فێرکردن تایبه‌ت به‌ چینی خۆشگوزه‌رانه‌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یه‌کێتی ئایینی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بوونی ده‌روازه‌ له‌ ده‌وروبه‌ری شاردا، سنوورداری ناوچه‌کانی</a:t>
            </a:r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 </a:t>
            </a:r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ده‌وروبه‌ری</a:t>
            </a:r>
          </a:p>
          <a:p>
            <a:pPr algn="just" rtl="1"/>
            <a:r>
              <a:rPr lang="ar-KW" sz="2000" b="1" dirty="0" smtClean="0">
                <a:solidFill>
                  <a:schemeClr val="tx1">
                    <a:lumMod val="10000"/>
                  </a:schemeClr>
                </a:solidFill>
                <a:latin typeface="Unikurd Hana" pitchFamily="34" charset="-78"/>
                <a:cs typeface="Unikurd Hana" pitchFamily="34" charset="-78"/>
              </a:rPr>
              <a:t>کاروباری ته‌ندروستی:لابردنی پاشه‌رۆی مرۆیی،و ئاژلی</a:t>
            </a:r>
            <a:endParaRPr lang="en-US" sz="2000" b="1" dirty="0">
              <a:solidFill>
                <a:schemeClr val="tx1">
                  <a:lumMod val="10000"/>
                </a:schemeClr>
              </a:solidFill>
              <a:latin typeface="Unikurd Hana" pitchFamily="34" charset="-78"/>
              <a:cs typeface="Unikurd Hana" pitchFamily="34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477</TotalTime>
  <Words>1005</Words>
  <Application>Microsoft Office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Celebration</vt:lpstr>
      <vt:lpstr>به‌شی سیێه‌م  به‌شاریبوون له‌ شۆرشی پێشه‌سازیدا</vt:lpstr>
      <vt:lpstr>شار له‌ شۆرشی پێشه‌سازی</vt:lpstr>
      <vt:lpstr>شار له‌شۆرشی پێشه‌سازی</vt:lpstr>
      <vt:lpstr>Slide 4</vt:lpstr>
      <vt:lpstr>Slide 5</vt:lpstr>
      <vt:lpstr>Slide 6</vt:lpstr>
      <vt:lpstr>Slide 7</vt:lpstr>
      <vt:lpstr>جیاوازییه‌کانی شارپێش پێشه‌سازی له‌گه‌ل شاری پێشه‌سازی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lashkar</cp:lastModifiedBy>
  <cp:revision>68</cp:revision>
  <dcterms:created xsi:type="dcterms:W3CDTF">2006-08-16T00:00:00Z</dcterms:created>
  <dcterms:modified xsi:type="dcterms:W3CDTF">2012-01-07T08:58:53Z</dcterms:modified>
</cp:coreProperties>
</file>