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53" r:id="rId1"/>
  </p:sldMasterIdLst>
  <p:notesMasterIdLst>
    <p:notesMasterId r:id="rId14"/>
  </p:notesMasterIdLst>
  <p:handoutMasterIdLst>
    <p:handoutMasterId r:id="rId15"/>
  </p:handoutMasterIdLst>
  <p:sldIdLst>
    <p:sldId id="261" r:id="rId2"/>
    <p:sldId id="256" r:id="rId3"/>
    <p:sldId id="257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709" autoAdjust="0"/>
  </p:normalViewPr>
  <p:slideViewPr>
    <p:cSldViewPr>
      <p:cViewPr varScale="1">
        <p:scale>
          <a:sx n="69" d="100"/>
          <a:sy n="69" d="100"/>
        </p:scale>
        <p:origin x="54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86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713943-67A7-4B21-9268-FC4250EE1D0E}" type="datetimeFigureOut">
              <a:rPr lang="en-US" smtClean="0"/>
              <a:pPr/>
              <a:t>2/25/2024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6D14EF-C97C-44F6-B41B-6E85CCA7D2C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A58E28-FF4A-427A-AB70-C99E47F44703}" type="datetimeFigureOut">
              <a:rPr lang="en-US" smtClean="0"/>
              <a:pPr/>
              <a:t>2/25/2024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25C5BC-AEDA-4198-85E0-4A2DC4228D6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25C5BC-AEDA-4198-85E0-4A2DC4228D6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1"/>
          <p:cNvGrpSpPr/>
          <p:nvPr/>
        </p:nvGrpSpPr>
        <p:grpSpPr>
          <a:xfrm>
            <a:off x="0" y="0"/>
            <a:ext cx="9144000" cy="6400800"/>
            <a:chOff x="0" y="0"/>
            <a:chExt cx="9144000" cy="6400800"/>
          </a:xfrm>
        </p:grpSpPr>
        <p:sp>
          <p:nvSpPr>
            <p:cNvPr id="16" name="Rectangle 15"/>
            <p:cNvSpPr/>
            <p:nvPr/>
          </p:nvSpPr>
          <p:spPr>
            <a:xfrm>
              <a:off x="1828800" y="4572000"/>
              <a:ext cx="6858000" cy="1828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0" y="0"/>
              <a:ext cx="9144000" cy="6400800"/>
              <a:chOff x="0" y="0"/>
              <a:chExt cx="9144000" cy="6400800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0" y="0"/>
                <a:ext cx="1828800" cy="64008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0" y="4572000"/>
                <a:ext cx="9144000" cy="18288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>
                <a:reflection blurRad="6350" stA="50000" endA="300" endPos="38500" dist="50800" dir="5400000" sy="-100000" algn="bl" rotWithShape="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  <p:sp>
          <p:nvSpPr>
            <p:cNvPr id="13" name="Rectangle 12"/>
            <p:cNvSpPr/>
            <p:nvPr/>
          </p:nvSpPr>
          <p:spPr>
            <a:xfrm>
              <a:off x="0" y="4572000"/>
              <a:ext cx="1828800" cy="1828800"/>
            </a:xfrm>
            <a:prstGeom prst="rect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34200" y="6553200"/>
            <a:ext cx="1676400" cy="228600"/>
          </a:xfrm>
        </p:spPr>
        <p:txBody>
          <a:bodyPr vert="horz" lIns="91440" tIns="45720" rIns="91440" bIns="45720" rtlCol="0" anchor="t" anchorCtr="0"/>
          <a:lstStyle>
            <a:lvl1pPr marL="0" algn="r" defTabSz="914400" rtl="0" eaLnBrk="1" latinLnBrk="0" hangingPunct="1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fld id="{1D8BD707-D9CF-40AE-B4C6-C98DA3205C09}" type="datetimeFigureOut">
              <a:rPr lang="en-US" smtClean="0"/>
              <a:pPr/>
              <a:t>2/25/2024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91553" y="6553200"/>
            <a:ext cx="1676400" cy="228600"/>
          </a:xfrm>
        </p:spPr>
        <p:txBody>
          <a:bodyPr anchor="t" anchorCtr="0"/>
          <a:lstStyle>
            <a:lvl1pPr>
              <a:defRPr>
                <a:solidFill>
                  <a:sysClr val="windowText" lastClr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70076" y="6553200"/>
            <a:ext cx="762000" cy="228600"/>
          </a:xfrm>
          <a:noFill/>
          <a:ln>
            <a:noFill/>
          </a:ln>
          <a:effectLst/>
        </p:spPr>
        <p:txBody>
          <a:bodyPr/>
          <a:lstStyle>
            <a:lvl1pPr algn="ctr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5000" y="5867400"/>
            <a:ext cx="6570722" cy="457200"/>
          </a:xfrm>
        </p:spPr>
        <p:txBody>
          <a:bodyPr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contourClr>
                <a:srgbClr val="DDDDDD"/>
              </a:contourClr>
            </a:sp3d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>
                    <a:alpha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4648200"/>
            <a:ext cx="6553200" cy="1219200"/>
          </a:xfrm>
        </p:spPr>
        <p:txBody>
          <a:bodyPr anchor="b" anchorCtr="0">
            <a:no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</p:cSld>
  <p:clrMapOvr>
    <a:masterClrMapping/>
  </p:clrMapOvr>
  <p:transition spd="med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0"/>
          <p:cNvGrpSpPr/>
          <p:nvPr/>
        </p:nvGrpSpPr>
        <p:grpSpPr>
          <a:xfrm>
            <a:off x="0" y="0"/>
            <a:ext cx="9144000" cy="6858000"/>
            <a:chOff x="-442912" y="457200"/>
            <a:chExt cx="9144000" cy="6858000"/>
          </a:xfrm>
        </p:grpSpPr>
        <p:sp>
          <p:nvSpPr>
            <p:cNvPr id="18" name="Rectangle 17"/>
            <p:cNvSpPr/>
            <p:nvPr/>
          </p:nvSpPr>
          <p:spPr>
            <a:xfrm>
              <a:off x="-442912" y="457200"/>
              <a:ext cx="9129712" cy="16764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6872288" y="457200"/>
              <a:ext cx="1828800" cy="6858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6872288" y="45720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1" name="Oval 20"/>
            <p:cNvSpPr/>
            <p:nvPr/>
          </p:nvSpPr>
          <p:spPr>
            <a:xfrm>
              <a:off x="7367588" y="8763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7600" y="2298700"/>
            <a:ext cx="1447800" cy="38274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2286000"/>
            <a:ext cx="5943600" cy="3840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48600" y="533400"/>
            <a:ext cx="762000" cy="6096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0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828800" cy="6858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0" y="2514600"/>
              <a:ext cx="1828800" cy="1828800"/>
            </a:xfrm>
            <a:prstGeom prst="rect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828800" y="2514600"/>
              <a:ext cx="7315200" cy="1828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2667000"/>
            <a:ext cx="6629400" cy="1143000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4495800"/>
            <a:ext cx="1524000" cy="205740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200000"/>
              </a:lnSpc>
              <a:buNone/>
              <a:defRPr sz="1600" b="1" kern="1200">
                <a:solidFill>
                  <a:srgbClr val="000000">
                    <a:alpha val="50196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lnSpc>
                <a:spcPct val="150000"/>
              </a:lnSpc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31152" y="6556248"/>
            <a:ext cx="1673352" cy="2286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2/25/2024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92808" y="6556248"/>
            <a:ext cx="1673352" cy="22860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67656" y="6556248"/>
            <a:ext cx="762000" cy="228600"/>
          </a:xfrm>
          <a:noFill/>
          <a:ln>
            <a:noFill/>
          </a:ln>
          <a:effectLst/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38400" y="2298700"/>
            <a:ext cx="2971800" cy="3827463"/>
          </a:xfrm>
        </p:spPr>
        <p:txBody>
          <a:bodyPr>
            <a:normAutofit/>
          </a:bodyPr>
          <a:lstStyle>
            <a:lvl1pPr marL="228600" indent="-228600">
              <a:defRPr sz="1800"/>
            </a:lvl1pPr>
            <a:lvl2pPr marL="457200" indent="-228600">
              <a:defRPr sz="1800"/>
            </a:lvl2pPr>
            <a:lvl3pPr marL="685800" indent="-228600">
              <a:defRPr sz="1800"/>
            </a:lvl3pPr>
            <a:lvl4pPr marL="914400" indent="-228600">
              <a:defRPr sz="1800"/>
            </a:lvl4pPr>
            <a:lvl5pPr marL="1143000" indent="-228600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2298700"/>
            <a:ext cx="2971800" cy="3827463"/>
          </a:xfrm>
        </p:spPr>
        <p:txBody>
          <a:bodyPr>
            <a:normAutofit/>
          </a:bodyPr>
          <a:lstStyle>
            <a:lvl1pPr marL="228600" indent="-228600">
              <a:defRPr sz="1800"/>
            </a:lvl1pPr>
            <a:lvl2pPr marL="457200" indent="-228600">
              <a:defRPr sz="1800"/>
            </a:lvl2pPr>
            <a:lvl3pPr marL="685800" indent="-228600">
              <a:defRPr sz="1800"/>
            </a:lvl3pPr>
            <a:lvl4pPr marL="914400" indent="-228600">
              <a:defRPr sz="1800"/>
            </a:lvl4pPr>
            <a:lvl5pPr marL="1143000" indent="-228600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8400" y="2291697"/>
            <a:ext cx="2971800" cy="639762"/>
          </a:xfrm>
        </p:spPr>
        <p:txBody>
          <a:bodyPr vert="horz" lIns="91440" tIns="45720" rIns="91440" bIns="45720" rtlCol="0" anchor="ctr" anchorCtr="0">
            <a:noAutofit/>
          </a:bodyPr>
          <a:lstStyle>
            <a:lvl1pPr marL="0" indent="0">
              <a:buNone/>
              <a:defRPr sz="2200" b="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47925" y="3137647"/>
            <a:ext cx="2971800" cy="2999232"/>
          </a:xfr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715000" y="2291697"/>
            <a:ext cx="2971800" cy="639762"/>
          </a:xfrm>
        </p:spPr>
        <p:txBody>
          <a:bodyPr anchor="ctr" anchorCtr="0">
            <a:noAutofit/>
          </a:bodyPr>
          <a:lstStyle>
            <a:lvl1pPr marL="0" indent="0">
              <a:buNone/>
              <a:defRPr sz="22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715000" y="3137647"/>
            <a:ext cx="2971800" cy="3001962"/>
          </a:xfr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0"/>
          <p:cNvGrpSpPr/>
          <p:nvPr/>
        </p:nvGrpSpPr>
        <p:grpSpPr>
          <a:xfrm>
            <a:off x="0" y="0"/>
            <a:ext cx="9144000" cy="1676400"/>
            <a:chOff x="0" y="0"/>
            <a:chExt cx="9144000" cy="16764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9144000" cy="1676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Oval 9"/>
            <p:cNvSpPr/>
            <p:nvPr/>
          </p:nvSpPr>
          <p:spPr>
            <a:xfrm>
              <a:off x="495300" y="4191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9"/>
          <p:cNvGrpSpPr/>
          <p:nvPr/>
        </p:nvGrpSpPr>
        <p:grpSpPr>
          <a:xfrm>
            <a:off x="0" y="0"/>
            <a:ext cx="1828800" cy="1676400"/>
            <a:chOff x="457200" y="457200"/>
            <a:chExt cx="1828800" cy="1676400"/>
          </a:xfrm>
        </p:grpSpPr>
        <p:sp>
          <p:nvSpPr>
            <p:cNvPr id="8" name="Rectangle 7"/>
            <p:cNvSpPr/>
            <p:nvPr/>
          </p:nvSpPr>
          <p:spPr>
            <a:xfrm>
              <a:off x="457200" y="45720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Oval 8"/>
            <p:cNvSpPr/>
            <p:nvPr/>
          </p:nvSpPr>
          <p:spPr>
            <a:xfrm>
              <a:off x="952500" y="8763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1448" y="228600"/>
            <a:ext cx="6245352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06624" y="2446991"/>
            <a:ext cx="5715000" cy="3531198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3031490"/>
            <a:ext cx="1524000" cy="2362200"/>
          </a:xfrm>
        </p:spPr>
        <p:txBody>
          <a:bodyPr/>
          <a:lstStyle>
            <a:lvl1pPr marL="0" indent="0">
              <a:lnSpc>
                <a:spcPct val="150000"/>
              </a:lnSpc>
              <a:buNone/>
              <a:defRPr sz="1400" b="1">
                <a:solidFill>
                  <a:srgbClr val="000000">
                    <a:alpha val="50196"/>
                  </a:srgb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1448" y="228600"/>
            <a:ext cx="6245352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06624" y="2450592"/>
            <a:ext cx="5715000" cy="3529584"/>
          </a:xfrm>
          <a:noFill/>
          <a:ln w="101600" cmpd="sng">
            <a:miter lim="800000"/>
          </a:ln>
          <a:effectLst>
            <a:outerShdw blurRad="63500" sx="102000" sy="102000" algn="ctr" rotWithShape="0">
              <a:prstClr val="black">
                <a:alpha val="30000"/>
              </a:prstClr>
            </a:outerShdw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3031489"/>
            <a:ext cx="1527048" cy="2359152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50000"/>
              </a:lnSpc>
              <a:buNone/>
              <a:defRPr sz="1400" b="1" kern="1200">
                <a:solidFill>
                  <a:srgbClr val="000000">
                    <a:alpha val="50196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50000"/>
              </a:lnSpc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1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7" name="Rectangle 6"/>
            <p:cNvSpPr/>
            <p:nvPr/>
          </p:nvSpPr>
          <p:spPr>
            <a:xfrm>
              <a:off x="457200" y="0"/>
              <a:ext cx="8686800" cy="1676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0" y="0"/>
              <a:ext cx="1828800" cy="6858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Oval 10"/>
            <p:cNvSpPr/>
            <p:nvPr/>
          </p:nvSpPr>
          <p:spPr>
            <a:xfrm>
              <a:off x="495300" y="4191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8400" y="2286000"/>
            <a:ext cx="6248400" cy="3840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149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fld id="{1D8BD707-D9CF-40AE-B4C6-C98DA3205C09}" type="datetimeFigureOut">
              <a:rPr lang="en-US" smtClean="0"/>
              <a:pPr/>
              <a:t>2/25/2024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384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400" y="533400"/>
            <a:ext cx="762000" cy="609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54" r:id="rId1"/>
    <p:sldLayoutId id="2147484155" r:id="rId2"/>
    <p:sldLayoutId id="2147484156" r:id="rId3"/>
    <p:sldLayoutId id="2147484157" r:id="rId4"/>
    <p:sldLayoutId id="2147484158" r:id="rId5"/>
    <p:sldLayoutId id="2147484159" r:id="rId6"/>
    <p:sldLayoutId id="2147484160" r:id="rId7"/>
    <p:sldLayoutId id="2147484161" r:id="rId8"/>
    <p:sldLayoutId id="2147484162" r:id="rId9"/>
    <p:sldLayoutId id="2147484163" r:id="rId10"/>
    <p:sldLayoutId id="2147484164" r:id="rId11"/>
  </p:sldLayoutIdLst>
  <p:transition spd="med">
    <p:wipe dir="r"/>
  </p:transition>
  <p:txStyles>
    <p:titleStyle>
      <a:lvl1pPr algn="r" defTabSz="914400" rtl="0" eaLnBrk="1" latinLnBrk="0" hangingPunct="1">
        <a:spcBef>
          <a:spcPct val="0"/>
        </a:spcBef>
        <a:buNone/>
        <a:defRPr sz="4400" kern="1200" cap="small" spc="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1800"/>
        </a:spcBef>
        <a:buClr>
          <a:schemeClr val="accent1"/>
        </a:buClr>
        <a:buSzPct val="80000"/>
        <a:buFont typeface="Wingdings" pitchFamily="2" charset="2"/>
        <a:buChar char="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1800"/>
        </a:spcBef>
        <a:buClr>
          <a:schemeClr val="accent2"/>
        </a:buClr>
        <a:buSzPct val="80000"/>
        <a:buFont typeface="Wingdings" pitchFamily="2" charset="2"/>
        <a:buChar char="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1200"/>
        </a:spcBef>
        <a:buClr>
          <a:schemeClr val="accent3"/>
        </a:buClr>
        <a:buSzPct val="80000"/>
        <a:buFont typeface="Wingdings" pitchFamily="2" charset="2"/>
        <a:buChar char="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1200"/>
        </a:spcBef>
        <a:buClr>
          <a:schemeClr val="accent4"/>
        </a:buClr>
        <a:buSzPct val="80000"/>
        <a:buFont typeface="Wingdings" pitchFamily="2" charset="2"/>
        <a:buChar char="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1200"/>
        </a:spcBef>
        <a:buClr>
          <a:schemeClr val="accent5"/>
        </a:buClr>
        <a:buSzPct val="80000"/>
        <a:buFont typeface="Wingdings" pitchFamily="2" charset="2"/>
        <a:buChar char="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indent="-457200" algn="l" defTabSz="914400" rtl="0" eaLnBrk="1" latinLnBrk="0" hangingPunct="1">
        <a:spcBef>
          <a:spcPts val="1200"/>
        </a:spcBef>
        <a:buClr>
          <a:schemeClr val="accent6"/>
        </a:buClr>
        <a:buSzPct val="90000"/>
        <a:buFont typeface="Wingdings" pitchFamily="2" charset="2"/>
        <a:buChar char="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3200400" indent="-457200" algn="l" defTabSz="914400" rtl="0" eaLnBrk="1" latinLnBrk="0" hangingPunct="1">
        <a:spcBef>
          <a:spcPts val="1200"/>
        </a:spcBef>
        <a:buClr>
          <a:schemeClr val="accent1"/>
        </a:buClr>
        <a:buSzPct val="70000"/>
        <a:buFont typeface="Wingdings" pitchFamily="2" charset="2"/>
        <a:buChar char="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657600" indent="-457200" algn="l" defTabSz="914400" rtl="0" eaLnBrk="1" latinLnBrk="0" hangingPunct="1">
        <a:spcBef>
          <a:spcPts val="1200"/>
        </a:spcBef>
        <a:buClr>
          <a:schemeClr val="accent3"/>
        </a:buClr>
        <a:buFont typeface="Courier New" pitchFamily="49" charset="0"/>
        <a:buChar char="o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4114800" indent="-457200" algn="l" defTabSz="914400" rtl="0" eaLnBrk="1" latinLnBrk="0" hangingPunct="1">
        <a:spcBef>
          <a:spcPts val="12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24200" y="2819400"/>
            <a:ext cx="3124200" cy="1600200"/>
          </a:xfrm>
        </p:spPr>
        <p:txBody>
          <a:bodyPr>
            <a:normAutofit fontScale="77500" lnSpcReduction="20000"/>
          </a:bodyPr>
          <a:lstStyle/>
          <a:p>
            <a:pPr algn="ctr" rtl="1"/>
            <a:r>
              <a:rPr lang="fa-IR" sz="8800" dirty="0" smtClean="0">
                <a:latin typeface="Abd Bamerne" pitchFamily="34" charset="-78"/>
                <a:cs typeface="Abd Bamerne" pitchFamily="34" charset="-78"/>
              </a:rPr>
              <a:t>شارنشینی </a:t>
            </a:r>
          </a:p>
          <a:p>
            <a:pPr algn="r" rt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381000"/>
            <a:ext cx="2971800" cy="76200"/>
          </a:xfrm>
        </p:spPr>
        <p:txBody>
          <a:bodyPr>
            <a:normAutofit fontScale="90000"/>
          </a:bodyPr>
          <a:lstStyle/>
          <a:p>
            <a:pPr algn="r" rtl="1"/>
            <a:endParaRPr lang="en-US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/>
              <a:t>توانای فراوان کردنی نویگه ری و تکنولوژیا </a:t>
            </a:r>
          </a:p>
          <a:p>
            <a:pPr algn="r" rtl="1"/>
            <a:r>
              <a:rPr lang="fa-IR" dirty="0" smtClean="0"/>
              <a:t>پسپوری له چالاکییه سه ره کی و ره هه نده کانی وه ک سیاسه ت، پیشه سازی و...</a:t>
            </a:r>
          </a:p>
          <a:p>
            <a:pPr algn="r" rtl="1"/>
            <a:endParaRPr lang="en-US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a-IR" dirty="0" smtClean="0">
                <a:latin typeface="Unikurd Hemen" pitchFamily="34" charset="-78"/>
                <a:cs typeface="Unikurd Hemen" pitchFamily="34" charset="-78"/>
              </a:rPr>
              <a:t>جیاوازییه کانی نیوان گوند و شار </a:t>
            </a:r>
            <a:endParaRPr lang="en-US" dirty="0">
              <a:latin typeface="Unikurd Hemen" pitchFamily="34" charset="-78"/>
              <a:cs typeface="Unikurd Hemen" pitchFamily="34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له گوند زور تر بو رابردو ده روانن به لام شار بو ئایه نده  یان دواروژ</a:t>
            </a:r>
          </a:p>
          <a:p>
            <a:pPr algn="r" rtl="1"/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کونترولی کومه لایه تی له گوند داب و نه ریت ده کات به لام له شار یاسا </a:t>
            </a:r>
          </a:p>
          <a:p>
            <a:pPr algn="r" rtl="1"/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له شار پیوه ندی تاکه کان فه رمی و به گریبه سته و له گوند عاتیفی و براده رانه </a:t>
            </a:r>
          </a:p>
          <a:p>
            <a:pPr algn="r" rtl="1"/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دابه شکردنی کار له گوند ساده و سنورداره به لام له شار ئالوز و فراوان </a:t>
            </a:r>
          </a:p>
          <a:p>
            <a:pPr algn="r" rtl="1"/>
            <a:endParaRPr lang="en-US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چینایه تی له ناو شار زور و ناو گوند سنوردار</a:t>
            </a:r>
          </a:p>
          <a:p>
            <a:pPr algn="r" rtl="1"/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سیسته می ئابوری له شار ئالوز و له گوند سنوردار </a:t>
            </a:r>
          </a:p>
          <a:p>
            <a:pPr algn="r" rtl="1"/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سیسته می په روه رده یی له شار زیاتر فه رمی و ره سمییه له گوند ناره سمییه 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>
                <a:solidFill>
                  <a:schemeClr val="bg2">
                    <a:lumMod val="25000"/>
                  </a:schemeClr>
                </a:solidFill>
                <a:latin typeface="Abd Akre" pitchFamily="34" charset="-78"/>
                <a:cs typeface="Abd Akre" pitchFamily="34" charset="-78"/>
              </a:rPr>
              <a:t>پیناسه ی شار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1981200" y="1905000"/>
            <a:ext cx="6705600" cy="4221163"/>
          </a:xfrm>
        </p:spPr>
        <p:txBody>
          <a:bodyPr>
            <a:normAutofit fontScale="92500" lnSpcReduction="20000"/>
          </a:bodyPr>
          <a:lstStyle/>
          <a:p>
            <a:pPr algn="just" rtl="1"/>
            <a:r>
              <a:rPr lang="fa-IR" sz="2800" b="1" i="1" dirty="0" smtClean="0">
                <a:latin typeface="Unikurd Hana" pitchFamily="34" charset="-78"/>
                <a:cs typeface="Unikurd Hana" pitchFamily="34" charset="-78"/>
              </a:rPr>
              <a:t>جوگرافی</a:t>
            </a:r>
            <a:r>
              <a:rPr lang="fa-IR" sz="2400" dirty="0" smtClean="0">
                <a:latin typeface="Unikurd Hana" pitchFamily="34" charset="-78"/>
                <a:cs typeface="Unikurd Hana" pitchFamily="34" charset="-78"/>
              </a:rPr>
              <a:t> : له م بوچونه شار به به شیکی  یه کپارچه و یه ک ده ست له یه ک ولات ده زانن. که ئه وه ئاشکرا ترین گورانکاری ئینسانی  له ژینگه ی سروشتیه . و به به شیک له ده ر نجامی (نتیجه ی) پیوندی ئینسان له گه ل ژینگه ی سروشنی ده زانن. جوگرافیا زور تر به م ئه م خالانه ده روانن : شوینی دروست بونی شار، پیکهاته ی فیزیکی ، ئه رکه کانی ئابوری شار </a:t>
            </a:r>
          </a:p>
          <a:p>
            <a:pPr algn="just" rtl="1"/>
            <a:r>
              <a:rPr lang="fa-IR" sz="2800" b="1" i="1" dirty="0" smtClean="0">
                <a:latin typeface="Unikurd Hana" pitchFamily="34" charset="-78"/>
                <a:cs typeface="Unikurd Hana" pitchFamily="34" charset="-78"/>
              </a:rPr>
              <a:t>میژوناسان</a:t>
            </a:r>
            <a:r>
              <a:rPr lang="fa-IR" sz="2400" dirty="0" smtClean="0">
                <a:latin typeface="Unikurd Hana" pitchFamily="34" charset="-78"/>
                <a:cs typeface="Unikurd Hana" pitchFamily="34" charset="-78"/>
              </a:rPr>
              <a:t> : له بوچونی ئه مان شار زور تر یه ک (پارت ) پیکهاته و ریکخراوی سیاسیه. له بوچونی  میژوناسان ناوی شار بو ئه وه دیاری کراوه که به ده  ره جه یک سه ربه خویی سیاسی به رامبه ر به حکومه تی مه رکه زی گه یشته  یان خزمه تیکی تایبه ت به حکومه ت ده دات</a:t>
            </a:r>
          </a:p>
          <a:p>
            <a:pPr algn="just" rtl="1"/>
            <a:r>
              <a:rPr lang="fa-IR" sz="2400" b="1" i="1" dirty="0" smtClean="0">
                <a:latin typeface="Unikurd Hana" pitchFamily="34" charset="-78"/>
                <a:cs typeface="Unikurd Hana" pitchFamily="34" charset="-78"/>
              </a:rPr>
              <a:t>ئابو</a:t>
            </a:r>
            <a:r>
              <a:rPr lang="fa-IR" sz="2800" b="1" i="1" dirty="0" smtClean="0">
                <a:latin typeface="Unikurd Hana" pitchFamily="34" charset="-78"/>
                <a:cs typeface="Unikurd Hana" pitchFamily="34" charset="-78"/>
              </a:rPr>
              <a:t>ری ناسان </a:t>
            </a:r>
            <a:r>
              <a:rPr lang="fa-IR" sz="2400" dirty="0" smtClean="0">
                <a:latin typeface="Unikurd Hana" pitchFamily="34" charset="-78"/>
                <a:cs typeface="Unikurd Hana" pitchFamily="34" charset="-78"/>
              </a:rPr>
              <a:t>: له بوچونی ئه مان گه شه و په ره پیدانی شار وه کو به شیکی ئابوری ده زانن دیار که وتنی شار به شیوه یکی نزیک به یه ک به تیپه ر بون له کشتوکال بو پیشه سازی ،جیابونه وه ی کار ،بازار و ئالوگور هاوکات بو </a:t>
            </a:r>
            <a:endParaRPr lang="en-US" sz="2400" dirty="0" smtClean="0">
              <a:latin typeface="Unikurd Hana" pitchFamily="34" charset="-78"/>
              <a:cs typeface="Unikurd Hana" pitchFamily="34" charset="-78"/>
            </a:endParaRPr>
          </a:p>
          <a:p>
            <a:pPr algn="just" rtl="1"/>
            <a:endParaRPr lang="en-US" dirty="0">
              <a:latin typeface="Abd Akre" pitchFamily="34" charset="-78"/>
              <a:cs typeface="Abd Akre" pitchFamily="34" charset="-78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1981200"/>
            <a:ext cx="6248400" cy="4144963"/>
          </a:xfrm>
        </p:spPr>
        <p:txBody>
          <a:bodyPr>
            <a:normAutofit fontScale="92500" lnSpcReduction="20000"/>
          </a:bodyPr>
          <a:lstStyle/>
          <a:p>
            <a:pPr algn="just" rtl="1"/>
            <a:r>
              <a:rPr lang="fa-IR" sz="2600" b="1" i="1" dirty="0" smtClean="0">
                <a:latin typeface="Unikurd Hana" pitchFamily="34" charset="-78"/>
                <a:cs typeface="Unikurd Hana" pitchFamily="34" charset="-78"/>
              </a:rPr>
              <a:t>کومه لناسی</a:t>
            </a:r>
            <a:r>
              <a:rPr lang="fa-IR" sz="2400" dirty="0" smtClean="0">
                <a:latin typeface="Unikurd Hana" pitchFamily="34" charset="-78"/>
                <a:cs typeface="Unikurd Hana" pitchFamily="34" charset="-78"/>
              </a:rPr>
              <a:t>: له بوچونی  کومه لناسان ناتوانیم شار له یه ک   ره هه نده وه پیناسه بکه ین . شار گروپیکی کومه لایه تیه که ژینگه یکی دیاری کراوی داگیر کردووه</a:t>
            </a:r>
            <a:r>
              <a:rPr lang="en-US" sz="2400" dirty="0" smtClean="0">
                <a:latin typeface="Unikurd Hana" pitchFamily="34" charset="-78"/>
                <a:cs typeface="Unikurd Hana" pitchFamily="34" charset="-78"/>
              </a:rPr>
              <a:t> </a:t>
            </a:r>
            <a:r>
              <a:rPr lang="fa-IR" sz="2400" dirty="0" smtClean="0">
                <a:latin typeface="Unikurd Hana" pitchFamily="34" charset="-78"/>
                <a:cs typeface="Unikurd Hana" pitchFamily="34" charset="-78"/>
              </a:rPr>
              <a:t>، ریکخراو و ئیدار،پیکاهاته  کانی کومه لایه تی و مه ده نی تایبه ت به خوی هه یه که جیاوازی له گه ل گونده کان  دیاری ده کات. له یه ک ره هه ندو شار  مه جموعه یک (کومه لیک)  له کرده وه کان ،داب و نه ریت و هه سته کانی  هاوبه شه که له چه رخه کانی  جوراوجور گه شه یان کردووه  و به شیکی کلتوری دروست ده کات .</a:t>
            </a:r>
          </a:p>
          <a:p>
            <a:pPr algn="just" rtl="1"/>
            <a:r>
              <a:rPr lang="fa-IR" sz="2400" dirty="0" smtClean="0">
                <a:latin typeface="Unikurd Hana" pitchFamily="34" charset="-78"/>
                <a:cs typeface="Unikurd Hana" pitchFamily="34" charset="-78"/>
              </a:rPr>
              <a:t>به شیوه یکی گشتی ده توانین بلیم شار بریتیه له کوبونه وه ی ژماره یکی زوری دانیشتوان که له سه ر پارچه یکی دیاری کراوی ریژه یی ده ژین و له سه رکاریگه ری ژیانی شارنشینی دان. و دانیشتوان به کاری بازرگانی و پیشه سازی و ئه رکی سیاسی و کومه لایه تی و... هه لده ستن</a:t>
            </a:r>
          </a:p>
          <a:p>
            <a:pPr algn="just" rtl="1"/>
            <a:endParaRPr lang="en-US" dirty="0">
              <a:latin typeface="Abd Dicle" pitchFamily="34" charset="-78"/>
              <a:cs typeface="Abd Dicle" pitchFamily="34" charset="-78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 rtl="1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153400" cy="4525963"/>
          </a:xfrm>
        </p:spPr>
        <p:txBody>
          <a:bodyPr>
            <a:normAutofit/>
          </a:bodyPr>
          <a:lstStyle/>
          <a:p>
            <a:pPr algn="just" rtl="1"/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شار جوریک له پیکهاته کانی کومه لایه تیه  . بو دروست بونی شار سی(3) شه پول ده بینیم :</a:t>
            </a:r>
          </a:p>
          <a:p>
            <a:pPr algn="just" rtl="1">
              <a:buNone/>
            </a:pPr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1- شه پول</a:t>
            </a:r>
            <a:r>
              <a:rPr lang="ar-KW" dirty="0" smtClean="0">
                <a:latin typeface="Unikurd Hana" pitchFamily="34" charset="-78"/>
                <a:cs typeface="Unikurd Hana" pitchFamily="34" charset="-78"/>
              </a:rPr>
              <a:t>ێ</a:t>
            </a:r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ک که 5  یان 6 هه زار سالی پ</a:t>
            </a:r>
            <a:r>
              <a:rPr lang="ar-KW" dirty="0" smtClean="0">
                <a:latin typeface="Unikurd Hana" pitchFamily="34" charset="-78"/>
                <a:cs typeface="Unikurd Hana" pitchFamily="34" charset="-78"/>
              </a:rPr>
              <a:t>ێ</a:t>
            </a:r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ش  له ب</a:t>
            </a:r>
            <a:r>
              <a:rPr lang="ar-KW" dirty="0" smtClean="0">
                <a:latin typeface="Unikurd Hana" pitchFamily="34" charset="-78"/>
                <a:cs typeface="Unikurd Hana" pitchFamily="34" charset="-78"/>
              </a:rPr>
              <a:t>ێ</a:t>
            </a:r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ن النهرین (تمدن سومری ) و میسر و دوای ئه وه له ه</a:t>
            </a:r>
            <a:r>
              <a:rPr lang="ar-KW" dirty="0" smtClean="0">
                <a:latin typeface="Unikurd Hana" pitchFamily="34" charset="-78"/>
                <a:cs typeface="Unikurd Hana" pitchFamily="34" charset="-78"/>
              </a:rPr>
              <a:t>ی</a:t>
            </a:r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ندستان و چین که یه که مین شاره کانی کشتو کال دروست بون . ئه م شارانه له ته نشتی روباره کان (دجله و فرات له بین النهرین ،نیل له میسر،گنگ له ه</a:t>
            </a:r>
            <a:r>
              <a:rPr lang="ar-KW" dirty="0" smtClean="0">
                <a:latin typeface="Unikurd Hana" pitchFamily="34" charset="-78"/>
                <a:cs typeface="Unikurd Hana" pitchFamily="34" charset="-78"/>
              </a:rPr>
              <a:t>ی</a:t>
            </a:r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ندو...)  دروست بون  که له به رهه م ه</a:t>
            </a:r>
            <a:r>
              <a:rPr lang="ar-KW" dirty="0" smtClean="0">
                <a:latin typeface="Unikurd Hana" pitchFamily="34" charset="-78"/>
                <a:cs typeface="Unikurd Hana" pitchFamily="34" charset="-78"/>
              </a:rPr>
              <a:t>ێ</a:t>
            </a:r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نانی کشتوکال و اقلیمی و ژینگه ی باش  سودیان وه ر ده گرت</a:t>
            </a:r>
          </a:p>
          <a:p>
            <a:pPr algn="just" rtl="1">
              <a:buNone/>
            </a:pPr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2- شه پولی دووم له نیوه ی سه ده ی 18 تا کوتایی سه ده ی 19 له گه ل شورشی پیشه سازی  و شورشه کانی سیاسی اروپی هاوکات بو،که شاره کانی پیشه سازیان دروست کرد. ئه م شارانه بون به هوی ئه وه که دانیشتوانی گونده کان کوچ بکه ن بو شار . له م شه پوله جیهان ش</a:t>
            </a:r>
            <a:r>
              <a:rPr lang="ar-KW" dirty="0" smtClean="0">
                <a:latin typeface="Unikurd Hana" pitchFamily="34" charset="-78"/>
                <a:cs typeface="Unikurd Hana" pitchFamily="34" charset="-78"/>
              </a:rPr>
              <a:t>ێ</a:t>
            </a:r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وه یکی نوی  شارنشینی  که بناغه ی شاره کانی  بازه رگانی بو ، به خوی ده بین</a:t>
            </a:r>
            <a:r>
              <a:rPr lang="ar-KW" dirty="0" smtClean="0">
                <a:latin typeface="Unikurd Hana" pitchFamily="34" charset="-78"/>
                <a:cs typeface="Unikurd Hana" pitchFamily="34" charset="-78"/>
              </a:rPr>
              <a:t>ێ</a:t>
            </a:r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ت </a:t>
            </a:r>
          </a:p>
          <a:p>
            <a:pPr algn="just" rtl="1">
              <a:buNone/>
            </a:pPr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3- شار نشینی دوای شه ری جیهانی </a:t>
            </a:r>
            <a:r>
              <a:rPr lang="en-US" smtClean="0">
                <a:latin typeface="Unikurd Hana" pitchFamily="34" charset="-78"/>
                <a:cs typeface="Unikurd Hana" pitchFamily="34" charset="-78"/>
              </a:rPr>
              <a:t>2</a:t>
            </a:r>
            <a:r>
              <a:rPr lang="fa-IR" smtClean="0">
                <a:latin typeface="Unikurd Hana" pitchFamily="34" charset="-78"/>
                <a:cs typeface="Unikurd Hana" pitchFamily="34" charset="-78"/>
              </a:rPr>
              <a:t>تا </a:t>
            </a:r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کو ئیستا  </a:t>
            </a:r>
          </a:p>
          <a:p>
            <a:pPr algn="just" rtl="1"/>
            <a:endParaRPr lang="en-US" dirty="0">
              <a:latin typeface="Unikurd Hana" pitchFamily="34" charset="-78"/>
              <a:cs typeface="Unikurd Hana" pitchFamily="34" charset="-78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a-IR" sz="3200" dirty="0" smtClean="0"/>
              <a:t>مه رجه کان و هوکاره کانی  نیشته جی بون له سه رده می کون :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ئاوی شیاو  و هه میشه یی </a:t>
            </a:r>
          </a:p>
          <a:p>
            <a:pPr algn="r" rtl="1"/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زه وی شیاو بو کشتوکال </a:t>
            </a:r>
          </a:p>
          <a:p>
            <a:pPr algn="r" rtl="1"/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بونی ئامراز بو دروست کردنی خانوو</a:t>
            </a:r>
          </a:p>
          <a:p>
            <a:pPr algn="r" rtl="1"/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توانایی پیوه ندی  له گه ل ژیگه کانی تر </a:t>
            </a:r>
          </a:p>
          <a:p>
            <a:pPr algn="r" rtl="1"/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ئه م هوکارانه بو به هوی ئه وه که یه که مین گونده کان دروست بون </a:t>
            </a:r>
          </a:p>
          <a:p>
            <a:pPr algn="r" rtl="1"/>
            <a:endParaRPr lang="en-US" dirty="0">
              <a:latin typeface="Unikurd Hana" pitchFamily="34" charset="-78"/>
              <a:cs typeface="Unikurd Hana" pitchFamily="34" charset="-78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752600"/>
            <a:ext cx="6858000" cy="4876800"/>
          </a:xfrm>
        </p:spPr>
        <p:txBody>
          <a:bodyPr>
            <a:noAutofit/>
          </a:bodyPr>
          <a:lstStyle/>
          <a:p>
            <a:pPr algn="just" rtl="1"/>
            <a:r>
              <a:rPr lang="fa-IR" sz="2300" dirty="0" smtClean="0">
                <a:latin typeface="Unikurd Hana" pitchFamily="34" charset="-78"/>
                <a:cs typeface="Unikurd Hana" pitchFamily="34" charset="-78"/>
              </a:rPr>
              <a:t>له م سه رده مه س</a:t>
            </a:r>
            <a:r>
              <a:rPr lang="ar-KW" sz="2300" dirty="0" smtClean="0">
                <a:latin typeface="Unikurd Hana" pitchFamily="34" charset="-78"/>
                <a:cs typeface="Unikurd Hana" pitchFamily="34" charset="-78"/>
              </a:rPr>
              <a:t>ێ</a:t>
            </a:r>
            <a:r>
              <a:rPr lang="fa-IR" sz="2300" dirty="0" smtClean="0">
                <a:latin typeface="Unikurd Hana" pitchFamily="34" charset="-78"/>
                <a:cs typeface="Unikurd Hana" pitchFamily="34" charset="-78"/>
              </a:rPr>
              <a:t> (3) سیسته می  له کومه لگای ئینسانی ده رکه وتن (به دیهاتن):</a:t>
            </a:r>
          </a:p>
          <a:p>
            <a:pPr algn="just" rtl="1">
              <a:buNone/>
            </a:pPr>
            <a:r>
              <a:rPr lang="fa-IR" sz="2300" dirty="0" smtClean="0">
                <a:latin typeface="Unikurd Hana" pitchFamily="34" charset="-78"/>
                <a:cs typeface="Unikurd Hana" pitchFamily="34" charset="-78"/>
              </a:rPr>
              <a:t>1- ده رکه وتنی اقتصادی به رهه م ه</a:t>
            </a:r>
            <a:r>
              <a:rPr lang="ar-KW" sz="2300" dirty="0" smtClean="0">
                <a:latin typeface="Unikurd Hana" pitchFamily="34" charset="-78"/>
                <a:cs typeface="Unikurd Hana" pitchFamily="34" charset="-78"/>
              </a:rPr>
              <a:t>ێ</a:t>
            </a:r>
            <a:r>
              <a:rPr lang="fa-IR" sz="2300" dirty="0" smtClean="0">
                <a:latin typeface="Unikurd Hana" pitchFamily="34" charset="-78"/>
                <a:cs typeface="Unikurd Hana" pitchFamily="34" charset="-78"/>
              </a:rPr>
              <a:t>نای کشتوکال و ج</a:t>
            </a:r>
            <a:r>
              <a:rPr lang="ar-KW" sz="2300" dirty="0" smtClean="0">
                <a:latin typeface="Unikurd Hana" pitchFamily="34" charset="-78"/>
                <a:cs typeface="Unikurd Hana" pitchFamily="34" charset="-78"/>
              </a:rPr>
              <a:t>ێ</a:t>
            </a:r>
            <a:r>
              <a:rPr lang="fa-IR" sz="2300" dirty="0" smtClean="0">
                <a:latin typeface="Unikurd Hana" pitchFamily="34" charset="-78"/>
                <a:cs typeface="Unikurd Hana" pitchFamily="34" charset="-78"/>
              </a:rPr>
              <a:t>گیر بونی ته واو به ج</a:t>
            </a:r>
            <a:r>
              <a:rPr lang="ar-KW" sz="2300" dirty="0" smtClean="0">
                <a:latin typeface="Unikurd Hana" pitchFamily="34" charset="-78"/>
                <a:cs typeface="Unikurd Hana" pitchFamily="34" charset="-78"/>
              </a:rPr>
              <a:t>ێ</a:t>
            </a:r>
            <a:r>
              <a:rPr lang="fa-IR" sz="2300" dirty="0" smtClean="0">
                <a:latin typeface="Unikurd Hana" pitchFamily="34" charset="-78"/>
                <a:cs typeface="Unikurd Hana" pitchFamily="34" charset="-78"/>
              </a:rPr>
              <a:t>گه ی چه رخی راو و کوکردنه وه ، که ئه مه بو</a:t>
            </a:r>
            <a:r>
              <a:rPr lang="ar-KW" sz="2300" dirty="0" smtClean="0">
                <a:latin typeface="Unikurd Hana" pitchFamily="34" charset="-78"/>
                <a:cs typeface="Unikurd Hana" pitchFamily="34" charset="-78"/>
              </a:rPr>
              <a:t> </a:t>
            </a:r>
            <a:r>
              <a:rPr lang="fa-IR" sz="2300" dirty="0" smtClean="0">
                <a:latin typeface="Unikurd Hana" pitchFamily="34" charset="-78"/>
                <a:cs typeface="Unikurd Hana" pitchFamily="34" charset="-78"/>
              </a:rPr>
              <a:t>به هوی کوکردنی</a:t>
            </a:r>
            <a:r>
              <a:rPr lang="ar-KW" sz="2300" dirty="0" smtClean="0">
                <a:latin typeface="Unikurd Hana" pitchFamily="34" charset="-78"/>
                <a:cs typeface="Unikurd Hana" pitchFamily="34" charset="-78"/>
              </a:rPr>
              <a:t>      </a:t>
            </a:r>
            <a:r>
              <a:rPr lang="fa-IR" sz="2300" dirty="0" smtClean="0">
                <a:latin typeface="Unikurd Hana" pitchFamily="34" charset="-78"/>
                <a:cs typeface="Unikurd Hana" pitchFamily="34" charset="-78"/>
              </a:rPr>
              <a:t>سه روه ت و سامان و دابه ش کردنی کار و </a:t>
            </a:r>
            <a:r>
              <a:rPr lang="ar-KW" sz="2300" dirty="0" smtClean="0">
                <a:latin typeface="Unikurd Hana" pitchFamily="34" charset="-78"/>
                <a:cs typeface="Unikurd Hana" pitchFamily="34" charset="-78"/>
              </a:rPr>
              <a:t>گ</a:t>
            </a:r>
            <a:r>
              <a:rPr lang="fa-IR" sz="2300" dirty="0" smtClean="0">
                <a:latin typeface="Unikurd Hana" pitchFamily="34" charset="-78"/>
                <a:cs typeface="Unikurd Hana" pitchFamily="34" charset="-78"/>
              </a:rPr>
              <a:t>ه شه ی ئابوری و کومه لایه تی </a:t>
            </a:r>
          </a:p>
          <a:p>
            <a:pPr algn="just" rtl="1">
              <a:buNone/>
            </a:pPr>
            <a:r>
              <a:rPr lang="fa-IR" sz="2300" dirty="0" smtClean="0">
                <a:latin typeface="Unikurd Hana" pitchFamily="34" charset="-78"/>
                <a:cs typeface="Unikurd Hana" pitchFamily="34" charset="-78"/>
              </a:rPr>
              <a:t>2- سیسته می سیاسی : گه شه ی ئابوری و زیاد بونی سه روه ت و سه رمایه بو به هوی ئه وه که حکومه ت ده ست ت</a:t>
            </a:r>
            <a:r>
              <a:rPr lang="ar-KW" sz="2300" dirty="0" smtClean="0">
                <a:latin typeface="Unikurd Hana" pitchFamily="34" charset="-78"/>
                <a:cs typeface="Unikurd Hana" pitchFamily="34" charset="-78"/>
              </a:rPr>
              <a:t>ێ</a:t>
            </a:r>
            <a:r>
              <a:rPr lang="fa-IR" sz="2300" dirty="0" smtClean="0">
                <a:latin typeface="Unikurd Hana" pitchFamily="34" charset="-78"/>
                <a:cs typeface="Unikurd Hana" pitchFamily="34" charset="-78"/>
              </a:rPr>
              <a:t>وه ردانی بو دانانی یاسا و </a:t>
            </a:r>
            <a:r>
              <a:rPr lang="ar-KW" sz="2300" dirty="0" smtClean="0">
                <a:latin typeface="Unikurd Hana" pitchFamily="34" charset="-78"/>
                <a:cs typeface="Unikurd Hana" pitchFamily="34" charset="-78"/>
              </a:rPr>
              <a:t>    </a:t>
            </a:r>
            <a:r>
              <a:rPr lang="fa-IR" sz="2300" dirty="0" smtClean="0">
                <a:latin typeface="Unikurd Hana" pitchFamily="34" charset="-78"/>
                <a:cs typeface="Unikurd Hana" pitchFamily="34" charset="-78"/>
              </a:rPr>
              <a:t>به رگری ئه مانه بین </a:t>
            </a:r>
          </a:p>
          <a:p>
            <a:pPr algn="just" rtl="1">
              <a:buNone/>
            </a:pPr>
            <a:r>
              <a:rPr lang="fa-IR" sz="2300" dirty="0" smtClean="0">
                <a:latin typeface="Unikurd Hana" pitchFamily="34" charset="-78"/>
                <a:cs typeface="Unikurd Hana" pitchFamily="34" charset="-78"/>
              </a:rPr>
              <a:t>3- سیسته می ئایدولوجیک: نیشته جی بونی مروف له یه ک شو</a:t>
            </a:r>
            <a:r>
              <a:rPr lang="ar-KW" sz="2300" dirty="0" smtClean="0">
                <a:latin typeface="Unikurd Hana" pitchFamily="34" charset="-78"/>
                <a:cs typeface="Unikurd Hana" pitchFamily="34" charset="-78"/>
              </a:rPr>
              <a:t>ێ</a:t>
            </a:r>
            <a:r>
              <a:rPr lang="fa-IR" sz="2300" dirty="0" smtClean="0">
                <a:latin typeface="Unikurd Hana" pitchFamily="34" charset="-78"/>
                <a:cs typeface="Unikurd Hana" pitchFamily="34" charset="-78"/>
              </a:rPr>
              <a:t>ن بو به هوی گورانکاری له باوه ره کان و کلتوری مروف و بیروکه کانی مه زهه بی و شیوازی بیر کردنه وه یان گورا</a:t>
            </a:r>
            <a:endParaRPr lang="en-US" sz="2300" dirty="0">
              <a:latin typeface="Unikurd Hana" pitchFamily="34" charset="-78"/>
              <a:cs typeface="Unikurd Hana" pitchFamily="34" charset="-78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600" b="1" i="1" u="sng" dirty="0" smtClean="0"/>
              <a:t>تایبه تمه ندیه کانی شار </a:t>
            </a:r>
            <a:endParaRPr lang="en-US" sz="3600" b="1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1828800"/>
            <a:ext cx="6248400" cy="4144963"/>
          </a:xfrm>
        </p:spPr>
        <p:txBody>
          <a:bodyPr>
            <a:normAutofit fontScale="92500"/>
          </a:bodyPr>
          <a:lstStyle/>
          <a:p>
            <a:pPr algn="just" rtl="1"/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لویس خاسیه ته کان و تایبیه تمه ندیه کانی شاری وا دیاری کردووه :</a:t>
            </a:r>
          </a:p>
          <a:p>
            <a:pPr algn="just" rtl="1"/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پیشه : که له ئه رکی کومه لایه تی (به رگری و ئایین،روشنبیری و کارگیری و خوشگوزه رانی ) ده بینیته وه و هه ر وه ها له ئه رکی ئابوری (بازرگانی و پیشه سازی و به رهه م و خزمه تگوزاری )ده بینیته وه که شار دابه ش به دوو به ش ده بی به شی نیشته جی بون به شی بازرگانی </a:t>
            </a:r>
          </a:p>
          <a:p>
            <a:pPr algn="just" rtl="1"/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لایانی روشنبیری : بونی لایانی روشنبیری و موزه خانه </a:t>
            </a:r>
          </a:p>
          <a:p>
            <a:pPr algn="just" rtl="1"/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پیوه ندیه کانی کاتی و به رده وام نه بونی پیوه ندیه کان</a:t>
            </a:r>
            <a:endParaRPr lang="en-US" dirty="0" smtClean="0">
              <a:latin typeface="Unikurd Hana" pitchFamily="34" charset="-78"/>
              <a:cs typeface="Unikurd Hana" pitchFamily="34" charset="-78"/>
            </a:endParaRPr>
          </a:p>
          <a:p>
            <a:pPr algn="just" rtl="1"/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یاسا دانان :سه رجه می ئه ویاسانه ی که بو ریکخستنی کومه لایه تی ده رده چیت سه رجه میان له ناو شار ده رده که ویت بو ریکخستنی په یوه مدیه دانیشتوانی شار و ژیانی ئابوری</a:t>
            </a:r>
          </a:p>
          <a:p>
            <a:pPr algn="just" rtl="1">
              <a:buNone/>
            </a:pPr>
            <a:endParaRPr lang="en-US" dirty="0">
              <a:latin typeface="Unikurd Hana" pitchFamily="34" charset="-78"/>
              <a:cs typeface="Unikurd Hana" pitchFamily="34" charset="-78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>
              <a:cs typeface="A Sausa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1"/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دیاری کردنی سنور شار : سنوری گه شه کردنی له سه ر ئاستی ناخویی و ده ره کیشی دیاری بکری </a:t>
            </a:r>
          </a:p>
          <a:p>
            <a:pPr algn="just" rtl="1"/>
            <a:endParaRPr lang="en-US" dirty="0">
              <a:latin typeface="Unikurd Hana" pitchFamily="34" charset="-78"/>
              <a:cs typeface="Unikurd Hana" pitchFamily="34" charset="-78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200" b="1" u="sng" dirty="0" smtClean="0">
                <a:latin typeface="zkurd aras" pitchFamily="34" charset="-78"/>
                <a:cs typeface="zkurd aras" pitchFamily="34" charset="-78"/>
              </a:rPr>
              <a:t>تایبه تمه ندیه کانی کومه لگای شارنشین </a:t>
            </a:r>
            <a:endParaRPr lang="en-US" sz="3200" b="1" u="sng" dirty="0">
              <a:latin typeface="zkurd aras" pitchFamily="34" charset="-78"/>
              <a:cs typeface="zkurd aras" pitchFamily="34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1828800"/>
            <a:ext cx="6248400" cy="5029200"/>
          </a:xfrm>
        </p:spPr>
        <p:txBody>
          <a:bodyPr>
            <a:normAutofit/>
          </a:bodyPr>
          <a:lstStyle/>
          <a:p>
            <a:pPr algn="r" rtl="1"/>
            <a:r>
              <a:rPr lang="fa-IR" dirty="0" smtClean="0">
                <a:latin typeface="Unikurd Diyako" pitchFamily="34" charset="-78"/>
                <a:cs typeface="Unikurd Diyako" pitchFamily="34" charset="-78"/>
              </a:rPr>
              <a:t>فراوانیی ره هه نده کان ی کومه لگا</a:t>
            </a:r>
          </a:p>
          <a:p>
            <a:pPr algn="r" rtl="1"/>
            <a:r>
              <a:rPr lang="fa-IR" dirty="0" smtClean="0">
                <a:latin typeface="Unikurd Diyako" pitchFamily="34" charset="-78"/>
                <a:cs typeface="Unikurd Diyako" pitchFamily="34" charset="-78"/>
              </a:rPr>
              <a:t>زیاد بونی ریژه ی چری دانشتووان </a:t>
            </a:r>
          </a:p>
          <a:p>
            <a:pPr algn="r" rtl="1"/>
            <a:r>
              <a:rPr lang="fa-IR" dirty="0" smtClean="0">
                <a:latin typeface="Unikurd Diyako" pitchFamily="34" charset="-78"/>
                <a:cs typeface="Unikurd Diyako" pitchFamily="34" charset="-78"/>
              </a:rPr>
              <a:t>نه گونجاوی دانیستووان به تایبه ت له روی دابه شکردنی کاروو جیاوازی روله کان </a:t>
            </a:r>
          </a:p>
          <a:p>
            <a:pPr algn="r" rtl="1"/>
            <a:r>
              <a:rPr lang="fa-IR" dirty="0" smtClean="0">
                <a:latin typeface="Unikurd Diyako" pitchFamily="34" charset="-78"/>
                <a:cs typeface="Unikurd Diyako" pitchFamily="34" charset="-78"/>
              </a:rPr>
              <a:t>په یوه ندی ره سمی نا که سیتی </a:t>
            </a:r>
          </a:p>
          <a:p>
            <a:pPr algn="r" rtl="1"/>
            <a:r>
              <a:rPr lang="fa-IR" dirty="0" smtClean="0">
                <a:latin typeface="Unikurd Diyako" pitchFamily="34" charset="-78"/>
                <a:cs typeface="Unikurd Diyako" pitchFamily="34" charset="-78"/>
              </a:rPr>
              <a:t>نه رمی خه لکه کان بو وه رگرتنی شتی نوی و وه زمونی نوی </a:t>
            </a:r>
          </a:p>
          <a:p>
            <a:pPr algn="r" rtl="1"/>
            <a:r>
              <a:rPr lang="fa-IR" dirty="0" smtClean="0">
                <a:latin typeface="Unikurd Diyako" pitchFamily="34" charset="-78"/>
                <a:cs typeface="Unikurd Diyako" pitchFamily="34" charset="-78"/>
              </a:rPr>
              <a:t>عه قلانییه ت و ره فتار کردن له سه ر پیوه ری لوجیکی و به رژه وه ندی خوازه کان</a:t>
            </a:r>
          </a:p>
          <a:p>
            <a:pPr algn="r" rtl="1"/>
            <a:r>
              <a:rPr lang="fa-IR" dirty="0" smtClean="0">
                <a:latin typeface="Unikurd Diyako" pitchFamily="34" charset="-78"/>
                <a:cs typeface="Unikurd Diyako" pitchFamily="34" charset="-78"/>
              </a:rPr>
              <a:t>که م ره نگ بونی  دابونه ریته کان </a:t>
            </a:r>
          </a:p>
          <a:p>
            <a:pPr algn="r" rtl="1"/>
            <a:endParaRPr lang="en-US" dirty="0">
              <a:latin typeface="Unikurd Diyako" pitchFamily="34" charset="-78"/>
              <a:cs typeface="Unikurd Diyako" pitchFamily="34" charset="-78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">
  <a:themeElements>
    <a:clrScheme name="Brooklet">
      <a:dk1>
        <a:sysClr val="windowText" lastClr="000000"/>
      </a:dk1>
      <a:lt1>
        <a:sysClr val="window" lastClr="FFFFFF"/>
      </a:lt1>
      <a:dk2>
        <a:srgbClr val="4062E3"/>
      </a:dk2>
      <a:lt2>
        <a:srgbClr val="C7E4F8"/>
      </a:lt2>
      <a:accent1>
        <a:srgbClr val="79498D"/>
      </a:accent1>
      <a:accent2>
        <a:srgbClr val="AE236A"/>
      </a:accent2>
      <a:accent3>
        <a:srgbClr val="F88941"/>
      </a:accent3>
      <a:accent4>
        <a:srgbClr val="DEC441"/>
      </a:accent4>
      <a:accent5>
        <a:srgbClr val="9FA500"/>
      </a:accent5>
      <a:accent6>
        <a:srgbClr val="707070"/>
      </a:accent6>
      <a:hlink>
        <a:srgbClr val="0000E1"/>
      </a:hlink>
      <a:folHlink>
        <a:srgbClr val="800080"/>
      </a:folHlink>
    </a:clrScheme>
    <a:fontScheme name="Mod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od">
      <a:fillStyleLst>
        <a:solidFill>
          <a:schemeClr val="phClr"/>
        </a:solidFill>
        <a:solidFill>
          <a:schemeClr val="phClr">
            <a:tint val="80000"/>
          </a:schemeClr>
        </a:solidFill>
        <a:solidFill>
          <a:schemeClr val="phClr">
            <a:shade val="30000"/>
            <a:satMod val="150000"/>
          </a:schemeClr>
        </a:solidFill>
      </a:fillStyleLst>
      <a:lnStyleLst>
        <a:ln w="9525" cap="flat" cmpd="sng" algn="ctr">
          <a:solidFill>
            <a:schemeClr val="phClr">
              <a:tint val="90000"/>
              <a:satMod val="105000"/>
            </a:schemeClr>
          </a:solidFill>
          <a:prstDash val="solid"/>
        </a:ln>
        <a:ln w="50800" cap="flat" cmpd="sng" algn="ctr">
          <a:solidFill>
            <a:schemeClr val="phClr">
              <a:tint val="90000"/>
            </a:schemeClr>
          </a:solidFill>
          <a:prstDash val="solid"/>
        </a:ln>
        <a:ln w="76200" cap="flat" cmpd="dbl" algn="ctr">
          <a:solidFill>
            <a:schemeClr val="phClr">
              <a:tint val="9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76200" dist="25400" dir="5400000" sx="101000" sy="101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50800" dir="5400000" sx="101000" sy="101000" rotWithShape="0">
              <a:srgbClr val="000000">
                <a:alpha val="50000"/>
              </a:srgbClr>
            </a:outerShdw>
            <a:reflection blurRad="12700" stA="30000" endPos="30000" dist="50800" dir="5400000" sy="-100000" rotWithShape="0"/>
          </a:effectLst>
          <a:scene3d>
            <a:camera prst="orthographicFront">
              <a:rot lat="0" lon="0" rev="0"/>
            </a:camera>
            <a:lightRig rig="twoPt" dir="t">
              <a:rot lat="0" lon="0" rev="5400000"/>
            </a:lightRig>
          </a:scene3d>
          <a:sp3d prstMaterial="softmetal">
            <a:bevelT w="63500" h="25400" prst="coolSlant"/>
          </a:sp3d>
        </a:effectStyle>
      </a:effectStyleLst>
      <a:bgFillStyleLst>
        <a:solidFill>
          <a:schemeClr val="phClr">
            <a:satMod val="125000"/>
          </a:schemeClr>
        </a:solidFill>
        <a:solidFill>
          <a:schemeClr val="phClr">
            <a:shade val="30000"/>
            <a:satMod val="150000"/>
          </a:schemeClr>
        </a:solidFill>
        <a:gradFill>
          <a:gsLst>
            <a:gs pos="0">
              <a:schemeClr val="phClr">
                <a:tint val="100000"/>
                <a:shade val="80000"/>
                <a:satMod val="135000"/>
              </a:schemeClr>
            </a:gs>
            <a:gs pos="55000">
              <a:schemeClr val="phClr">
                <a:tint val="70000"/>
                <a:shade val="100000"/>
                <a:satMod val="150000"/>
              </a:schemeClr>
            </a:gs>
            <a:gs pos="100000">
              <a:schemeClr val="phClr">
                <a:tint val="70000"/>
                <a:shade val="100000"/>
                <a:satMod val="15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</Template>
  <TotalTime>588</TotalTime>
  <Words>1179</Words>
  <Application>Microsoft Office PowerPoint</Application>
  <PresentationFormat>On-screen Show (4:3)</PresentationFormat>
  <Paragraphs>48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7" baseType="lpstr">
      <vt:lpstr>A Sausan</vt:lpstr>
      <vt:lpstr>Abd Akre</vt:lpstr>
      <vt:lpstr>Abd Bamerne</vt:lpstr>
      <vt:lpstr>Abd Dicle</vt:lpstr>
      <vt:lpstr>Arial</vt:lpstr>
      <vt:lpstr>Calibri</vt:lpstr>
      <vt:lpstr>Courier New</vt:lpstr>
      <vt:lpstr>Tahoma</vt:lpstr>
      <vt:lpstr>Trebuchet MS</vt:lpstr>
      <vt:lpstr>Unikurd Diyako</vt:lpstr>
      <vt:lpstr>Unikurd Hana</vt:lpstr>
      <vt:lpstr>Unikurd Hemen</vt:lpstr>
      <vt:lpstr>Wingdings</vt:lpstr>
      <vt:lpstr>zkurd aras</vt:lpstr>
      <vt:lpstr>Mod</vt:lpstr>
      <vt:lpstr>PowerPoint Presentation</vt:lpstr>
      <vt:lpstr>پیناسه ی شار </vt:lpstr>
      <vt:lpstr> </vt:lpstr>
      <vt:lpstr>PowerPoint Presentation</vt:lpstr>
      <vt:lpstr>مه رجه کان و هوکاره کانی  نیشته جی بون له سه رده می کون :</vt:lpstr>
      <vt:lpstr>PowerPoint Presentation</vt:lpstr>
      <vt:lpstr>تایبه تمه ندیه کانی شار </vt:lpstr>
      <vt:lpstr>PowerPoint Presentation</vt:lpstr>
      <vt:lpstr>تایبه تمه ندیه کانی کومه لگای شارنشین </vt:lpstr>
      <vt:lpstr>PowerPoint Presentation</vt:lpstr>
      <vt:lpstr>جیاوازییه کانی نیوان گوند و شار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پیناسه ی شار </dc:title>
  <dc:creator/>
  <cp:lastModifiedBy>Lashkr</cp:lastModifiedBy>
  <cp:revision>77</cp:revision>
  <dcterms:created xsi:type="dcterms:W3CDTF">2006-08-16T00:00:00Z</dcterms:created>
  <dcterms:modified xsi:type="dcterms:W3CDTF">2024-02-25T08:57:58Z</dcterms:modified>
</cp:coreProperties>
</file>