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4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6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0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0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1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8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7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E7AC-5B02-4E78-9D3A-69CF38FED25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D98C-9D69-4066-96AB-43BAD3FA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1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9" y="124690"/>
            <a:ext cx="5678630" cy="64908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389" y="124691"/>
            <a:ext cx="5469084" cy="6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5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Future</dc:creator>
  <cp:lastModifiedBy>Future</cp:lastModifiedBy>
  <cp:revision>1</cp:revision>
  <dcterms:created xsi:type="dcterms:W3CDTF">2024-04-23T19:54:11Z</dcterms:created>
  <dcterms:modified xsi:type="dcterms:W3CDTF">2024-04-23T19:56:01Z</dcterms:modified>
</cp:coreProperties>
</file>