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0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8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7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8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5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2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4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8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AF2C-8E84-4091-9C24-9B19EAF5468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5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6AF2C-8E84-4091-9C24-9B19EAF54683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F8C90-C3D2-4B92-A7D1-926F5DF6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4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3"/>
          <a:stretch/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4564" y="228600"/>
            <a:ext cx="563487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Experiment no.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1)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9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722313"/>
            <a:ext cx="7870825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0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75"/>
            <a:ext cx="9143999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7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38"/>
            <a:ext cx="9144000" cy="57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4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75"/>
            <a:ext cx="9144000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8"/>
          <a:stretch/>
        </p:blipFill>
        <p:spPr bwMode="auto">
          <a:xfrm>
            <a:off x="152401" y="703263"/>
            <a:ext cx="8610600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3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3825"/>
            <a:ext cx="7999413" cy="660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6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42888"/>
            <a:ext cx="8645525" cy="637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654050"/>
            <a:ext cx="9023350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6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Future</cp:lastModifiedBy>
  <cp:revision>11</cp:revision>
  <dcterms:created xsi:type="dcterms:W3CDTF">2015-12-15T17:38:13Z</dcterms:created>
  <dcterms:modified xsi:type="dcterms:W3CDTF">2024-04-21T16:33:43Z</dcterms:modified>
</cp:coreProperties>
</file>