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E1A7E-03A5-4C71-A090-28FD7841F5A8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600C4-0BBB-41C1-B5CB-D28DF4EDE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051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E1A7E-03A5-4C71-A090-28FD7841F5A8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600C4-0BBB-41C1-B5CB-D28DF4EDE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836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E1A7E-03A5-4C71-A090-28FD7841F5A8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600C4-0BBB-41C1-B5CB-D28DF4EDE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086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E1A7E-03A5-4C71-A090-28FD7841F5A8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600C4-0BBB-41C1-B5CB-D28DF4EDE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603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E1A7E-03A5-4C71-A090-28FD7841F5A8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600C4-0BBB-41C1-B5CB-D28DF4EDE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807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E1A7E-03A5-4C71-A090-28FD7841F5A8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600C4-0BBB-41C1-B5CB-D28DF4EDE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909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E1A7E-03A5-4C71-A090-28FD7841F5A8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600C4-0BBB-41C1-B5CB-D28DF4EDE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72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E1A7E-03A5-4C71-A090-28FD7841F5A8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600C4-0BBB-41C1-B5CB-D28DF4EDE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463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E1A7E-03A5-4C71-A090-28FD7841F5A8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600C4-0BBB-41C1-B5CB-D28DF4EDE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413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E1A7E-03A5-4C71-A090-28FD7841F5A8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600C4-0BBB-41C1-B5CB-D28DF4EDE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709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E1A7E-03A5-4C71-A090-28FD7841F5A8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600C4-0BBB-41C1-B5CB-D28DF4EDE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197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BE1A7E-03A5-4C71-A090-28FD7841F5A8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9600C4-0BBB-41C1-B5CB-D28DF4EDE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791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 smtClean="0"/>
              <a:t>Lecture: 2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   Viewing and Application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Lawin</a:t>
            </a:r>
            <a:r>
              <a:rPr lang="en-US" dirty="0" smtClean="0">
                <a:solidFill>
                  <a:schemeClr val="tx1"/>
                </a:solidFill>
              </a:rPr>
              <a:t> A. Omar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8245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u-Arab-IQ" b="1" dirty="0" smtClean="0">
                <a:solidFill>
                  <a:srgbClr val="FF0000"/>
                </a:solidFill>
              </a:rPr>
              <a:t>پیوه ره کانی هه لسه نگاندن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r" rtl="1">
              <a:lnSpc>
                <a:spcPct val="200000"/>
              </a:lnSpc>
              <a:buFont typeface="+mj-lt"/>
              <a:buAutoNum type="arabicPeriod"/>
            </a:pPr>
            <a:r>
              <a:rPr lang="ku-Arab-IQ" sz="4400" dirty="0" smtClean="0"/>
              <a:t>که سا یه تی کۆنترۆڵکردن</a:t>
            </a:r>
          </a:p>
          <a:p>
            <a:pPr marL="514350" indent="-514350" algn="r" rtl="1">
              <a:lnSpc>
                <a:spcPct val="200000"/>
              </a:lnSpc>
              <a:buFont typeface="+mj-lt"/>
              <a:buAutoNum type="arabicPeriod"/>
            </a:pPr>
            <a:r>
              <a:rPr lang="ku-Arab-IQ" sz="4400" dirty="0" smtClean="0"/>
              <a:t>پلاندانان بۆ وانه وتنه وه</a:t>
            </a:r>
          </a:p>
          <a:p>
            <a:pPr marL="514350" indent="-514350" algn="r" rtl="1">
              <a:lnSpc>
                <a:spcPct val="200000"/>
              </a:lnSpc>
              <a:buFont typeface="+mj-lt"/>
              <a:buAutoNum type="arabicPeriod"/>
            </a:pPr>
            <a:r>
              <a:rPr lang="ku-Arab-IQ" sz="4400" dirty="0" smtClean="0"/>
              <a:t>جێ به جێ کردنی وانه وتنه وه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146923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lang="ku-Arab-IQ" b="1" dirty="0">
                <a:solidFill>
                  <a:srgbClr val="FF0000"/>
                </a:solidFill>
              </a:rPr>
              <a:t>پیوه ره کانی هه لسه </a:t>
            </a:r>
            <a:r>
              <a:rPr lang="ku-Arab-IQ" b="1" dirty="0" smtClean="0">
                <a:solidFill>
                  <a:srgbClr val="FF0000"/>
                </a:solidFill>
              </a:rPr>
              <a:t>نگاندن</a:t>
            </a:r>
            <a:br>
              <a:rPr lang="ku-Arab-IQ" b="1" dirty="0" smtClean="0">
                <a:solidFill>
                  <a:srgbClr val="FF0000"/>
                </a:solidFill>
              </a:rPr>
            </a:br>
            <a:r>
              <a:rPr lang="ku-Arab-IQ" dirty="0">
                <a:solidFill>
                  <a:srgbClr val="FF0000"/>
                </a:solidFill>
              </a:rPr>
              <a:t>جێ به جێ کردنی وانه وتنه وه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 lnSpcReduction="10000"/>
          </a:bodyPr>
          <a:lstStyle/>
          <a:p>
            <a:pPr marL="514350" indent="-514350" algn="r" rtl="1">
              <a:lnSpc>
                <a:spcPct val="150000"/>
              </a:lnSpc>
              <a:buClr>
                <a:srgbClr val="FF0000"/>
              </a:buClr>
              <a:buFont typeface="+mj-lt"/>
              <a:buAutoNum type="arabicPeriod"/>
            </a:pPr>
            <a:r>
              <a:rPr lang="ku-Arab-IQ" dirty="0" smtClean="0"/>
              <a:t>وردی بابه تی خوێندن و نه بونی هه له</a:t>
            </a:r>
          </a:p>
          <a:p>
            <a:pPr marL="514350" indent="-514350" algn="r" rtl="1">
              <a:lnSpc>
                <a:spcPct val="150000"/>
              </a:lnSpc>
              <a:buClr>
                <a:srgbClr val="FF0000"/>
              </a:buClr>
              <a:buFont typeface="+mj-lt"/>
              <a:buAutoNum type="arabicPeriod"/>
            </a:pPr>
            <a:r>
              <a:rPr lang="ku-Arab-IQ" dirty="0" smtClean="0"/>
              <a:t>هه نگاوه کانی پێشکه شکردنی بابه تی خوێندن و به یه ک به ستنه وه یان.</a:t>
            </a:r>
          </a:p>
          <a:p>
            <a:pPr marL="514350" indent="-514350" algn="r" rtl="1">
              <a:lnSpc>
                <a:spcPct val="150000"/>
              </a:lnSpc>
              <a:buClr>
                <a:srgbClr val="FF0000"/>
              </a:buClr>
              <a:buFont typeface="+mj-lt"/>
              <a:buAutoNum type="arabicPeriod"/>
            </a:pPr>
            <a:r>
              <a:rPr lang="ku-Arab-IQ" dirty="0" smtClean="0"/>
              <a:t>په </a:t>
            </a:r>
            <a:r>
              <a:rPr lang="ku-Arab-IQ" dirty="0"/>
              <a:t>یوه ندی </a:t>
            </a:r>
            <a:r>
              <a:rPr lang="ku-Arab-IQ" dirty="0" smtClean="0"/>
              <a:t>به ژینگه و بارودووخی کۆمه لگا.</a:t>
            </a:r>
          </a:p>
          <a:p>
            <a:pPr marL="514350" indent="-514350" algn="r" rtl="1">
              <a:lnSpc>
                <a:spcPct val="150000"/>
              </a:lnSpc>
              <a:buClr>
                <a:srgbClr val="FF0000"/>
              </a:buClr>
              <a:buFont typeface="+mj-lt"/>
              <a:buAutoNum type="arabicPeriod"/>
            </a:pPr>
            <a:r>
              <a:rPr lang="ku-Arab-IQ" dirty="0" smtClean="0"/>
              <a:t>په یوه ندی به گرینگیدانی قوتابیان و پێداویستیه کانیان</a:t>
            </a:r>
            <a:r>
              <a:rPr lang="en-US" dirty="0" smtClean="0"/>
              <a:t>.</a:t>
            </a:r>
            <a:endParaRPr lang="ku-Arab-IQ" dirty="0" smtClean="0"/>
          </a:p>
          <a:p>
            <a:pPr marL="514350" indent="-514350" algn="r" rtl="1">
              <a:lnSpc>
                <a:spcPct val="150000"/>
              </a:lnSpc>
              <a:buClr>
                <a:srgbClr val="FF0000"/>
              </a:buClr>
              <a:buFont typeface="+mj-lt"/>
              <a:buAutoNum type="arabicPeriod"/>
            </a:pPr>
            <a:r>
              <a:rPr lang="ku-Arab-IQ" dirty="0" smtClean="0"/>
              <a:t>ڕاده ی گرینگی دان به چه مکه سه ره کیه کانی با به تی خوێندن.</a:t>
            </a:r>
          </a:p>
        </p:txBody>
      </p:sp>
    </p:spTree>
    <p:extLst>
      <p:ext uri="{BB962C8B-B14F-4D97-AF65-F5344CB8AC3E}">
        <p14:creationId xmlns:p14="http://schemas.microsoft.com/office/powerpoint/2010/main" val="2628791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5973763"/>
          </a:xfrm>
        </p:spPr>
        <p:txBody>
          <a:bodyPr>
            <a:normAutofit/>
          </a:bodyPr>
          <a:lstStyle/>
          <a:p>
            <a:pPr marL="514350" indent="-514350" algn="r" rtl="1">
              <a:lnSpc>
                <a:spcPct val="150000"/>
              </a:lnSpc>
              <a:buClr>
                <a:srgbClr val="FF0000"/>
              </a:buClr>
              <a:buFont typeface="+mj-lt"/>
              <a:buAutoNum type="arabicPeriod" startAt="6"/>
            </a:pPr>
            <a:endParaRPr lang="ku-Arab-IQ" dirty="0"/>
          </a:p>
          <a:p>
            <a:pPr marL="514350" indent="-514350" algn="r" rtl="1">
              <a:lnSpc>
                <a:spcPct val="150000"/>
              </a:lnSpc>
              <a:buClr>
                <a:srgbClr val="FF0000"/>
              </a:buClr>
              <a:buFont typeface="+mj-lt"/>
              <a:buAutoNum type="arabicPeriod" startAt="6"/>
            </a:pPr>
            <a:r>
              <a:rPr lang="ku-Arab-IQ" dirty="0"/>
              <a:t>راده </a:t>
            </a:r>
            <a:r>
              <a:rPr lang="ku-Arab-IQ" dirty="0" smtClean="0"/>
              <a:t>ی </a:t>
            </a:r>
            <a:r>
              <a:rPr lang="ku-Arab-IQ" dirty="0"/>
              <a:t>گرینگی دان به وروژاندنی بیرکردنه وه ی قوتابیان و سه رنج </a:t>
            </a:r>
            <a:r>
              <a:rPr lang="ku-Arab-IQ" dirty="0" smtClean="0"/>
              <a:t>راکێشانیان.</a:t>
            </a:r>
          </a:p>
          <a:p>
            <a:pPr marL="514350" indent="-514350" algn="r" rtl="1">
              <a:lnSpc>
                <a:spcPct val="150000"/>
              </a:lnSpc>
              <a:buClr>
                <a:srgbClr val="FF0000"/>
              </a:buClr>
              <a:buFont typeface="+mj-lt"/>
              <a:buAutoNum type="arabicPeriod" startAt="6"/>
            </a:pPr>
            <a:r>
              <a:rPr lang="ku-Arab-IQ" dirty="0" smtClean="0"/>
              <a:t>پوختی پرسیاره کان و چاک دابه شکردنیان.</a:t>
            </a:r>
          </a:p>
          <a:p>
            <a:pPr marL="514350" indent="-514350" algn="r" rtl="1">
              <a:lnSpc>
                <a:spcPct val="150000"/>
              </a:lnSpc>
              <a:buClr>
                <a:srgbClr val="FF0000"/>
              </a:buClr>
              <a:buFont typeface="+mj-lt"/>
              <a:buAutoNum type="arabicPeriod" startAt="6"/>
            </a:pPr>
            <a:r>
              <a:rPr lang="ku-Arab-IQ" dirty="0"/>
              <a:t>راده ی گرینگی دان </a:t>
            </a:r>
            <a:r>
              <a:rPr lang="ku-Arab-IQ" dirty="0" smtClean="0"/>
              <a:t>به ها ندانی قوتابیان بۆ بیرکردنه وه.</a:t>
            </a:r>
          </a:p>
          <a:p>
            <a:pPr marL="514350" indent="-514350" algn="r" rtl="1">
              <a:lnSpc>
                <a:spcPct val="150000"/>
              </a:lnSpc>
              <a:buClr>
                <a:srgbClr val="FF0000"/>
              </a:buClr>
              <a:buFont typeface="+mj-lt"/>
              <a:buAutoNum type="arabicPeriod" startAt="6"/>
            </a:pPr>
            <a:r>
              <a:rPr lang="ku-Arab-IQ" dirty="0"/>
              <a:t>راده ی گرینگی دان </a:t>
            </a:r>
            <a:r>
              <a:rPr lang="ku-Arab-IQ" dirty="0" smtClean="0"/>
              <a:t>به را هێنانی جێ به جێکاری وسه رپه رشتیکردن له سه ر قوتابیان.</a:t>
            </a:r>
            <a:endParaRPr lang="ku-Arab-IQ" dirty="0"/>
          </a:p>
          <a:p>
            <a:pPr marL="514350" indent="-514350">
              <a:lnSpc>
                <a:spcPct val="150000"/>
              </a:lnSpc>
              <a:buClr>
                <a:srgbClr val="FF0000"/>
              </a:buClr>
              <a:buFont typeface="+mj-lt"/>
              <a:buAutoNum type="arabicPeriod" startAt="6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5296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8229600" cy="4525963"/>
          </a:xfrm>
        </p:spPr>
        <p:txBody>
          <a:bodyPr/>
          <a:lstStyle/>
          <a:p>
            <a:pPr marL="514350" indent="-514350" algn="r" rtl="1">
              <a:lnSpc>
                <a:spcPct val="150000"/>
              </a:lnSpc>
              <a:buClr>
                <a:srgbClr val="FF0000"/>
              </a:buClr>
              <a:buFont typeface="+mj-lt"/>
              <a:buAutoNum type="arabicPeriod" startAt="10"/>
            </a:pPr>
            <a:r>
              <a:rPr lang="ku-Arab-IQ" dirty="0"/>
              <a:t>راده ی گرینگی دان به جیاوازی. تاکی له نێوان قوتابیان.</a:t>
            </a:r>
          </a:p>
          <a:p>
            <a:pPr marL="514350" indent="-514350" algn="r" rtl="1">
              <a:lnSpc>
                <a:spcPct val="150000"/>
              </a:lnSpc>
              <a:buClr>
                <a:srgbClr val="FF0000"/>
              </a:buClr>
              <a:buFont typeface="+mj-lt"/>
              <a:buAutoNum type="arabicPeriod" startAt="10"/>
            </a:pPr>
            <a:r>
              <a:rPr lang="ku-Arab-IQ" dirty="0"/>
              <a:t>هاندانی قوتابیان بۆده ستپێشخه ری له پرسیارو تاوتوێکردنیان.</a:t>
            </a:r>
          </a:p>
          <a:p>
            <a:pPr marL="514350" indent="-514350" algn="r" rtl="1">
              <a:lnSpc>
                <a:spcPct val="150000"/>
              </a:lnSpc>
              <a:buClr>
                <a:srgbClr val="FF0000"/>
              </a:buClr>
              <a:buFont typeface="+mj-lt"/>
              <a:buAutoNum type="arabicPeriod" startAt="10"/>
            </a:pPr>
            <a:r>
              <a:rPr lang="ku-Arab-IQ" dirty="0"/>
              <a:t>به کارهێنانی ئامرازی فێرکاری جیاواز و گونجاوبۆ هێنانه دی ئامانجه کا نی وانه که.</a:t>
            </a:r>
          </a:p>
          <a:p>
            <a:pPr algn="r" rtl="1">
              <a:lnSpc>
                <a:spcPct val="150000"/>
              </a:lnSpc>
              <a:buClr>
                <a:srgbClr val="FF0000"/>
              </a:buClr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0052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85800"/>
            <a:ext cx="8229600" cy="4525963"/>
          </a:xfrm>
        </p:spPr>
        <p:txBody>
          <a:bodyPr/>
          <a:lstStyle/>
          <a:p>
            <a:pPr marL="514350" indent="-514350" algn="r" rtl="1">
              <a:lnSpc>
                <a:spcPct val="150000"/>
              </a:lnSpc>
              <a:buClr>
                <a:srgbClr val="FF0000"/>
              </a:buClr>
              <a:buFont typeface="+mj-lt"/>
              <a:buAutoNum type="arabicPeriod" startAt="13"/>
            </a:pPr>
            <a:r>
              <a:rPr lang="ku-Arab-IQ" dirty="0" smtClean="0"/>
              <a:t>  ڕا ده ی سود وه رگرتن له ماموستا.</a:t>
            </a:r>
          </a:p>
          <a:p>
            <a:pPr marL="514350" indent="-514350" algn="r" rtl="1">
              <a:lnSpc>
                <a:spcPct val="150000"/>
              </a:lnSpc>
              <a:buClr>
                <a:srgbClr val="FF0000"/>
              </a:buClr>
              <a:buFont typeface="+mj-lt"/>
              <a:buAutoNum type="arabicPeriod" startAt="13"/>
            </a:pPr>
            <a:r>
              <a:rPr lang="ku-Arab-IQ" dirty="0"/>
              <a:t> </a:t>
            </a:r>
            <a:r>
              <a:rPr lang="ku-Arab-IQ" dirty="0" smtClean="0"/>
              <a:t>ڕاده ی گرینگی پێدان به پێدانی چالاکی بۆ به دواداچونی وانه که.</a:t>
            </a:r>
          </a:p>
          <a:p>
            <a:pPr marL="514350" indent="-514350" algn="r" rtl="1">
              <a:lnSpc>
                <a:spcPct val="150000"/>
              </a:lnSpc>
              <a:buClr>
                <a:srgbClr val="FF0000"/>
              </a:buClr>
              <a:buFont typeface="+mj-lt"/>
              <a:buAutoNum type="arabicPeriod" startAt="13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284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211</Words>
  <Application>Microsoft Office PowerPoint</Application>
  <PresentationFormat>On-screen Show (4:3)</PresentationFormat>
  <Paragraphs>22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Lecture: 2          Viewing and Application</vt:lpstr>
      <vt:lpstr>پیوه ره کانی هه لسه نگاندن</vt:lpstr>
      <vt:lpstr>پیوه ره کانی هه لسه نگاندن جێ به جێ کردنی وانه وتنه وه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Lecture: 2          Viewing and Application</dc:title>
  <dc:creator>Tano4Tech</dc:creator>
  <cp:lastModifiedBy>Tano4Tech</cp:lastModifiedBy>
  <cp:revision>1</cp:revision>
  <dcterms:created xsi:type="dcterms:W3CDTF">2020-10-27T06:14:36Z</dcterms:created>
  <dcterms:modified xsi:type="dcterms:W3CDTF">2020-10-27T06:18:22Z</dcterms:modified>
</cp:coreProperties>
</file>