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0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0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0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0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9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1A7E-03A5-4C71-A090-28FD7841F5A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00C4-0BBB-41C1-B5CB-D28DF4EDE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Lecture: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Viewing and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Lawin</a:t>
            </a:r>
            <a:r>
              <a:rPr lang="en-US" dirty="0" smtClean="0">
                <a:solidFill>
                  <a:schemeClr val="tx1"/>
                </a:solidFill>
              </a:rPr>
              <a:t> A. Omar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4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b="1" dirty="0" smtClean="0">
                <a:solidFill>
                  <a:srgbClr val="FF0000"/>
                </a:solidFill>
              </a:rPr>
              <a:t>پیوه ره کانی هه لسه نگاندن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ku-Arab-IQ" sz="4400" dirty="0" smtClean="0"/>
              <a:t>که سا یه تی کۆنترۆڵکردن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ku-Arab-IQ" sz="4400" dirty="0" smtClean="0"/>
              <a:t>پلاندانان بۆ وانه وتنه وه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ku-Arab-IQ" sz="4400" dirty="0" smtClean="0"/>
              <a:t>جێ به جێ کردنی وانه وتنه وه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692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ku-Arab-IQ" b="1" dirty="0">
                <a:solidFill>
                  <a:srgbClr val="FF0000"/>
                </a:solidFill>
              </a:rPr>
              <a:t>پیوه ره کانی هه لسه </a:t>
            </a:r>
            <a:r>
              <a:rPr lang="ku-Arab-IQ" b="1" dirty="0" smtClean="0">
                <a:solidFill>
                  <a:srgbClr val="FF0000"/>
                </a:solidFill>
              </a:rPr>
              <a:t>نگاندن</a:t>
            </a:r>
            <a:br>
              <a:rPr lang="ku-Arab-IQ" b="1" dirty="0" smtClean="0">
                <a:solidFill>
                  <a:srgbClr val="FF0000"/>
                </a:solidFill>
              </a:rPr>
            </a:br>
            <a:r>
              <a:rPr lang="ku-Arab-IQ" dirty="0">
                <a:solidFill>
                  <a:srgbClr val="FF0000"/>
                </a:solidFill>
              </a:rPr>
              <a:t>جێ به جێ کردنی وانه وتنه وه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ku-Arab-IQ" dirty="0" smtClean="0"/>
              <a:t>وردی بابه تی خوێندن و نه بونی هه له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ku-Arab-IQ" dirty="0" smtClean="0"/>
              <a:t>هه نگاوه کانی پێشکه شکردنی بابه تی خوێندن و به یه ک به ستنه وه یان.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ku-Arab-IQ" dirty="0" smtClean="0"/>
              <a:t>په </a:t>
            </a:r>
            <a:r>
              <a:rPr lang="ku-Arab-IQ" dirty="0"/>
              <a:t>یوه ندی </a:t>
            </a:r>
            <a:r>
              <a:rPr lang="ku-Arab-IQ" dirty="0" smtClean="0"/>
              <a:t>به ژینگه و بارودووخی کۆمه لگا.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ku-Arab-IQ" dirty="0" smtClean="0"/>
              <a:t>په یوه ندی به گرینگیدانی قوتابیان و پێداویستیه کانیان</a:t>
            </a:r>
            <a:r>
              <a:rPr lang="en-US" dirty="0" smtClean="0"/>
              <a:t>.</a:t>
            </a:r>
            <a:endParaRPr lang="ku-Arab-IQ" dirty="0" smtClean="0"/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ku-Arab-IQ" dirty="0" smtClean="0"/>
              <a:t>ڕاده ی گرینگی دان به چه مکه سه ره کیه کانی با به تی خوێندن.</a:t>
            </a:r>
          </a:p>
        </p:txBody>
      </p:sp>
    </p:spTree>
    <p:extLst>
      <p:ext uri="{BB962C8B-B14F-4D97-AF65-F5344CB8AC3E}">
        <p14:creationId xmlns:p14="http://schemas.microsoft.com/office/powerpoint/2010/main" val="262879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6"/>
            </a:pPr>
            <a:endParaRPr lang="ku-Arab-IQ" dirty="0"/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6"/>
            </a:pPr>
            <a:r>
              <a:rPr lang="ku-Arab-IQ" dirty="0"/>
              <a:t>راده </a:t>
            </a:r>
            <a:r>
              <a:rPr lang="ku-Arab-IQ" dirty="0" smtClean="0"/>
              <a:t>ی </a:t>
            </a:r>
            <a:r>
              <a:rPr lang="ku-Arab-IQ" dirty="0"/>
              <a:t>گرینگی دان به وروژاندنی بیرکردنه وه ی قوتابیان و سه رنج </a:t>
            </a:r>
            <a:r>
              <a:rPr lang="ku-Arab-IQ" dirty="0" smtClean="0"/>
              <a:t>راکێشانیان.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6"/>
            </a:pPr>
            <a:r>
              <a:rPr lang="ku-Arab-IQ" dirty="0" smtClean="0"/>
              <a:t>پوختی پرسیاره کان و چاک دابه شکردنیان.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6"/>
            </a:pPr>
            <a:r>
              <a:rPr lang="ku-Arab-IQ" dirty="0"/>
              <a:t>راده ی گرینگی دان </a:t>
            </a:r>
            <a:r>
              <a:rPr lang="ku-Arab-IQ" dirty="0" smtClean="0"/>
              <a:t>به ها ندانی قوتابیان بۆ بیرکردنه وه.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6"/>
            </a:pPr>
            <a:r>
              <a:rPr lang="ku-Arab-IQ" dirty="0"/>
              <a:t>راده ی گرینگی دان </a:t>
            </a:r>
            <a:r>
              <a:rPr lang="ku-Arab-IQ" dirty="0" smtClean="0"/>
              <a:t>به را هێنانی جێ به جێکاری وسه رپه رشتیکردن له سه ر قوتابیان.</a:t>
            </a:r>
            <a:endParaRPr lang="ku-Arab-IQ" dirty="0"/>
          </a:p>
          <a:p>
            <a:pPr marL="514350" indent="-514350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10"/>
            </a:pPr>
            <a:r>
              <a:rPr lang="ku-Arab-IQ" dirty="0"/>
              <a:t>راده ی گرینگی دان به جیاوازی. تاکی له نێوان قوتابیان.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10"/>
            </a:pPr>
            <a:r>
              <a:rPr lang="ku-Arab-IQ" dirty="0"/>
              <a:t>هاندانی قوتابیان بۆده ستپێشخه ری له پرسیارو تاوتوێکردنیان.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10"/>
            </a:pPr>
            <a:r>
              <a:rPr lang="ku-Arab-IQ" dirty="0"/>
              <a:t>به کارهێنانی ئامرازی فێرکاری جیاواز و گونجاوبۆ هێنانه دی ئامانجه کا نی وانه که.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0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13"/>
            </a:pPr>
            <a:r>
              <a:rPr lang="ku-Arab-IQ" dirty="0" smtClean="0"/>
              <a:t>  ڕا ده ی سود وه رگرتن له ماموستا.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13"/>
            </a:pPr>
            <a:r>
              <a:rPr lang="ku-Arab-IQ" dirty="0"/>
              <a:t> </a:t>
            </a:r>
            <a:r>
              <a:rPr lang="ku-Arab-IQ" dirty="0" smtClean="0"/>
              <a:t>ڕاده ی گرینگی پێدان به پێدانی چالاکی بۆ به دواداچونی وانه که.</a:t>
            </a:r>
          </a:p>
          <a:p>
            <a:pPr marL="514350" indent="-514350" algn="r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 startAt="1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Lecture: 2          Viewing and Application</vt:lpstr>
      <vt:lpstr>پیوه ره کانی هه لسه نگاندن</vt:lpstr>
      <vt:lpstr>پیوه ره کانی هه لسه نگاندن جێ به جێ کردنی وانه وتنه وه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Lecture: 2          Viewing and Application</dc:title>
  <dc:creator>Tano4Tech</dc:creator>
  <cp:lastModifiedBy>Tano4Tech</cp:lastModifiedBy>
  <cp:revision>1</cp:revision>
  <dcterms:created xsi:type="dcterms:W3CDTF">2020-10-27T06:14:36Z</dcterms:created>
  <dcterms:modified xsi:type="dcterms:W3CDTF">2020-10-27T06:18:22Z</dcterms:modified>
</cp:coreProperties>
</file>