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63" r:id="rId3"/>
    <p:sldId id="259" r:id="rId4"/>
    <p:sldId id="265" r:id="rId5"/>
    <p:sldId id="260" r:id="rId6"/>
    <p:sldId id="266" r:id="rId7"/>
    <p:sldId id="261" r:id="rId8"/>
    <p:sldId id="257" r:id="rId9"/>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p:scale>
          <a:sx n="100" d="100"/>
          <a:sy n="100" d="100"/>
        </p:scale>
        <p:origin x="-1884" y="1368"/>
      </p:cViewPr>
      <p:guideLst>
        <p:guide orient="horz" pos="3120"/>
        <p:guide pos="2160"/>
      </p:guideLst>
    </p:cSldViewPr>
  </p:slideViewPr>
  <p:notesTextViewPr>
    <p:cViewPr>
      <p:scale>
        <a:sx n="100" d="100"/>
        <a:sy n="100" d="100"/>
      </p:scale>
      <p:origin x="0" y="0"/>
    </p:cViewPr>
  </p:notesTextViewPr>
  <p:notesViewPr>
    <p:cSldViewPr>
      <p:cViewPr varScale="1">
        <p:scale>
          <a:sx n="53" d="100"/>
          <a:sy n="53" d="100"/>
        </p:scale>
        <p:origin x="-29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3CA279-6E38-4EFB-B4AE-AF28BB9F9C8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922174F-D57C-40F4-B0CD-4F8DBB6350DC}">
      <dgm:prSet phldrT="[Text]" custT="1"/>
      <dgm:spPr>
        <a:solidFill>
          <a:schemeClr val="bg1"/>
        </a:solidFill>
        <a:ln w="57150">
          <a:solidFill>
            <a:schemeClr val="tx1"/>
          </a:solidFill>
          <a:prstDash val="sysDot"/>
        </a:ln>
      </dgm:spPr>
      <dgm:t>
        <a:bodyPr/>
        <a:lstStyle/>
        <a:p>
          <a:r>
            <a:rPr lang="ar-JO" sz="2000" b="1" dirty="0" smtClean="0">
              <a:solidFill>
                <a:schemeClr val="tx1"/>
              </a:solidFill>
              <a:cs typeface="Ali_K_Alwand" pitchFamily="2" charset="-78"/>
            </a:rPr>
            <a:t>   لة يةكةم رِؤذى وانةووتنةوةدا ض ئةنجامدةدةي؟</a:t>
          </a:r>
          <a:endParaRPr lang="en-GB" sz="2000" b="1" dirty="0">
            <a:solidFill>
              <a:schemeClr val="tx1"/>
            </a:solidFill>
            <a:cs typeface="Ali_K_Alwand" pitchFamily="2" charset="-78"/>
          </a:endParaRPr>
        </a:p>
      </dgm:t>
    </dgm:pt>
    <dgm:pt modelId="{20CCFD3C-B628-4050-9492-16F6D0EF277C}" type="parTrans" cxnId="{98E67055-60D9-42B1-B723-A14720FE998B}">
      <dgm:prSet/>
      <dgm:spPr/>
      <dgm:t>
        <a:bodyPr/>
        <a:lstStyle/>
        <a:p>
          <a:endParaRPr lang="en-GB" sz="1400"/>
        </a:p>
      </dgm:t>
    </dgm:pt>
    <dgm:pt modelId="{5C05163D-D110-4B45-83D0-B1BCDAFC5647}" type="sibTrans" cxnId="{98E67055-60D9-42B1-B723-A14720FE998B}">
      <dgm:prSet/>
      <dgm:spPr/>
      <dgm:t>
        <a:bodyPr/>
        <a:lstStyle/>
        <a:p>
          <a:endParaRPr lang="en-GB" sz="1400"/>
        </a:p>
      </dgm:t>
    </dgm:pt>
    <dgm:pt modelId="{6F1A2AB1-A368-443C-AC1C-2AA2511441BC}">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تؤ ثيَويستة بيزانيت كةوا يةكةم وانة زؤر طرينطة بؤ نيشاندان و هةلَسةنطاندنى كةسايةتيت لاى قوتابى, جا بؤية هةولَبدة كؤنترؤلَى ئةم وانةية بكةيت بة سةركةوتوويى</a:t>
          </a:r>
          <a:endParaRPr lang="en-GB" sz="1200" dirty="0">
            <a:solidFill>
              <a:schemeClr val="tx1"/>
            </a:solidFill>
            <a:cs typeface="Ali_K_Alwand" pitchFamily="2" charset="-78"/>
          </a:endParaRPr>
        </a:p>
      </dgm:t>
    </dgm:pt>
    <dgm:pt modelId="{7D16DBB1-D07F-4EDC-B504-3933BE257546}" type="parTrans" cxnId="{CD060B90-377D-4059-B624-19126EF8A9FB}">
      <dgm:prSet custT="1"/>
      <dgm:spPr>
        <a:solidFill>
          <a:schemeClr val="bg1"/>
        </a:solidFill>
        <a:ln w="19050">
          <a:solidFill>
            <a:schemeClr val="tx1"/>
          </a:solidFill>
        </a:ln>
      </dgm:spPr>
      <dgm:t>
        <a:bodyPr/>
        <a:lstStyle/>
        <a:p>
          <a:endParaRPr lang="en-GB" sz="1200">
            <a:solidFill>
              <a:schemeClr val="tx1"/>
            </a:solidFill>
          </a:endParaRPr>
        </a:p>
      </dgm:t>
    </dgm:pt>
    <dgm:pt modelId="{450A62C4-6AD8-4A96-BA3D-C7289FFC5FC4}" type="sibTrans" cxnId="{CD060B90-377D-4059-B624-19126EF8A9FB}">
      <dgm:prSet/>
      <dgm:spPr/>
      <dgm:t>
        <a:bodyPr/>
        <a:lstStyle/>
        <a:p>
          <a:endParaRPr lang="en-GB" sz="1400"/>
        </a:p>
      </dgm:t>
    </dgm:pt>
    <dgm:pt modelId="{0DACB660-DCE2-4479-9332-0A9EB9AA864C}">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لة كؤتاييدا بلَىَ من ثيَخؤشحالَم بة زانين و ناسين و وة وانةوتنةوة بة ئيَوةى خؤشةويست, وة هيودارم ئيَوة لة داهاتوودا دلَخؤش و سوودمةند ببن لةم وانةية لةطةلَم...</a:t>
          </a:r>
          <a:endParaRPr lang="en-GB" sz="1200" dirty="0">
            <a:solidFill>
              <a:schemeClr val="tx1"/>
            </a:solidFill>
            <a:cs typeface="Ali_K_Alwand" pitchFamily="2" charset="-78"/>
          </a:endParaRPr>
        </a:p>
      </dgm:t>
    </dgm:pt>
    <dgm:pt modelId="{49A89E63-6811-45E1-A630-D5990F2C9731}" type="parTrans" cxnId="{F7B7D8A8-335C-47FD-BFB4-A055400C1B4D}">
      <dgm:prSet custT="1"/>
      <dgm:spPr>
        <a:solidFill>
          <a:schemeClr val="bg1"/>
        </a:solidFill>
        <a:ln w="19050">
          <a:solidFill>
            <a:schemeClr val="tx1"/>
          </a:solidFill>
        </a:ln>
      </dgm:spPr>
      <dgm:t>
        <a:bodyPr/>
        <a:lstStyle/>
        <a:p>
          <a:endParaRPr lang="en-GB" sz="1200">
            <a:solidFill>
              <a:schemeClr val="tx1"/>
            </a:solidFill>
          </a:endParaRPr>
        </a:p>
      </dgm:t>
    </dgm:pt>
    <dgm:pt modelId="{E7660593-AF71-4065-8608-69B84E5B8FF6}" type="sibTrans" cxnId="{F7B7D8A8-335C-47FD-BFB4-A055400C1B4D}">
      <dgm:prSet/>
      <dgm:spPr/>
      <dgm:t>
        <a:bodyPr/>
        <a:lstStyle/>
        <a:p>
          <a:endParaRPr lang="en-GB"/>
        </a:p>
      </dgm:t>
    </dgm:pt>
    <dgm:pt modelId="{E4620A21-43C9-445C-B6C4-602785297A93}">
      <dgm:prSet custT="1"/>
      <dgm:spPr>
        <a:solidFill>
          <a:schemeClr val="bg1"/>
        </a:solidFill>
        <a:ln w="38100">
          <a:solidFill>
            <a:schemeClr val="tx1"/>
          </a:solidFill>
          <a:prstDash val="lgDashDotDot"/>
        </a:ln>
      </dgm:spPr>
      <dgm:t>
        <a:bodyPr/>
        <a:lstStyle/>
        <a:p>
          <a:pPr algn="l"/>
          <a:endParaRPr lang="en-GB" sz="1200" dirty="0" smtClean="0">
            <a:solidFill>
              <a:schemeClr val="tx1"/>
            </a:solidFill>
          </a:endParaRPr>
        </a:p>
        <a:p>
          <a:pPr algn="ctr"/>
          <a:endParaRPr lang="en-GB" sz="1200" dirty="0">
            <a:solidFill>
              <a:schemeClr val="tx1"/>
            </a:solidFill>
          </a:endParaRPr>
        </a:p>
      </dgm:t>
    </dgm:pt>
    <dgm:pt modelId="{0F6ED4BB-4FFE-4D6B-98D4-3EE888DD449D}" type="parTrans" cxnId="{E8A647C8-2BB7-4866-B09C-8530E2333FFE}">
      <dgm:prSet custT="1"/>
      <dgm:spPr>
        <a:solidFill>
          <a:schemeClr val="bg1"/>
        </a:solidFill>
        <a:ln w="19050">
          <a:solidFill>
            <a:schemeClr val="tx1"/>
          </a:solidFill>
        </a:ln>
      </dgm:spPr>
      <dgm:t>
        <a:bodyPr/>
        <a:lstStyle/>
        <a:p>
          <a:endParaRPr lang="en-GB" sz="1200">
            <a:solidFill>
              <a:schemeClr val="tx1"/>
            </a:solidFill>
          </a:endParaRPr>
        </a:p>
      </dgm:t>
    </dgm:pt>
    <dgm:pt modelId="{E378FCEC-FF80-44B8-B373-E58DDD912743}" type="sibTrans" cxnId="{E8A647C8-2BB7-4866-B09C-8530E2333FFE}">
      <dgm:prSet/>
      <dgm:spPr/>
      <dgm:t>
        <a:bodyPr/>
        <a:lstStyle/>
        <a:p>
          <a:endParaRPr lang="en-GB"/>
        </a:p>
      </dgm:t>
    </dgm:pt>
    <dgm:pt modelId="{12E156FB-63FC-4DE7-B06F-7A630EBCE0C9}">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بة كوورتى خؤت بناسينة</a:t>
          </a:r>
          <a:endParaRPr lang="en-GB" sz="1200" dirty="0">
            <a:solidFill>
              <a:schemeClr val="tx1"/>
            </a:solidFill>
            <a:cs typeface="Ali_K_Alwand" pitchFamily="2" charset="-78"/>
          </a:endParaRPr>
        </a:p>
      </dgm:t>
    </dgm:pt>
    <dgm:pt modelId="{F9D74F2E-3B1F-494B-8A60-CD5A8A20C92A}" type="parTrans" cxnId="{74088066-4EF3-4F01-9263-45FF9B81828C}">
      <dgm:prSet custT="1"/>
      <dgm:spPr>
        <a:solidFill>
          <a:schemeClr val="bg1"/>
        </a:solidFill>
        <a:ln w="19050">
          <a:solidFill>
            <a:schemeClr val="tx1"/>
          </a:solidFill>
        </a:ln>
      </dgm:spPr>
      <dgm:t>
        <a:bodyPr/>
        <a:lstStyle/>
        <a:p>
          <a:endParaRPr lang="en-GB" sz="1200">
            <a:solidFill>
              <a:schemeClr val="tx1"/>
            </a:solidFill>
          </a:endParaRPr>
        </a:p>
      </dgm:t>
    </dgm:pt>
    <dgm:pt modelId="{2BA9E550-3B7E-4E55-B2F4-2AF2A8B3EC15}" type="sibTrans" cxnId="{74088066-4EF3-4F01-9263-45FF9B81828C}">
      <dgm:prSet/>
      <dgm:spPr/>
      <dgm:t>
        <a:bodyPr/>
        <a:lstStyle/>
        <a:p>
          <a:endParaRPr lang="en-GB"/>
        </a:p>
      </dgm:t>
    </dgm:pt>
    <dgm:pt modelId="{4C2B2298-1202-4A9E-9B6F-D10C79238AEA}">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وانة نةلَيَييتةوة</a:t>
          </a:r>
          <a:endParaRPr lang="en-GB" sz="1200" dirty="0">
            <a:solidFill>
              <a:schemeClr val="tx1"/>
            </a:solidFill>
            <a:cs typeface="Ali_K_Alwand" pitchFamily="2" charset="-78"/>
          </a:endParaRPr>
        </a:p>
      </dgm:t>
    </dgm:pt>
    <dgm:pt modelId="{3E813A57-408C-4E28-8D8D-D2C114B8AA9D}" type="parTrans" cxnId="{D2F23F29-A427-4680-98DE-72881425484F}">
      <dgm:prSet custT="1"/>
      <dgm:spPr>
        <a:solidFill>
          <a:schemeClr val="bg1"/>
        </a:solidFill>
        <a:ln w="19050">
          <a:solidFill>
            <a:schemeClr val="tx1"/>
          </a:solidFill>
        </a:ln>
      </dgm:spPr>
      <dgm:t>
        <a:bodyPr/>
        <a:lstStyle/>
        <a:p>
          <a:endParaRPr lang="en-GB" sz="1200">
            <a:solidFill>
              <a:schemeClr val="tx1"/>
            </a:solidFill>
          </a:endParaRPr>
        </a:p>
      </dgm:t>
    </dgm:pt>
    <dgm:pt modelId="{9B42FCB7-136A-404F-8A30-3EA7F586554B}" type="sibTrans" cxnId="{D2F23F29-A427-4680-98DE-72881425484F}">
      <dgm:prSet/>
      <dgm:spPr/>
      <dgm:t>
        <a:bodyPr/>
        <a:lstStyle/>
        <a:p>
          <a:endParaRPr lang="en-GB"/>
        </a:p>
      </dgm:t>
    </dgm:pt>
    <dgm:pt modelId="{81859540-F6A3-456D-8D1E-348CBBC5DF19}">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هةولَدة ناوى قوتابيةكان لةبةر بكةي وة رِونكردنةوة بدة لةسةر ضؤنيةتى رِيَطاى وانة وتنةوةى خؤت و ياساكانت  </a:t>
          </a:r>
          <a:endParaRPr lang="en-GB" sz="1200" dirty="0">
            <a:solidFill>
              <a:schemeClr val="tx1"/>
            </a:solidFill>
            <a:cs typeface="Ali_K_Alwand" pitchFamily="2" charset="-78"/>
          </a:endParaRPr>
        </a:p>
      </dgm:t>
    </dgm:pt>
    <dgm:pt modelId="{09D2F130-8884-4AC9-8003-CD842E82E227}" type="parTrans" cxnId="{5DDB9961-F8DA-4E7B-8015-CF55759C7D92}">
      <dgm:prSet custT="1"/>
      <dgm:spPr>
        <a:solidFill>
          <a:schemeClr val="bg1"/>
        </a:solidFill>
        <a:ln w="19050">
          <a:solidFill>
            <a:schemeClr val="tx1"/>
          </a:solidFill>
        </a:ln>
      </dgm:spPr>
      <dgm:t>
        <a:bodyPr/>
        <a:lstStyle/>
        <a:p>
          <a:endParaRPr lang="en-GB" sz="1200">
            <a:solidFill>
              <a:schemeClr val="tx1"/>
            </a:solidFill>
          </a:endParaRPr>
        </a:p>
      </dgm:t>
    </dgm:pt>
    <dgm:pt modelId="{8DD895BE-D394-4806-A077-29203A28460B}" type="sibTrans" cxnId="{5DDB9961-F8DA-4E7B-8015-CF55759C7D92}">
      <dgm:prSet/>
      <dgm:spPr/>
      <dgm:t>
        <a:bodyPr/>
        <a:lstStyle/>
        <a:p>
          <a:endParaRPr lang="en-GB"/>
        </a:p>
      </dgm:t>
    </dgm:pt>
    <dgm:pt modelId="{EBCA328C-7595-46E2-9C06-C03EF4407226}">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قوتابيةكان خؤيان دةناسيَنن لةطةل حةزوو ئارةزوويان</a:t>
          </a:r>
          <a:endParaRPr lang="en-GB" sz="1200" dirty="0">
            <a:solidFill>
              <a:schemeClr val="tx1"/>
            </a:solidFill>
            <a:cs typeface="Ali_K_Alwand" pitchFamily="2" charset="-78"/>
          </a:endParaRPr>
        </a:p>
      </dgm:t>
    </dgm:pt>
    <dgm:pt modelId="{D0C5CBF6-7F11-4134-9E08-0A5D8F1EF9CA}" type="parTrans" cxnId="{2BA79E14-0293-41FD-B460-FB43DF335B26}">
      <dgm:prSet custT="1"/>
      <dgm:spPr>
        <a:solidFill>
          <a:schemeClr val="bg1"/>
        </a:solidFill>
        <a:ln w="19050">
          <a:solidFill>
            <a:schemeClr val="tx1"/>
          </a:solidFill>
        </a:ln>
      </dgm:spPr>
      <dgm:t>
        <a:bodyPr/>
        <a:lstStyle/>
        <a:p>
          <a:endParaRPr lang="en-GB" sz="1200">
            <a:solidFill>
              <a:schemeClr val="tx1"/>
            </a:solidFill>
          </a:endParaRPr>
        </a:p>
      </dgm:t>
    </dgm:pt>
    <dgm:pt modelId="{95173CD7-D65C-45E6-877C-94B31CB62B95}" type="sibTrans" cxnId="{2BA79E14-0293-41FD-B460-FB43DF335B26}">
      <dgm:prSet/>
      <dgm:spPr/>
      <dgm:t>
        <a:bodyPr/>
        <a:lstStyle/>
        <a:p>
          <a:endParaRPr lang="en-GB"/>
        </a:p>
      </dgm:t>
    </dgm:pt>
    <dgm:pt modelId="{79CC295B-73A8-4C22-9A94-10FB051E2943}">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طرينطترين ئامانجةكانى ئةم وانةية رونبكةوة بؤ قوتابى وة ضةند نموونةيةكى زيندوى لةسةر ثيَويستيةتى بهيَنةوة</a:t>
          </a:r>
          <a:endParaRPr lang="en-GB" sz="1200" dirty="0" smtClean="0">
            <a:solidFill>
              <a:schemeClr val="tx1"/>
            </a:solidFill>
            <a:cs typeface="Ali_K_Alwand" pitchFamily="2" charset="-78"/>
          </a:endParaRPr>
        </a:p>
      </dgm:t>
    </dgm:pt>
    <dgm:pt modelId="{0600899E-42CF-4A5C-B5CD-590F581259BC}" type="parTrans" cxnId="{C7099BA5-F21A-4025-959B-FCB5F2FA07EC}">
      <dgm:prSet custT="1"/>
      <dgm:spPr>
        <a:solidFill>
          <a:schemeClr val="bg1"/>
        </a:solidFill>
        <a:ln w="19050">
          <a:solidFill>
            <a:schemeClr val="tx1"/>
          </a:solidFill>
        </a:ln>
      </dgm:spPr>
      <dgm:t>
        <a:bodyPr/>
        <a:lstStyle/>
        <a:p>
          <a:endParaRPr lang="en-GB" sz="1200">
            <a:solidFill>
              <a:schemeClr val="tx1"/>
            </a:solidFill>
          </a:endParaRPr>
        </a:p>
      </dgm:t>
    </dgm:pt>
    <dgm:pt modelId="{FA631888-4677-4ABE-8BE1-6C897AE5D56D}" type="sibTrans" cxnId="{C7099BA5-F21A-4025-959B-FCB5F2FA07EC}">
      <dgm:prSet/>
      <dgm:spPr/>
      <dgm:t>
        <a:bodyPr/>
        <a:lstStyle/>
        <a:p>
          <a:endParaRPr lang="en-GB"/>
        </a:p>
      </dgm:t>
    </dgm:pt>
    <dgm:pt modelId="{825F1E03-8A0D-4501-8DAD-3BB6A0534FEC}">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ثيويستة ئاماذة بكةيت بة نمرةى دابةشكراو بةسةر طشت جؤرى ضالاَكييةكانت وةك: نمرةى ضالاَكى رِؤذانةى ثؤل, رِاثؤرت, تاقيكردنةوةى رِؤذانة و مانطانة, هيتر </a:t>
          </a:r>
          <a:endParaRPr lang="en-GB" sz="1200" dirty="0">
            <a:solidFill>
              <a:schemeClr val="tx1"/>
            </a:solidFill>
            <a:cs typeface="Ali_K_Alwand" pitchFamily="2" charset="-78"/>
          </a:endParaRPr>
        </a:p>
      </dgm:t>
    </dgm:pt>
    <dgm:pt modelId="{FA26A1F0-9564-49D0-AE96-D501F8EB96BB}" type="parTrans" cxnId="{9AB628CA-FF50-44FB-B521-F9CE98010455}">
      <dgm:prSet custT="1"/>
      <dgm:spPr>
        <a:solidFill>
          <a:schemeClr val="bg1"/>
        </a:solidFill>
        <a:ln w="19050">
          <a:solidFill>
            <a:schemeClr val="tx1"/>
          </a:solidFill>
        </a:ln>
      </dgm:spPr>
      <dgm:t>
        <a:bodyPr/>
        <a:lstStyle/>
        <a:p>
          <a:endParaRPr lang="en-GB" sz="1200">
            <a:solidFill>
              <a:schemeClr val="tx1"/>
            </a:solidFill>
          </a:endParaRPr>
        </a:p>
      </dgm:t>
    </dgm:pt>
    <dgm:pt modelId="{03C92DD9-DD8C-4A8E-92FD-039B924A538B}" type="sibTrans" cxnId="{9AB628CA-FF50-44FB-B521-F9CE98010455}">
      <dgm:prSet/>
      <dgm:spPr/>
      <dgm:t>
        <a:bodyPr/>
        <a:lstStyle/>
        <a:p>
          <a:endParaRPr lang="en-GB"/>
        </a:p>
      </dgm:t>
    </dgm:pt>
    <dgm:pt modelId="{3C14DBBB-457B-4276-8158-E180A5CD9B2F}">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زانيارى ثيَويست ببةخشة لةسةر ياساى ناو ثؤل وةك, دةستهةلَبرِين لة كاتى ثرسياركردن, ثاراستنى هيمنى و ثاكو خاويَنى ثؤل وةك مالَةوةتان, وة يارمةتيدانى يةكترى</a:t>
          </a:r>
          <a:endParaRPr lang="en-GB" sz="1200" dirty="0">
            <a:solidFill>
              <a:schemeClr val="tx1"/>
            </a:solidFill>
            <a:cs typeface="Ali_K_Alwand" pitchFamily="2" charset="-78"/>
          </a:endParaRPr>
        </a:p>
      </dgm:t>
    </dgm:pt>
    <dgm:pt modelId="{EAFDCD2A-2CE8-4457-891B-ABFA35C0FE17}" type="parTrans" cxnId="{32E1D417-93AC-498C-A9F8-3AEF812FA83C}">
      <dgm:prSet custT="1"/>
      <dgm:spPr>
        <a:solidFill>
          <a:schemeClr val="bg1"/>
        </a:solidFill>
        <a:ln w="19050">
          <a:solidFill>
            <a:schemeClr val="tx1"/>
          </a:solidFill>
        </a:ln>
      </dgm:spPr>
      <dgm:t>
        <a:bodyPr/>
        <a:lstStyle/>
        <a:p>
          <a:endParaRPr lang="en-GB" sz="1200">
            <a:solidFill>
              <a:schemeClr val="tx1"/>
            </a:solidFill>
          </a:endParaRPr>
        </a:p>
      </dgm:t>
    </dgm:pt>
    <dgm:pt modelId="{6F41FCD6-00AB-4960-9AE0-79320FDBC160}" type="sibTrans" cxnId="{32E1D417-93AC-498C-A9F8-3AEF812FA83C}">
      <dgm:prSet/>
      <dgm:spPr/>
      <dgm:t>
        <a:bodyPr/>
        <a:lstStyle/>
        <a:p>
          <a:endParaRPr lang="en-GB"/>
        </a:p>
      </dgm:t>
    </dgm:pt>
    <dgm:pt modelId="{C79DE021-9F38-49C5-ACD9-40A58C52859D}">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زؤربةى زؤرى ثرسيار و طفتوطؤكان لة ثؤلدا دةبيَت بابةتى بيَت و تايبةت بيَت بة وانةى سةرةكى</a:t>
          </a:r>
          <a:endParaRPr lang="en-GB" sz="1200" dirty="0">
            <a:solidFill>
              <a:schemeClr val="tx1"/>
            </a:solidFill>
            <a:cs typeface="Ali_K_Alwand" pitchFamily="2" charset="-78"/>
          </a:endParaRPr>
        </a:p>
      </dgm:t>
    </dgm:pt>
    <dgm:pt modelId="{240D0196-5909-4EAF-A560-1578FF138912}" type="parTrans" cxnId="{3C61FC29-67D7-4647-AA3F-BA7411AA9F21}">
      <dgm:prSet custT="1"/>
      <dgm:spPr>
        <a:solidFill>
          <a:schemeClr val="bg1"/>
        </a:solidFill>
        <a:ln w="19050">
          <a:solidFill>
            <a:schemeClr val="tx1"/>
          </a:solidFill>
        </a:ln>
      </dgm:spPr>
      <dgm:t>
        <a:bodyPr/>
        <a:lstStyle/>
        <a:p>
          <a:endParaRPr lang="en-GB" sz="1200">
            <a:solidFill>
              <a:schemeClr val="tx1"/>
            </a:solidFill>
          </a:endParaRPr>
        </a:p>
      </dgm:t>
    </dgm:pt>
    <dgm:pt modelId="{8F42A9AD-B377-4027-A21B-3E2C73E7F2F5}" type="sibTrans" cxnId="{3C61FC29-67D7-4647-AA3F-BA7411AA9F21}">
      <dgm:prSet/>
      <dgm:spPr/>
      <dgm:t>
        <a:bodyPr/>
        <a:lstStyle/>
        <a:p>
          <a:endParaRPr lang="en-GB"/>
        </a:p>
      </dgm:t>
    </dgm:pt>
    <dgm:pt modelId="{5BA858CC-4360-41DB-965A-173504A989B8}">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روونبكريتةوة كةوا ثيَويستة قوتابيةكان  رِيَزي يةكتر بطرن وة رِيَزيان هةبىَ بةرامبةر يةكترى لةكاتى هةبونى بيرورِاو ووتة و بيرؤكةى جياواز لةسةر بابةتةكان</a:t>
          </a:r>
          <a:endParaRPr lang="en-GB" sz="1200" dirty="0" smtClean="0">
            <a:solidFill>
              <a:schemeClr val="tx1"/>
            </a:solidFill>
            <a:cs typeface="Ali_K_Alwand" pitchFamily="2" charset="-78"/>
          </a:endParaRPr>
        </a:p>
      </dgm:t>
    </dgm:pt>
    <dgm:pt modelId="{5F7355F2-2C1E-4043-B16B-84CF79F41A27}" type="parTrans" cxnId="{88994E87-5011-4706-8942-DBCDA43112F3}">
      <dgm:prSet custT="1"/>
      <dgm:spPr>
        <a:solidFill>
          <a:schemeClr val="bg1"/>
        </a:solidFill>
        <a:ln w="19050">
          <a:solidFill>
            <a:schemeClr val="tx1"/>
          </a:solidFill>
        </a:ln>
      </dgm:spPr>
      <dgm:t>
        <a:bodyPr/>
        <a:lstStyle/>
        <a:p>
          <a:endParaRPr lang="en-GB" sz="1200">
            <a:solidFill>
              <a:schemeClr val="tx1"/>
            </a:solidFill>
          </a:endParaRPr>
        </a:p>
      </dgm:t>
    </dgm:pt>
    <dgm:pt modelId="{9707DEBA-D294-4CB8-AEA1-666D36213E4C}" type="sibTrans" cxnId="{88994E87-5011-4706-8942-DBCDA43112F3}">
      <dgm:prSet/>
      <dgm:spPr/>
      <dgm:t>
        <a:bodyPr/>
        <a:lstStyle/>
        <a:p>
          <a:endParaRPr lang="en-GB"/>
        </a:p>
      </dgm:t>
    </dgm:pt>
    <dgm:pt modelId="{5CF07299-430C-46C6-B0C2-CD8E710E9FA2}">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زانيارى بدريَت بة قوتابيةكان بؤ واجبى وانةى داهاتوو بؤ ئةوةى خؤيان ئامادةبكةن بؤ وانةكة بةسةركةوتوويي</a:t>
          </a:r>
          <a:endParaRPr lang="en-GB" sz="1200" dirty="0">
            <a:solidFill>
              <a:schemeClr val="tx1"/>
            </a:solidFill>
            <a:cs typeface="Ali_K_Alwand" pitchFamily="2" charset="-78"/>
          </a:endParaRPr>
        </a:p>
      </dgm:t>
    </dgm:pt>
    <dgm:pt modelId="{2F62EC7B-6D6F-496C-9D65-6DA708677E7D}" type="parTrans" cxnId="{AC274786-BC6F-44C4-BFA7-3C8644191CA8}">
      <dgm:prSet custT="1"/>
      <dgm:spPr>
        <a:solidFill>
          <a:schemeClr val="bg1"/>
        </a:solidFill>
        <a:ln w="19050">
          <a:solidFill>
            <a:schemeClr val="tx1"/>
          </a:solidFill>
        </a:ln>
      </dgm:spPr>
      <dgm:t>
        <a:bodyPr/>
        <a:lstStyle/>
        <a:p>
          <a:endParaRPr lang="en-GB" sz="1200">
            <a:solidFill>
              <a:schemeClr val="tx1"/>
            </a:solidFill>
          </a:endParaRPr>
        </a:p>
      </dgm:t>
    </dgm:pt>
    <dgm:pt modelId="{DF2FADF2-B30E-4D8B-9CAB-F5613A098EF1}" type="sibTrans" cxnId="{AC274786-BC6F-44C4-BFA7-3C8644191CA8}">
      <dgm:prSet/>
      <dgm:spPr/>
      <dgm:t>
        <a:bodyPr/>
        <a:lstStyle/>
        <a:p>
          <a:endParaRPr lang="en-GB"/>
        </a:p>
      </dgm:t>
    </dgm:pt>
    <dgm:pt modelId="{6AA70E83-034F-4E87-B4B1-5F07E5A39C26}">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داوايان ليَبكريَت هةردةم دلَخؤش و روو بةزةردةخةنة بن بؤ يارمةتيانى يةكتر لة قوتابخانةدا</a:t>
          </a:r>
          <a:endParaRPr lang="en-GB" sz="1200" dirty="0">
            <a:solidFill>
              <a:schemeClr val="tx1"/>
            </a:solidFill>
            <a:cs typeface="Ali_K_Alwand" pitchFamily="2" charset="-78"/>
          </a:endParaRPr>
        </a:p>
      </dgm:t>
    </dgm:pt>
    <dgm:pt modelId="{B0BFA1DE-4473-4A33-AD21-6D6BC9AF94F1}" type="parTrans" cxnId="{6A8DA09C-A095-476B-B303-EEF23368292A}">
      <dgm:prSet custT="1"/>
      <dgm:spPr>
        <a:solidFill>
          <a:schemeClr val="bg1"/>
        </a:solidFill>
        <a:ln w="19050">
          <a:solidFill>
            <a:schemeClr val="tx1"/>
          </a:solidFill>
        </a:ln>
      </dgm:spPr>
      <dgm:t>
        <a:bodyPr/>
        <a:lstStyle/>
        <a:p>
          <a:endParaRPr lang="en-GB" sz="1200">
            <a:solidFill>
              <a:schemeClr val="tx1"/>
            </a:solidFill>
          </a:endParaRPr>
        </a:p>
      </dgm:t>
    </dgm:pt>
    <dgm:pt modelId="{A0E5944C-B581-4A73-BF41-261A90A8CCD5}" type="sibTrans" cxnId="{6A8DA09C-A095-476B-B303-EEF23368292A}">
      <dgm:prSet/>
      <dgm:spPr/>
      <dgm:t>
        <a:bodyPr/>
        <a:lstStyle/>
        <a:p>
          <a:endParaRPr lang="en-GB"/>
        </a:p>
      </dgm:t>
    </dgm:pt>
    <dgm:pt modelId="{8885664A-FFD0-495C-9096-08A3B61834A0}">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بةقوتابيةكان بلَىَ كةوا هؤشياربن لةكاتى ئةنجامدان ياخوود ئةنجامنةدانى هةنديَك كاروكردةوة كةوا لةوانةية ببيَتة هؤى بيَزارى و تورِةيي كةسانى دةوروبةريان </a:t>
          </a:r>
          <a:endParaRPr lang="en-GB" sz="1200" dirty="0">
            <a:solidFill>
              <a:schemeClr val="tx1"/>
            </a:solidFill>
            <a:cs typeface="Ali_K_Alwand" pitchFamily="2" charset="-78"/>
          </a:endParaRPr>
        </a:p>
      </dgm:t>
    </dgm:pt>
    <dgm:pt modelId="{614C084F-982A-47F3-ABD5-4610DFB299F9}" type="parTrans" cxnId="{BCB05FB7-838D-4E35-8C64-DC13A1386CA6}">
      <dgm:prSet custT="1"/>
      <dgm:spPr>
        <a:solidFill>
          <a:schemeClr val="bg1"/>
        </a:solidFill>
        <a:ln w="19050">
          <a:solidFill>
            <a:schemeClr val="tx1"/>
          </a:solidFill>
        </a:ln>
      </dgm:spPr>
      <dgm:t>
        <a:bodyPr/>
        <a:lstStyle/>
        <a:p>
          <a:endParaRPr lang="en-GB" sz="1200">
            <a:solidFill>
              <a:schemeClr val="tx1"/>
            </a:solidFill>
          </a:endParaRPr>
        </a:p>
      </dgm:t>
    </dgm:pt>
    <dgm:pt modelId="{9835FB3C-B78E-4191-A836-130D1167AB29}" type="sibTrans" cxnId="{BCB05FB7-838D-4E35-8C64-DC13A1386CA6}">
      <dgm:prSet/>
      <dgm:spPr/>
      <dgm:t>
        <a:bodyPr/>
        <a:lstStyle/>
        <a:p>
          <a:endParaRPr lang="en-GB"/>
        </a:p>
      </dgm:t>
    </dgm:pt>
    <dgm:pt modelId="{45CB26EE-9E6C-474B-8EC7-357161FB6B97}" type="pres">
      <dgm:prSet presAssocID="{573CA279-6E38-4EFB-B4AE-AF28BB9F9C8C}" presName="diagram" presStyleCnt="0">
        <dgm:presLayoutVars>
          <dgm:chPref val="1"/>
          <dgm:dir/>
          <dgm:animOne val="branch"/>
          <dgm:animLvl val="lvl"/>
          <dgm:resizeHandles val="exact"/>
        </dgm:presLayoutVars>
      </dgm:prSet>
      <dgm:spPr/>
      <dgm:t>
        <a:bodyPr/>
        <a:lstStyle/>
        <a:p>
          <a:endParaRPr lang="en-GB"/>
        </a:p>
      </dgm:t>
    </dgm:pt>
    <dgm:pt modelId="{BF3C9A1E-02CA-4DFF-97D9-0D45B65DA3A9}" type="pres">
      <dgm:prSet presAssocID="{B922174F-D57C-40F4-B0CD-4F8DBB6350DC}" presName="root1" presStyleCnt="0"/>
      <dgm:spPr/>
    </dgm:pt>
    <dgm:pt modelId="{33B19DE8-DDB0-47C4-8212-B7CCDCA9533D}" type="pres">
      <dgm:prSet presAssocID="{B922174F-D57C-40F4-B0CD-4F8DBB6350DC}" presName="LevelOneTextNode" presStyleLbl="node0" presStyleIdx="0" presStyleCnt="1" custScaleX="469702" custScaleY="325644" custLinFactNeighborY="-16177">
        <dgm:presLayoutVars>
          <dgm:chPref val="3"/>
        </dgm:presLayoutVars>
      </dgm:prSet>
      <dgm:spPr/>
      <dgm:t>
        <a:bodyPr/>
        <a:lstStyle/>
        <a:p>
          <a:endParaRPr lang="en-GB"/>
        </a:p>
      </dgm:t>
    </dgm:pt>
    <dgm:pt modelId="{0482C536-7DDB-4C09-A695-01E2B7092B91}" type="pres">
      <dgm:prSet presAssocID="{B922174F-D57C-40F4-B0CD-4F8DBB6350DC}" presName="level2hierChild" presStyleCnt="0"/>
      <dgm:spPr/>
    </dgm:pt>
    <dgm:pt modelId="{FD184282-4FBE-4CE4-9114-51836970B146}" type="pres">
      <dgm:prSet presAssocID="{F9D74F2E-3B1F-494B-8A60-CD5A8A20C92A}" presName="conn2-1" presStyleLbl="parChTrans1D2" presStyleIdx="0" presStyleCnt="15"/>
      <dgm:spPr/>
      <dgm:t>
        <a:bodyPr/>
        <a:lstStyle/>
        <a:p>
          <a:endParaRPr lang="en-GB"/>
        </a:p>
      </dgm:t>
    </dgm:pt>
    <dgm:pt modelId="{F4D3492A-62B2-4F04-8E01-3F06FA1AFFFB}" type="pres">
      <dgm:prSet presAssocID="{F9D74F2E-3B1F-494B-8A60-CD5A8A20C92A}" presName="connTx" presStyleLbl="parChTrans1D2" presStyleIdx="0" presStyleCnt="15"/>
      <dgm:spPr/>
      <dgm:t>
        <a:bodyPr/>
        <a:lstStyle/>
        <a:p>
          <a:endParaRPr lang="en-GB"/>
        </a:p>
      </dgm:t>
    </dgm:pt>
    <dgm:pt modelId="{35D1F62E-C8E8-4380-9DFD-6348F03B3DBB}" type="pres">
      <dgm:prSet presAssocID="{12E156FB-63FC-4DE7-B06F-7A630EBCE0C9}" presName="root2" presStyleCnt="0"/>
      <dgm:spPr/>
    </dgm:pt>
    <dgm:pt modelId="{15DDF8C2-8299-4964-813F-DBE8356DCF49}" type="pres">
      <dgm:prSet presAssocID="{12E156FB-63FC-4DE7-B06F-7A630EBCE0C9}" presName="LevelTwoTextNode" presStyleLbl="node2" presStyleIdx="0" presStyleCnt="15" custScaleX="147064" custScaleY="197349" custLinFactX="-150735" custLinFactY="171193" custLinFactNeighborX="-200000" custLinFactNeighborY="200000">
        <dgm:presLayoutVars>
          <dgm:chPref val="3"/>
        </dgm:presLayoutVars>
      </dgm:prSet>
      <dgm:spPr/>
      <dgm:t>
        <a:bodyPr/>
        <a:lstStyle/>
        <a:p>
          <a:endParaRPr lang="en-GB"/>
        </a:p>
      </dgm:t>
    </dgm:pt>
    <dgm:pt modelId="{2D9F4999-457C-4011-9059-391C4DC7DD75}" type="pres">
      <dgm:prSet presAssocID="{12E156FB-63FC-4DE7-B06F-7A630EBCE0C9}" presName="level3hierChild" presStyleCnt="0"/>
      <dgm:spPr/>
    </dgm:pt>
    <dgm:pt modelId="{64DAF7AA-FF45-430F-A0A7-EAC564CF00CC}" type="pres">
      <dgm:prSet presAssocID="{3E813A57-408C-4E28-8D8D-D2C114B8AA9D}" presName="conn2-1" presStyleLbl="parChTrans1D2" presStyleIdx="1" presStyleCnt="15"/>
      <dgm:spPr/>
      <dgm:t>
        <a:bodyPr/>
        <a:lstStyle/>
        <a:p>
          <a:endParaRPr lang="en-GB"/>
        </a:p>
      </dgm:t>
    </dgm:pt>
    <dgm:pt modelId="{7B1DCAB6-1030-471A-9C25-26840F13140D}" type="pres">
      <dgm:prSet presAssocID="{3E813A57-408C-4E28-8D8D-D2C114B8AA9D}" presName="connTx" presStyleLbl="parChTrans1D2" presStyleIdx="1" presStyleCnt="15"/>
      <dgm:spPr/>
      <dgm:t>
        <a:bodyPr/>
        <a:lstStyle/>
        <a:p>
          <a:endParaRPr lang="en-GB"/>
        </a:p>
      </dgm:t>
    </dgm:pt>
    <dgm:pt modelId="{A45C1A8C-2E1B-4E3D-B802-0DFE24FD821A}" type="pres">
      <dgm:prSet presAssocID="{4C2B2298-1202-4A9E-9B6F-D10C79238AEA}" presName="root2" presStyleCnt="0"/>
      <dgm:spPr/>
    </dgm:pt>
    <dgm:pt modelId="{442217D2-57C6-43D7-B701-238D4ED4749D}" type="pres">
      <dgm:prSet presAssocID="{4C2B2298-1202-4A9E-9B6F-D10C79238AEA}" presName="LevelTwoTextNode" presStyleLbl="node2" presStyleIdx="1" presStyleCnt="15" custScaleX="156123" custScaleY="169293" custLinFactX="-219085" custLinFactY="75192" custLinFactNeighborX="-300000" custLinFactNeighborY="100000">
        <dgm:presLayoutVars>
          <dgm:chPref val="3"/>
        </dgm:presLayoutVars>
      </dgm:prSet>
      <dgm:spPr/>
      <dgm:t>
        <a:bodyPr/>
        <a:lstStyle/>
        <a:p>
          <a:endParaRPr lang="en-GB"/>
        </a:p>
      </dgm:t>
    </dgm:pt>
    <dgm:pt modelId="{D304451E-9CDD-4675-9FFE-B7FAF50FF074}" type="pres">
      <dgm:prSet presAssocID="{4C2B2298-1202-4A9E-9B6F-D10C79238AEA}" presName="level3hierChild" presStyleCnt="0"/>
      <dgm:spPr/>
    </dgm:pt>
    <dgm:pt modelId="{3FE989B8-2B82-49D3-9047-A52EF6EE8F67}" type="pres">
      <dgm:prSet presAssocID="{09D2F130-8884-4AC9-8003-CD842E82E227}" presName="conn2-1" presStyleLbl="parChTrans1D2" presStyleIdx="2" presStyleCnt="15"/>
      <dgm:spPr/>
      <dgm:t>
        <a:bodyPr/>
        <a:lstStyle/>
        <a:p>
          <a:endParaRPr lang="en-GB"/>
        </a:p>
      </dgm:t>
    </dgm:pt>
    <dgm:pt modelId="{47A95FB4-8655-456F-BB27-DA5CABED34C6}" type="pres">
      <dgm:prSet presAssocID="{09D2F130-8884-4AC9-8003-CD842E82E227}" presName="connTx" presStyleLbl="parChTrans1D2" presStyleIdx="2" presStyleCnt="15"/>
      <dgm:spPr/>
      <dgm:t>
        <a:bodyPr/>
        <a:lstStyle/>
        <a:p>
          <a:endParaRPr lang="en-GB"/>
        </a:p>
      </dgm:t>
    </dgm:pt>
    <dgm:pt modelId="{52044E14-C3A2-458F-A522-40EAB8B5F6E3}" type="pres">
      <dgm:prSet presAssocID="{81859540-F6A3-456D-8D1E-348CBBC5DF19}" presName="root2" presStyleCnt="0"/>
      <dgm:spPr/>
    </dgm:pt>
    <dgm:pt modelId="{C4F42F30-14EA-4C95-A234-BBBA0CF6BE9E}" type="pres">
      <dgm:prSet presAssocID="{81859540-F6A3-456D-8D1E-348CBBC5DF19}" presName="LevelTwoTextNode" presStyleLbl="node2" presStyleIdx="2" presStyleCnt="15" custScaleX="522409" custScaleY="201483" custLinFactNeighborX="81703" custLinFactNeighborY="-59622">
        <dgm:presLayoutVars>
          <dgm:chPref val="3"/>
        </dgm:presLayoutVars>
      </dgm:prSet>
      <dgm:spPr/>
      <dgm:t>
        <a:bodyPr/>
        <a:lstStyle/>
        <a:p>
          <a:endParaRPr lang="en-GB"/>
        </a:p>
      </dgm:t>
    </dgm:pt>
    <dgm:pt modelId="{82E038B8-4E7B-4CDA-B49F-22F3A60358BB}" type="pres">
      <dgm:prSet presAssocID="{81859540-F6A3-456D-8D1E-348CBBC5DF19}" presName="level3hierChild" presStyleCnt="0"/>
      <dgm:spPr/>
    </dgm:pt>
    <dgm:pt modelId="{14CBF323-7D42-4209-82A2-9AE60668D3E8}" type="pres">
      <dgm:prSet presAssocID="{D0C5CBF6-7F11-4134-9E08-0A5D8F1EF9CA}" presName="conn2-1" presStyleLbl="parChTrans1D2" presStyleIdx="3" presStyleCnt="15"/>
      <dgm:spPr/>
      <dgm:t>
        <a:bodyPr/>
        <a:lstStyle/>
        <a:p>
          <a:endParaRPr lang="en-GB"/>
        </a:p>
      </dgm:t>
    </dgm:pt>
    <dgm:pt modelId="{52AD5B1E-BF33-4014-BCF3-8E5EDCAE6874}" type="pres">
      <dgm:prSet presAssocID="{D0C5CBF6-7F11-4134-9E08-0A5D8F1EF9CA}" presName="connTx" presStyleLbl="parChTrans1D2" presStyleIdx="3" presStyleCnt="15"/>
      <dgm:spPr/>
      <dgm:t>
        <a:bodyPr/>
        <a:lstStyle/>
        <a:p>
          <a:endParaRPr lang="en-GB"/>
        </a:p>
      </dgm:t>
    </dgm:pt>
    <dgm:pt modelId="{1A7E2256-3453-4C5B-8CA7-5F088D77F067}" type="pres">
      <dgm:prSet presAssocID="{EBCA328C-7595-46E2-9C06-C03EF4407226}" presName="root2" presStyleCnt="0"/>
      <dgm:spPr/>
    </dgm:pt>
    <dgm:pt modelId="{B00D2800-2CF0-4E40-ACFF-951DB7901BF9}" type="pres">
      <dgm:prSet presAssocID="{EBCA328C-7595-46E2-9C06-C03EF4407226}" presName="LevelTwoTextNode" presStyleLbl="node2" presStyleIdx="3" presStyleCnt="15" custScaleX="255875" custScaleY="249929" custLinFactX="-92943" custLinFactY="-100000" custLinFactNeighborX="-100000" custLinFactNeighborY="-176845">
        <dgm:presLayoutVars>
          <dgm:chPref val="3"/>
        </dgm:presLayoutVars>
      </dgm:prSet>
      <dgm:spPr/>
      <dgm:t>
        <a:bodyPr/>
        <a:lstStyle/>
        <a:p>
          <a:endParaRPr lang="en-GB"/>
        </a:p>
      </dgm:t>
    </dgm:pt>
    <dgm:pt modelId="{94D69F73-F09C-4AAB-8421-F64F100AD8A1}" type="pres">
      <dgm:prSet presAssocID="{EBCA328C-7595-46E2-9C06-C03EF4407226}" presName="level3hierChild" presStyleCnt="0"/>
      <dgm:spPr/>
    </dgm:pt>
    <dgm:pt modelId="{2DBBBE72-946F-496C-BB60-B08E2F10B8B5}" type="pres">
      <dgm:prSet presAssocID="{0600899E-42CF-4A5C-B5CD-590F581259BC}" presName="conn2-1" presStyleLbl="parChTrans1D2" presStyleIdx="4" presStyleCnt="15"/>
      <dgm:spPr/>
      <dgm:t>
        <a:bodyPr/>
        <a:lstStyle/>
        <a:p>
          <a:endParaRPr lang="en-GB"/>
        </a:p>
      </dgm:t>
    </dgm:pt>
    <dgm:pt modelId="{9408B08C-9A13-4AD3-8BDD-6D426CC2D2E7}" type="pres">
      <dgm:prSet presAssocID="{0600899E-42CF-4A5C-B5CD-590F581259BC}" presName="connTx" presStyleLbl="parChTrans1D2" presStyleIdx="4" presStyleCnt="15"/>
      <dgm:spPr/>
      <dgm:t>
        <a:bodyPr/>
        <a:lstStyle/>
        <a:p>
          <a:endParaRPr lang="en-GB"/>
        </a:p>
      </dgm:t>
    </dgm:pt>
    <dgm:pt modelId="{3F9932CD-E569-4B1E-9ED2-F100D0411D9A}" type="pres">
      <dgm:prSet presAssocID="{79CC295B-73A8-4C22-9A94-10FB051E2943}" presName="root2" presStyleCnt="0"/>
      <dgm:spPr/>
    </dgm:pt>
    <dgm:pt modelId="{8F20A78C-B9C3-4391-8D26-F6760ECFCCD5}" type="pres">
      <dgm:prSet presAssocID="{79CC295B-73A8-4C22-9A94-10FB051E2943}" presName="LevelTwoTextNode" presStyleLbl="node2" presStyleIdx="4" presStyleCnt="15" custScaleX="518446" custScaleY="181935" custLinFactY="-100000" custLinFactNeighborX="81703" custLinFactNeighborY="-179473">
        <dgm:presLayoutVars>
          <dgm:chPref val="3"/>
        </dgm:presLayoutVars>
      </dgm:prSet>
      <dgm:spPr/>
      <dgm:t>
        <a:bodyPr/>
        <a:lstStyle/>
        <a:p>
          <a:endParaRPr lang="en-GB"/>
        </a:p>
      </dgm:t>
    </dgm:pt>
    <dgm:pt modelId="{8857DE91-8D14-4312-B7C1-BD09E19F6EB2}" type="pres">
      <dgm:prSet presAssocID="{79CC295B-73A8-4C22-9A94-10FB051E2943}" presName="level3hierChild" presStyleCnt="0"/>
      <dgm:spPr/>
    </dgm:pt>
    <dgm:pt modelId="{8027AD9E-11D1-42E7-B724-A9EDE0BB2790}" type="pres">
      <dgm:prSet presAssocID="{FA26A1F0-9564-49D0-AE96-D501F8EB96BB}" presName="conn2-1" presStyleLbl="parChTrans1D2" presStyleIdx="5" presStyleCnt="15"/>
      <dgm:spPr/>
      <dgm:t>
        <a:bodyPr/>
        <a:lstStyle/>
        <a:p>
          <a:endParaRPr lang="en-GB"/>
        </a:p>
      </dgm:t>
    </dgm:pt>
    <dgm:pt modelId="{AA5BC3A9-44F5-4027-815C-6048B655192C}" type="pres">
      <dgm:prSet presAssocID="{FA26A1F0-9564-49D0-AE96-D501F8EB96BB}" presName="connTx" presStyleLbl="parChTrans1D2" presStyleIdx="5" presStyleCnt="15"/>
      <dgm:spPr/>
      <dgm:t>
        <a:bodyPr/>
        <a:lstStyle/>
        <a:p>
          <a:endParaRPr lang="en-GB"/>
        </a:p>
      </dgm:t>
    </dgm:pt>
    <dgm:pt modelId="{6641E939-56B0-41DA-9DE7-4838E337EEC3}" type="pres">
      <dgm:prSet presAssocID="{825F1E03-8A0D-4501-8DAD-3BB6A0534FEC}" presName="root2" presStyleCnt="0"/>
      <dgm:spPr/>
    </dgm:pt>
    <dgm:pt modelId="{ADE6C5D9-90D4-441D-950C-1E639C201E04}" type="pres">
      <dgm:prSet presAssocID="{825F1E03-8A0D-4501-8DAD-3BB6A0534FEC}" presName="LevelTwoTextNode" presStyleLbl="node2" presStyleIdx="5" presStyleCnt="15" custScaleX="513766" custScaleY="239963" custLinFactY="-100000" custLinFactNeighborX="82629" custLinFactNeighborY="-135740">
        <dgm:presLayoutVars>
          <dgm:chPref val="3"/>
        </dgm:presLayoutVars>
      </dgm:prSet>
      <dgm:spPr/>
      <dgm:t>
        <a:bodyPr/>
        <a:lstStyle/>
        <a:p>
          <a:endParaRPr lang="en-GB"/>
        </a:p>
      </dgm:t>
    </dgm:pt>
    <dgm:pt modelId="{E3B02A0E-C83E-45A3-8FD1-17FEFC7696CF}" type="pres">
      <dgm:prSet presAssocID="{825F1E03-8A0D-4501-8DAD-3BB6A0534FEC}" presName="level3hierChild" presStyleCnt="0"/>
      <dgm:spPr/>
    </dgm:pt>
    <dgm:pt modelId="{3E7F7D2C-DC45-4866-8275-38443DC79D0F}" type="pres">
      <dgm:prSet presAssocID="{EAFDCD2A-2CE8-4457-891B-ABFA35C0FE17}" presName="conn2-1" presStyleLbl="parChTrans1D2" presStyleIdx="6" presStyleCnt="15"/>
      <dgm:spPr/>
      <dgm:t>
        <a:bodyPr/>
        <a:lstStyle/>
        <a:p>
          <a:endParaRPr lang="en-GB"/>
        </a:p>
      </dgm:t>
    </dgm:pt>
    <dgm:pt modelId="{5AF7EF22-7C0B-4AD8-AA73-8739B8DB608E}" type="pres">
      <dgm:prSet presAssocID="{EAFDCD2A-2CE8-4457-891B-ABFA35C0FE17}" presName="connTx" presStyleLbl="parChTrans1D2" presStyleIdx="6" presStyleCnt="15"/>
      <dgm:spPr/>
      <dgm:t>
        <a:bodyPr/>
        <a:lstStyle/>
        <a:p>
          <a:endParaRPr lang="en-GB"/>
        </a:p>
      </dgm:t>
    </dgm:pt>
    <dgm:pt modelId="{04FCC05F-5106-4EF2-8D80-4884C692CDC7}" type="pres">
      <dgm:prSet presAssocID="{3C14DBBB-457B-4276-8158-E180A5CD9B2F}" presName="root2" presStyleCnt="0"/>
      <dgm:spPr/>
    </dgm:pt>
    <dgm:pt modelId="{EE47F29F-6079-42D1-A69E-EAD7E2A3A8E9}" type="pres">
      <dgm:prSet presAssocID="{3C14DBBB-457B-4276-8158-E180A5CD9B2F}" presName="LevelTwoTextNode" presStyleLbl="node2" presStyleIdx="6" presStyleCnt="15" custScaleX="513362" custScaleY="278037" custLinFactY="-98343" custLinFactNeighborX="82629" custLinFactNeighborY="-100000">
        <dgm:presLayoutVars>
          <dgm:chPref val="3"/>
        </dgm:presLayoutVars>
      </dgm:prSet>
      <dgm:spPr/>
      <dgm:t>
        <a:bodyPr/>
        <a:lstStyle/>
        <a:p>
          <a:endParaRPr lang="en-GB"/>
        </a:p>
      </dgm:t>
    </dgm:pt>
    <dgm:pt modelId="{C816BCC8-6E53-4345-B633-11E8852B9134}" type="pres">
      <dgm:prSet presAssocID="{3C14DBBB-457B-4276-8158-E180A5CD9B2F}" presName="level3hierChild" presStyleCnt="0"/>
      <dgm:spPr/>
    </dgm:pt>
    <dgm:pt modelId="{3DC9CA92-862A-43A1-ACBB-33EA20F10AC6}" type="pres">
      <dgm:prSet presAssocID="{240D0196-5909-4EAF-A560-1578FF138912}" presName="conn2-1" presStyleLbl="parChTrans1D2" presStyleIdx="7" presStyleCnt="15"/>
      <dgm:spPr/>
      <dgm:t>
        <a:bodyPr/>
        <a:lstStyle/>
        <a:p>
          <a:endParaRPr lang="en-GB"/>
        </a:p>
      </dgm:t>
    </dgm:pt>
    <dgm:pt modelId="{26AC24BC-9641-45B1-B2FF-D4B4915FB5DB}" type="pres">
      <dgm:prSet presAssocID="{240D0196-5909-4EAF-A560-1578FF138912}" presName="connTx" presStyleLbl="parChTrans1D2" presStyleIdx="7" presStyleCnt="15"/>
      <dgm:spPr/>
      <dgm:t>
        <a:bodyPr/>
        <a:lstStyle/>
        <a:p>
          <a:endParaRPr lang="en-GB"/>
        </a:p>
      </dgm:t>
    </dgm:pt>
    <dgm:pt modelId="{30D23748-311C-4689-9FEF-BAEC80D67F33}" type="pres">
      <dgm:prSet presAssocID="{C79DE021-9F38-49C5-ACD9-40A58C52859D}" presName="root2" presStyleCnt="0"/>
      <dgm:spPr/>
    </dgm:pt>
    <dgm:pt modelId="{C0169BBD-CCBB-4837-9E84-AE9E409D980C}" type="pres">
      <dgm:prSet presAssocID="{C79DE021-9F38-49C5-ACD9-40A58C52859D}" presName="LevelTwoTextNode" presStyleLbl="node2" presStyleIdx="7" presStyleCnt="15" custScaleX="515414" custScaleY="225913" custLinFactY="-68902" custLinFactNeighborX="82629" custLinFactNeighborY="-100000">
        <dgm:presLayoutVars>
          <dgm:chPref val="3"/>
        </dgm:presLayoutVars>
      </dgm:prSet>
      <dgm:spPr/>
      <dgm:t>
        <a:bodyPr/>
        <a:lstStyle/>
        <a:p>
          <a:endParaRPr lang="en-GB"/>
        </a:p>
      </dgm:t>
    </dgm:pt>
    <dgm:pt modelId="{AAFFEE16-85E3-483C-8F54-E7349D947A50}" type="pres">
      <dgm:prSet presAssocID="{C79DE021-9F38-49C5-ACD9-40A58C52859D}" presName="level3hierChild" presStyleCnt="0"/>
      <dgm:spPr/>
    </dgm:pt>
    <dgm:pt modelId="{898187C0-E538-486B-8144-C1C7B98BA356}" type="pres">
      <dgm:prSet presAssocID="{5F7355F2-2C1E-4043-B16B-84CF79F41A27}" presName="conn2-1" presStyleLbl="parChTrans1D2" presStyleIdx="8" presStyleCnt="15"/>
      <dgm:spPr/>
      <dgm:t>
        <a:bodyPr/>
        <a:lstStyle/>
        <a:p>
          <a:endParaRPr lang="en-GB"/>
        </a:p>
      </dgm:t>
    </dgm:pt>
    <dgm:pt modelId="{3080C926-D70D-43E0-9DEA-A67BBC66AB4E}" type="pres">
      <dgm:prSet presAssocID="{5F7355F2-2C1E-4043-B16B-84CF79F41A27}" presName="connTx" presStyleLbl="parChTrans1D2" presStyleIdx="8" presStyleCnt="15"/>
      <dgm:spPr/>
      <dgm:t>
        <a:bodyPr/>
        <a:lstStyle/>
        <a:p>
          <a:endParaRPr lang="en-GB"/>
        </a:p>
      </dgm:t>
    </dgm:pt>
    <dgm:pt modelId="{E0F012AE-06CA-4AD7-B0E0-1F39799EAA80}" type="pres">
      <dgm:prSet presAssocID="{5BA858CC-4360-41DB-965A-173504A989B8}" presName="root2" presStyleCnt="0"/>
      <dgm:spPr/>
    </dgm:pt>
    <dgm:pt modelId="{4166187A-DAAA-4DE9-BE46-144996A29E72}" type="pres">
      <dgm:prSet presAssocID="{5BA858CC-4360-41DB-965A-173504A989B8}" presName="LevelTwoTextNode" presStyleLbl="node2" presStyleIdx="8" presStyleCnt="15" custScaleX="516469" custScaleY="270191" custLinFactY="-17877" custLinFactNeighborX="81703" custLinFactNeighborY="-100000">
        <dgm:presLayoutVars>
          <dgm:chPref val="3"/>
        </dgm:presLayoutVars>
      </dgm:prSet>
      <dgm:spPr/>
      <dgm:t>
        <a:bodyPr/>
        <a:lstStyle/>
        <a:p>
          <a:endParaRPr lang="en-GB"/>
        </a:p>
      </dgm:t>
    </dgm:pt>
    <dgm:pt modelId="{5CB627D7-1F5B-4E8A-A0A1-63D4A7D2374F}" type="pres">
      <dgm:prSet presAssocID="{5BA858CC-4360-41DB-965A-173504A989B8}" presName="level3hierChild" presStyleCnt="0"/>
      <dgm:spPr/>
    </dgm:pt>
    <dgm:pt modelId="{D0966AF5-6745-4028-A84E-5FA8C04C4F93}" type="pres">
      <dgm:prSet presAssocID="{2F62EC7B-6D6F-496C-9D65-6DA708677E7D}" presName="conn2-1" presStyleLbl="parChTrans1D2" presStyleIdx="9" presStyleCnt="15"/>
      <dgm:spPr/>
      <dgm:t>
        <a:bodyPr/>
        <a:lstStyle/>
        <a:p>
          <a:endParaRPr lang="en-GB"/>
        </a:p>
      </dgm:t>
    </dgm:pt>
    <dgm:pt modelId="{19CBD05E-0D3E-494E-8094-A09D63422CAF}" type="pres">
      <dgm:prSet presAssocID="{2F62EC7B-6D6F-496C-9D65-6DA708677E7D}" presName="connTx" presStyleLbl="parChTrans1D2" presStyleIdx="9" presStyleCnt="15"/>
      <dgm:spPr/>
      <dgm:t>
        <a:bodyPr/>
        <a:lstStyle/>
        <a:p>
          <a:endParaRPr lang="en-GB"/>
        </a:p>
      </dgm:t>
    </dgm:pt>
    <dgm:pt modelId="{E37A0E76-CA99-493B-BDF5-CDFA1006B195}" type="pres">
      <dgm:prSet presAssocID="{5CF07299-430C-46C6-B0C2-CD8E710E9FA2}" presName="root2" presStyleCnt="0"/>
      <dgm:spPr/>
    </dgm:pt>
    <dgm:pt modelId="{B6A544EF-45C6-4DFE-903E-BFF75205C485}" type="pres">
      <dgm:prSet presAssocID="{5CF07299-430C-46C6-B0C2-CD8E710E9FA2}" presName="LevelTwoTextNode" presStyleLbl="node2" presStyleIdx="9" presStyleCnt="15" custScaleX="510740" custScaleY="215191" custLinFactNeighborX="81703" custLinFactNeighborY="-77714">
        <dgm:presLayoutVars>
          <dgm:chPref val="3"/>
        </dgm:presLayoutVars>
      </dgm:prSet>
      <dgm:spPr/>
      <dgm:t>
        <a:bodyPr/>
        <a:lstStyle/>
        <a:p>
          <a:endParaRPr lang="en-GB"/>
        </a:p>
      </dgm:t>
    </dgm:pt>
    <dgm:pt modelId="{E541FBC9-A973-40A1-99ED-CA02D49568D9}" type="pres">
      <dgm:prSet presAssocID="{5CF07299-430C-46C6-B0C2-CD8E710E9FA2}" presName="level3hierChild" presStyleCnt="0"/>
      <dgm:spPr/>
    </dgm:pt>
    <dgm:pt modelId="{80D48F21-3709-44AD-A57A-70B5688C05BF}" type="pres">
      <dgm:prSet presAssocID="{B0BFA1DE-4473-4A33-AD21-6D6BC9AF94F1}" presName="conn2-1" presStyleLbl="parChTrans1D2" presStyleIdx="10" presStyleCnt="15"/>
      <dgm:spPr/>
      <dgm:t>
        <a:bodyPr/>
        <a:lstStyle/>
        <a:p>
          <a:endParaRPr lang="en-GB"/>
        </a:p>
      </dgm:t>
    </dgm:pt>
    <dgm:pt modelId="{1FAAEFFD-5CA4-491D-8D10-11B645804D7C}" type="pres">
      <dgm:prSet presAssocID="{B0BFA1DE-4473-4A33-AD21-6D6BC9AF94F1}" presName="connTx" presStyleLbl="parChTrans1D2" presStyleIdx="10" presStyleCnt="15"/>
      <dgm:spPr/>
      <dgm:t>
        <a:bodyPr/>
        <a:lstStyle/>
        <a:p>
          <a:endParaRPr lang="en-GB"/>
        </a:p>
      </dgm:t>
    </dgm:pt>
    <dgm:pt modelId="{329B10EA-6605-485B-876E-9F7446E5BC3F}" type="pres">
      <dgm:prSet presAssocID="{6AA70E83-034F-4E87-B4B1-5F07E5A39C26}" presName="root2" presStyleCnt="0"/>
      <dgm:spPr/>
    </dgm:pt>
    <dgm:pt modelId="{099DFDE1-B83F-43F6-A2B4-9D1D7D45839A}" type="pres">
      <dgm:prSet presAssocID="{6AA70E83-034F-4E87-B4B1-5F07E5A39C26}" presName="LevelTwoTextNode" presStyleLbl="node2" presStyleIdx="10" presStyleCnt="15" custScaleX="516681" custScaleY="181138" custLinFactNeighborX="75692" custLinFactNeighborY="-31990">
        <dgm:presLayoutVars>
          <dgm:chPref val="3"/>
        </dgm:presLayoutVars>
      </dgm:prSet>
      <dgm:spPr/>
      <dgm:t>
        <a:bodyPr/>
        <a:lstStyle/>
        <a:p>
          <a:endParaRPr lang="en-GB"/>
        </a:p>
      </dgm:t>
    </dgm:pt>
    <dgm:pt modelId="{D03453AE-F5F1-48BF-BD5C-9B657AE20E8D}" type="pres">
      <dgm:prSet presAssocID="{6AA70E83-034F-4E87-B4B1-5F07E5A39C26}" presName="level3hierChild" presStyleCnt="0"/>
      <dgm:spPr/>
    </dgm:pt>
    <dgm:pt modelId="{D3F51C34-1E09-4D0C-B98C-6F3DF4FAD2D4}" type="pres">
      <dgm:prSet presAssocID="{614C084F-982A-47F3-ABD5-4610DFB299F9}" presName="conn2-1" presStyleLbl="parChTrans1D2" presStyleIdx="11" presStyleCnt="15"/>
      <dgm:spPr/>
      <dgm:t>
        <a:bodyPr/>
        <a:lstStyle/>
        <a:p>
          <a:endParaRPr lang="en-GB"/>
        </a:p>
      </dgm:t>
    </dgm:pt>
    <dgm:pt modelId="{38ECBF31-1FC0-4529-A714-7636B46DCD85}" type="pres">
      <dgm:prSet presAssocID="{614C084F-982A-47F3-ABD5-4610DFB299F9}" presName="connTx" presStyleLbl="parChTrans1D2" presStyleIdx="11" presStyleCnt="15"/>
      <dgm:spPr/>
      <dgm:t>
        <a:bodyPr/>
        <a:lstStyle/>
        <a:p>
          <a:endParaRPr lang="en-GB"/>
        </a:p>
      </dgm:t>
    </dgm:pt>
    <dgm:pt modelId="{D0E52885-4EC1-4D46-B6DA-7EE3F615742D}" type="pres">
      <dgm:prSet presAssocID="{8885664A-FFD0-495C-9096-08A3B61834A0}" presName="root2" presStyleCnt="0"/>
      <dgm:spPr/>
    </dgm:pt>
    <dgm:pt modelId="{8FCDDD40-F204-45D4-930F-BAAB76BBAE99}" type="pres">
      <dgm:prSet presAssocID="{8885664A-FFD0-495C-9096-08A3B61834A0}" presName="LevelTwoTextNode" presStyleLbl="node2" presStyleIdx="11" presStyleCnt="15" custScaleX="526676" custScaleY="261336" custLinFactNeighborX="66683" custLinFactNeighborY="-362">
        <dgm:presLayoutVars>
          <dgm:chPref val="3"/>
        </dgm:presLayoutVars>
      </dgm:prSet>
      <dgm:spPr/>
      <dgm:t>
        <a:bodyPr/>
        <a:lstStyle/>
        <a:p>
          <a:endParaRPr lang="en-GB"/>
        </a:p>
      </dgm:t>
    </dgm:pt>
    <dgm:pt modelId="{D4F29DF9-BF5C-457D-8FE0-9BE172D0C0C2}" type="pres">
      <dgm:prSet presAssocID="{8885664A-FFD0-495C-9096-08A3B61834A0}" presName="level3hierChild" presStyleCnt="0"/>
      <dgm:spPr/>
    </dgm:pt>
    <dgm:pt modelId="{4DB74E45-134F-4F1F-BAB6-550C6B354110}" type="pres">
      <dgm:prSet presAssocID="{0F6ED4BB-4FFE-4D6B-98D4-3EE888DD449D}" presName="conn2-1" presStyleLbl="parChTrans1D2" presStyleIdx="12" presStyleCnt="15"/>
      <dgm:spPr/>
      <dgm:t>
        <a:bodyPr/>
        <a:lstStyle/>
        <a:p>
          <a:endParaRPr lang="en-GB"/>
        </a:p>
      </dgm:t>
    </dgm:pt>
    <dgm:pt modelId="{7E75C294-DC51-4FA3-BD96-67DADA38EC1F}" type="pres">
      <dgm:prSet presAssocID="{0F6ED4BB-4FFE-4D6B-98D4-3EE888DD449D}" presName="connTx" presStyleLbl="parChTrans1D2" presStyleIdx="12" presStyleCnt="15"/>
      <dgm:spPr/>
      <dgm:t>
        <a:bodyPr/>
        <a:lstStyle/>
        <a:p>
          <a:endParaRPr lang="en-GB"/>
        </a:p>
      </dgm:t>
    </dgm:pt>
    <dgm:pt modelId="{0972039F-17C9-43A4-897E-C70F1522AE8D}" type="pres">
      <dgm:prSet presAssocID="{E4620A21-43C9-445C-B6C4-602785297A93}" presName="root2" presStyleCnt="0"/>
      <dgm:spPr/>
    </dgm:pt>
    <dgm:pt modelId="{176961BB-F3A5-4CE8-9C57-AA3DE77A661A}" type="pres">
      <dgm:prSet presAssocID="{E4620A21-43C9-445C-B6C4-602785297A93}" presName="LevelTwoTextNode" presStyleLbl="node2" presStyleIdx="12" presStyleCnt="15" custScaleX="552950" custScaleY="268641" custLinFactX="-249125" custLinFactNeighborX="-300000" custLinFactNeighborY="-221">
        <dgm:presLayoutVars>
          <dgm:chPref val="3"/>
        </dgm:presLayoutVars>
      </dgm:prSet>
      <dgm:spPr/>
      <dgm:t>
        <a:bodyPr/>
        <a:lstStyle/>
        <a:p>
          <a:endParaRPr lang="en-GB"/>
        </a:p>
      </dgm:t>
    </dgm:pt>
    <dgm:pt modelId="{A6511B4D-FCD0-4EC5-82CC-064F9A252493}" type="pres">
      <dgm:prSet presAssocID="{E4620A21-43C9-445C-B6C4-602785297A93}" presName="level3hierChild" presStyleCnt="0"/>
      <dgm:spPr/>
    </dgm:pt>
    <dgm:pt modelId="{B2D6CB19-20FB-4C45-8DEB-21420C55AAF2}" type="pres">
      <dgm:prSet presAssocID="{49A89E63-6811-45E1-A630-D5990F2C9731}" presName="conn2-1" presStyleLbl="parChTrans1D2" presStyleIdx="13" presStyleCnt="15"/>
      <dgm:spPr/>
      <dgm:t>
        <a:bodyPr/>
        <a:lstStyle/>
        <a:p>
          <a:endParaRPr lang="en-GB"/>
        </a:p>
      </dgm:t>
    </dgm:pt>
    <dgm:pt modelId="{EF6FE74E-9910-4364-BAF6-3845DF3C3138}" type="pres">
      <dgm:prSet presAssocID="{49A89E63-6811-45E1-A630-D5990F2C9731}" presName="connTx" presStyleLbl="parChTrans1D2" presStyleIdx="13" presStyleCnt="15"/>
      <dgm:spPr/>
      <dgm:t>
        <a:bodyPr/>
        <a:lstStyle/>
        <a:p>
          <a:endParaRPr lang="en-GB"/>
        </a:p>
      </dgm:t>
    </dgm:pt>
    <dgm:pt modelId="{6D336336-34F9-4175-AC05-E8A7A407EDD5}" type="pres">
      <dgm:prSet presAssocID="{0DACB660-DCE2-4479-9332-0A9EB9AA864C}" presName="root2" presStyleCnt="0"/>
      <dgm:spPr/>
    </dgm:pt>
    <dgm:pt modelId="{4519F201-C24E-41CE-8862-EF4B6DAD2EE5}" type="pres">
      <dgm:prSet presAssocID="{0DACB660-DCE2-4479-9332-0A9EB9AA864C}" presName="LevelTwoTextNode" presStyleLbl="node2" presStyleIdx="13" presStyleCnt="15" custAng="10800000" custFlipVert="1" custScaleX="521741" custScaleY="253817" custLinFactNeighborX="73043" custLinFactNeighborY="63109">
        <dgm:presLayoutVars>
          <dgm:chPref val="3"/>
        </dgm:presLayoutVars>
      </dgm:prSet>
      <dgm:spPr/>
      <dgm:t>
        <a:bodyPr/>
        <a:lstStyle/>
        <a:p>
          <a:endParaRPr lang="en-GB"/>
        </a:p>
      </dgm:t>
    </dgm:pt>
    <dgm:pt modelId="{4A0A92C1-AAF8-4FCB-B7A6-4952B9A0EBF3}" type="pres">
      <dgm:prSet presAssocID="{0DACB660-DCE2-4479-9332-0A9EB9AA864C}" presName="level3hierChild" presStyleCnt="0"/>
      <dgm:spPr/>
    </dgm:pt>
    <dgm:pt modelId="{8838853B-C986-4439-8850-9AA83471570F}" type="pres">
      <dgm:prSet presAssocID="{7D16DBB1-D07F-4EDC-B504-3933BE257546}" presName="conn2-1" presStyleLbl="parChTrans1D2" presStyleIdx="14" presStyleCnt="15"/>
      <dgm:spPr/>
      <dgm:t>
        <a:bodyPr/>
        <a:lstStyle/>
        <a:p>
          <a:endParaRPr lang="en-GB"/>
        </a:p>
      </dgm:t>
    </dgm:pt>
    <dgm:pt modelId="{89C41051-D493-4EFC-9216-10BB8E56474F}" type="pres">
      <dgm:prSet presAssocID="{7D16DBB1-D07F-4EDC-B504-3933BE257546}" presName="connTx" presStyleLbl="parChTrans1D2" presStyleIdx="14" presStyleCnt="15"/>
      <dgm:spPr/>
      <dgm:t>
        <a:bodyPr/>
        <a:lstStyle/>
        <a:p>
          <a:endParaRPr lang="en-GB"/>
        </a:p>
      </dgm:t>
    </dgm:pt>
    <dgm:pt modelId="{04F96D3B-F702-4AD2-A4F3-D3FC46083580}" type="pres">
      <dgm:prSet presAssocID="{6F1A2AB1-A368-443C-AC1C-2AA2511441BC}" presName="root2" presStyleCnt="0"/>
      <dgm:spPr/>
    </dgm:pt>
    <dgm:pt modelId="{8A4E5320-7A9E-46CD-9A38-0E66D0FE2AB8}" type="pres">
      <dgm:prSet presAssocID="{6F1A2AB1-A368-443C-AC1C-2AA2511441BC}" presName="LevelTwoTextNode" presStyleLbl="node2" presStyleIdx="14" presStyleCnt="15" custScaleX="529072" custScaleY="256178" custLinFactY="-216034" custLinFactNeighborX="67244" custLinFactNeighborY="-300000">
        <dgm:presLayoutVars>
          <dgm:chPref val="3"/>
        </dgm:presLayoutVars>
      </dgm:prSet>
      <dgm:spPr/>
      <dgm:t>
        <a:bodyPr/>
        <a:lstStyle/>
        <a:p>
          <a:endParaRPr lang="en-GB"/>
        </a:p>
      </dgm:t>
    </dgm:pt>
    <dgm:pt modelId="{5E54A224-4A79-423C-B9F0-A6280CD86974}" type="pres">
      <dgm:prSet presAssocID="{6F1A2AB1-A368-443C-AC1C-2AA2511441BC}" presName="level3hierChild" presStyleCnt="0"/>
      <dgm:spPr/>
    </dgm:pt>
  </dgm:ptLst>
  <dgm:cxnLst>
    <dgm:cxn modelId="{2BA79E14-0293-41FD-B460-FB43DF335B26}" srcId="{B922174F-D57C-40F4-B0CD-4F8DBB6350DC}" destId="{EBCA328C-7595-46E2-9C06-C03EF4407226}" srcOrd="3" destOrd="0" parTransId="{D0C5CBF6-7F11-4134-9E08-0A5D8F1EF9CA}" sibTransId="{95173CD7-D65C-45E6-877C-94B31CB62B95}"/>
    <dgm:cxn modelId="{439E7C4F-64DC-43FA-8B22-C4B22A1C2BC1}" type="presOf" srcId="{79CC295B-73A8-4C22-9A94-10FB051E2943}" destId="{8F20A78C-B9C3-4391-8D26-F6760ECFCCD5}" srcOrd="0" destOrd="0" presId="urn:microsoft.com/office/officeart/2005/8/layout/hierarchy2"/>
    <dgm:cxn modelId="{A179425F-4D39-46BA-BE37-2CD2DD258015}" type="presOf" srcId="{0F6ED4BB-4FFE-4D6B-98D4-3EE888DD449D}" destId="{7E75C294-DC51-4FA3-BD96-67DADA38EC1F}" srcOrd="1" destOrd="0" presId="urn:microsoft.com/office/officeart/2005/8/layout/hierarchy2"/>
    <dgm:cxn modelId="{7CC8B92E-6C27-45D1-94A6-4B158272AA07}" type="presOf" srcId="{2F62EC7B-6D6F-496C-9D65-6DA708677E7D}" destId="{19CBD05E-0D3E-494E-8094-A09D63422CAF}" srcOrd="1" destOrd="0" presId="urn:microsoft.com/office/officeart/2005/8/layout/hierarchy2"/>
    <dgm:cxn modelId="{BCB05FB7-838D-4E35-8C64-DC13A1386CA6}" srcId="{B922174F-D57C-40F4-B0CD-4F8DBB6350DC}" destId="{8885664A-FFD0-495C-9096-08A3B61834A0}" srcOrd="11" destOrd="0" parTransId="{614C084F-982A-47F3-ABD5-4610DFB299F9}" sibTransId="{9835FB3C-B78E-4191-A836-130D1167AB29}"/>
    <dgm:cxn modelId="{ADD38193-C6EF-4DA0-80E6-04EC4A92AD21}" type="presOf" srcId="{B922174F-D57C-40F4-B0CD-4F8DBB6350DC}" destId="{33B19DE8-DDB0-47C4-8212-B7CCDCA9533D}" srcOrd="0" destOrd="0" presId="urn:microsoft.com/office/officeart/2005/8/layout/hierarchy2"/>
    <dgm:cxn modelId="{ED23C88D-25E2-4606-9C4A-585F13C38A18}" type="presOf" srcId="{81859540-F6A3-456D-8D1E-348CBBC5DF19}" destId="{C4F42F30-14EA-4C95-A234-BBBA0CF6BE9E}" srcOrd="0" destOrd="0" presId="urn:microsoft.com/office/officeart/2005/8/layout/hierarchy2"/>
    <dgm:cxn modelId="{32E1D417-93AC-498C-A9F8-3AEF812FA83C}" srcId="{B922174F-D57C-40F4-B0CD-4F8DBB6350DC}" destId="{3C14DBBB-457B-4276-8158-E180A5CD9B2F}" srcOrd="6" destOrd="0" parTransId="{EAFDCD2A-2CE8-4457-891B-ABFA35C0FE17}" sibTransId="{6F41FCD6-00AB-4960-9AE0-79320FDBC160}"/>
    <dgm:cxn modelId="{74088066-4EF3-4F01-9263-45FF9B81828C}" srcId="{B922174F-D57C-40F4-B0CD-4F8DBB6350DC}" destId="{12E156FB-63FC-4DE7-B06F-7A630EBCE0C9}" srcOrd="0" destOrd="0" parTransId="{F9D74F2E-3B1F-494B-8A60-CD5A8A20C92A}" sibTransId="{2BA9E550-3B7E-4E55-B2F4-2AF2A8B3EC15}"/>
    <dgm:cxn modelId="{E4F713EA-693C-4FFA-9669-3C22229758FB}" type="presOf" srcId="{0DACB660-DCE2-4479-9332-0A9EB9AA864C}" destId="{4519F201-C24E-41CE-8862-EF4B6DAD2EE5}" srcOrd="0" destOrd="0" presId="urn:microsoft.com/office/officeart/2005/8/layout/hierarchy2"/>
    <dgm:cxn modelId="{6C33745E-862A-43FB-9A7C-E80ED331F084}" type="presOf" srcId="{825F1E03-8A0D-4501-8DAD-3BB6A0534FEC}" destId="{ADE6C5D9-90D4-441D-950C-1E639C201E04}" srcOrd="0" destOrd="0" presId="urn:microsoft.com/office/officeart/2005/8/layout/hierarchy2"/>
    <dgm:cxn modelId="{C323E073-E594-4B3E-86C2-9CED5361C196}" type="presOf" srcId="{4C2B2298-1202-4A9E-9B6F-D10C79238AEA}" destId="{442217D2-57C6-43D7-B701-238D4ED4749D}" srcOrd="0" destOrd="0" presId="urn:microsoft.com/office/officeart/2005/8/layout/hierarchy2"/>
    <dgm:cxn modelId="{06F73C80-B25C-4DFF-931C-60AD384FE433}" type="presOf" srcId="{B0BFA1DE-4473-4A33-AD21-6D6BC9AF94F1}" destId="{80D48F21-3709-44AD-A57A-70B5688C05BF}" srcOrd="0" destOrd="0" presId="urn:microsoft.com/office/officeart/2005/8/layout/hierarchy2"/>
    <dgm:cxn modelId="{8D9AF569-3E86-4E94-84FF-F09EB7DDA198}" type="presOf" srcId="{3E813A57-408C-4E28-8D8D-D2C114B8AA9D}" destId="{64DAF7AA-FF45-430F-A0A7-EAC564CF00CC}" srcOrd="0" destOrd="0" presId="urn:microsoft.com/office/officeart/2005/8/layout/hierarchy2"/>
    <dgm:cxn modelId="{3C61FC29-67D7-4647-AA3F-BA7411AA9F21}" srcId="{B922174F-D57C-40F4-B0CD-4F8DBB6350DC}" destId="{C79DE021-9F38-49C5-ACD9-40A58C52859D}" srcOrd="7" destOrd="0" parTransId="{240D0196-5909-4EAF-A560-1578FF138912}" sibTransId="{8F42A9AD-B377-4027-A21B-3E2C73E7F2F5}"/>
    <dgm:cxn modelId="{C6C963CF-BB0D-41CC-802D-CAE4DCAF35A2}" type="presOf" srcId="{C79DE021-9F38-49C5-ACD9-40A58C52859D}" destId="{C0169BBD-CCBB-4837-9E84-AE9E409D980C}" srcOrd="0" destOrd="0" presId="urn:microsoft.com/office/officeart/2005/8/layout/hierarchy2"/>
    <dgm:cxn modelId="{F7B7D8A8-335C-47FD-BFB4-A055400C1B4D}" srcId="{B922174F-D57C-40F4-B0CD-4F8DBB6350DC}" destId="{0DACB660-DCE2-4479-9332-0A9EB9AA864C}" srcOrd="13" destOrd="0" parTransId="{49A89E63-6811-45E1-A630-D5990F2C9731}" sibTransId="{E7660593-AF71-4065-8608-69B84E5B8FF6}"/>
    <dgm:cxn modelId="{62500EB3-FC80-4920-B713-5C2D2B632193}" type="presOf" srcId="{09D2F130-8884-4AC9-8003-CD842E82E227}" destId="{47A95FB4-8655-456F-BB27-DA5CABED34C6}" srcOrd="1" destOrd="0" presId="urn:microsoft.com/office/officeart/2005/8/layout/hierarchy2"/>
    <dgm:cxn modelId="{5DDB9961-F8DA-4E7B-8015-CF55759C7D92}" srcId="{B922174F-D57C-40F4-B0CD-4F8DBB6350DC}" destId="{81859540-F6A3-456D-8D1E-348CBBC5DF19}" srcOrd="2" destOrd="0" parTransId="{09D2F130-8884-4AC9-8003-CD842E82E227}" sibTransId="{8DD895BE-D394-4806-A077-29203A28460B}"/>
    <dgm:cxn modelId="{04BF7907-B71A-41A0-A71A-C688D30ACF4F}" type="presOf" srcId="{8885664A-FFD0-495C-9096-08A3B61834A0}" destId="{8FCDDD40-F204-45D4-930F-BAAB76BBAE99}" srcOrd="0" destOrd="0" presId="urn:microsoft.com/office/officeart/2005/8/layout/hierarchy2"/>
    <dgm:cxn modelId="{88994E87-5011-4706-8942-DBCDA43112F3}" srcId="{B922174F-D57C-40F4-B0CD-4F8DBB6350DC}" destId="{5BA858CC-4360-41DB-965A-173504A989B8}" srcOrd="8" destOrd="0" parTransId="{5F7355F2-2C1E-4043-B16B-84CF79F41A27}" sibTransId="{9707DEBA-D294-4CB8-AEA1-666D36213E4C}"/>
    <dgm:cxn modelId="{2F5CA88B-20F4-4035-926B-57655653CF00}" type="presOf" srcId="{5BA858CC-4360-41DB-965A-173504A989B8}" destId="{4166187A-DAAA-4DE9-BE46-144996A29E72}" srcOrd="0" destOrd="0" presId="urn:microsoft.com/office/officeart/2005/8/layout/hierarchy2"/>
    <dgm:cxn modelId="{D2F23F29-A427-4680-98DE-72881425484F}" srcId="{B922174F-D57C-40F4-B0CD-4F8DBB6350DC}" destId="{4C2B2298-1202-4A9E-9B6F-D10C79238AEA}" srcOrd="1" destOrd="0" parTransId="{3E813A57-408C-4E28-8D8D-D2C114B8AA9D}" sibTransId="{9B42FCB7-136A-404F-8A30-3EA7F586554B}"/>
    <dgm:cxn modelId="{22F9FBBA-F967-4603-8041-733683ABF843}" type="presOf" srcId="{12E156FB-63FC-4DE7-B06F-7A630EBCE0C9}" destId="{15DDF8C2-8299-4964-813F-DBE8356DCF49}" srcOrd="0" destOrd="0" presId="urn:microsoft.com/office/officeart/2005/8/layout/hierarchy2"/>
    <dgm:cxn modelId="{B79481B6-6DB0-4519-99BF-E70577F5D9E5}" type="presOf" srcId="{F9D74F2E-3B1F-494B-8A60-CD5A8A20C92A}" destId="{FD184282-4FBE-4CE4-9114-51836970B146}" srcOrd="0" destOrd="0" presId="urn:microsoft.com/office/officeart/2005/8/layout/hierarchy2"/>
    <dgm:cxn modelId="{E9546C1E-E84A-4DDF-B4A1-203F5E21C497}" type="presOf" srcId="{FA26A1F0-9564-49D0-AE96-D501F8EB96BB}" destId="{AA5BC3A9-44F5-4027-815C-6048B655192C}" srcOrd="1" destOrd="0" presId="urn:microsoft.com/office/officeart/2005/8/layout/hierarchy2"/>
    <dgm:cxn modelId="{06B26097-E981-42EF-9785-50013DCDB6E5}" type="presOf" srcId="{3C14DBBB-457B-4276-8158-E180A5CD9B2F}" destId="{EE47F29F-6079-42D1-A69E-EAD7E2A3A8E9}" srcOrd="0" destOrd="0" presId="urn:microsoft.com/office/officeart/2005/8/layout/hierarchy2"/>
    <dgm:cxn modelId="{D1F587FF-2E6B-42F9-9B32-FD3E604B236C}" type="presOf" srcId="{614C084F-982A-47F3-ABD5-4610DFB299F9}" destId="{D3F51C34-1E09-4D0C-B98C-6F3DF4FAD2D4}" srcOrd="0" destOrd="0" presId="urn:microsoft.com/office/officeart/2005/8/layout/hierarchy2"/>
    <dgm:cxn modelId="{E0FD3A29-0A81-4CEE-8716-F9E1A60F2F83}" type="presOf" srcId="{09D2F130-8884-4AC9-8003-CD842E82E227}" destId="{3FE989B8-2B82-49D3-9047-A52EF6EE8F67}" srcOrd="0" destOrd="0" presId="urn:microsoft.com/office/officeart/2005/8/layout/hierarchy2"/>
    <dgm:cxn modelId="{8B478B57-E5DD-4173-8CB6-73ACBB05FEC3}" type="presOf" srcId="{EAFDCD2A-2CE8-4457-891B-ABFA35C0FE17}" destId="{5AF7EF22-7C0B-4AD8-AA73-8739B8DB608E}" srcOrd="1" destOrd="0" presId="urn:microsoft.com/office/officeart/2005/8/layout/hierarchy2"/>
    <dgm:cxn modelId="{2576846A-04B9-4411-B56B-733D7340BBCE}" type="presOf" srcId="{0F6ED4BB-4FFE-4D6B-98D4-3EE888DD449D}" destId="{4DB74E45-134F-4F1F-BAB6-550C6B354110}" srcOrd="0" destOrd="0" presId="urn:microsoft.com/office/officeart/2005/8/layout/hierarchy2"/>
    <dgm:cxn modelId="{AD2FC23D-4A52-4F26-827B-140E1FFDB1A1}" type="presOf" srcId="{49A89E63-6811-45E1-A630-D5990F2C9731}" destId="{EF6FE74E-9910-4364-BAF6-3845DF3C3138}" srcOrd="1" destOrd="0" presId="urn:microsoft.com/office/officeart/2005/8/layout/hierarchy2"/>
    <dgm:cxn modelId="{E8A647C8-2BB7-4866-B09C-8530E2333FFE}" srcId="{B922174F-D57C-40F4-B0CD-4F8DBB6350DC}" destId="{E4620A21-43C9-445C-B6C4-602785297A93}" srcOrd="12" destOrd="0" parTransId="{0F6ED4BB-4FFE-4D6B-98D4-3EE888DD449D}" sibTransId="{E378FCEC-FF80-44B8-B373-E58DDD912743}"/>
    <dgm:cxn modelId="{14C9377D-E3D3-4E04-B369-01CD578650EC}" type="presOf" srcId="{5F7355F2-2C1E-4043-B16B-84CF79F41A27}" destId="{898187C0-E538-486B-8144-C1C7B98BA356}" srcOrd="0" destOrd="0" presId="urn:microsoft.com/office/officeart/2005/8/layout/hierarchy2"/>
    <dgm:cxn modelId="{6A8DA09C-A095-476B-B303-EEF23368292A}" srcId="{B922174F-D57C-40F4-B0CD-4F8DBB6350DC}" destId="{6AA70E83-034F-4E87-B4B1-5F07E5A39C26}" srcOrd="10" destOrd="0" parTransId="{B0BFA1DE-4473-4A33-AD21-6D6BC9AF94F1}" sibTransId="{A0E5944C-B581-4A73-BF41-261A90A8CCD5}"/>
    <dgm:cxn modelId="{AD85BB1C-6C61-4F93-97B0-5E16F6E0E209}" type="presOf" srcId="{7D16DBB1-D07F-4EDC-B504-3933BE257546}" destId="{89C41051-D493-4EFC-9216-10BB8E56474F}" srcOrd="1" destOrd="0" presId="urn:microsoft.com/office/officeart/2005/8/layout/hierarchy2"/>
    <dgm:cxn modelId="{455F3B33-FCC6-412F-AA37-4EEFBBD7ED53}" type="presOf" srcId="{49A89E63-6811-45E1-A630-D5990F2C9731}" destId="{B2D6CB19-20FB-4C45-8DEB-21420C55AAF2}" srcOrd="0" destOrd="0" presId="urn:microsoft.com/office/officeart/2005/8/layout/hierarchy2"/>
    <dgm:cxn modelId="{2A00FACA-17DF-40CF-AF1F-4A5397BA8DBD}" type="presOf" srcId="{7D16DBB1-D07F-4EDC-B504-3933BE257546}" destId="{8838853B-C986-4439-8850-9AA83471570F}" srcOrd="0" destOrd="0" presId="urn:microsoft.com/office/officeart/2005/8/layout/hierarchy2"/>
    <dgm:cxn modelId="{E4088EFA-F637-4AE2-BF72-302A45C327DF}" type="presOf" srcId="{614C084F-982A-47F3-ABD5-4610DFB299F9}" destId="{38ECBF31-1FC0-4529-A714-7636B46DCD85}" srcOrd="1" destOrd="0" presId="urn:microsoft.com/office/officeart/2005/8/layout/hierarchy2"/>
    <dgm:cxn modelId="{4D599444-A8C5-430A-BD0B-F48683D53FEB}" type="presOf" srcId="{D0C5CBF6-7F11-4134-9E08-0A5D8F1EF9CA}" destId="{14CBF323-7D42-4209-82A2-9AE60668D3E8}" srcOrd="0" destOrd="0" presId="urn:microsoft.com/office/officeart/2005/8/layout/hierarchy2"/>
    <dgm:cxn modelId="{28ABD0A6-96B1-4D06-BF75-BE1F1C67978E}" type="presOf" srcId="{EBCA328C-7595-46E2-9C06-C03EF4407226}" destId="{B00D2800-2CF0-4E40-ACFF-951DB7901BF9}" srcOrd="0" destOrd="0" presId="urn:microsoft.com/office/officeart/2005/8/layout/hierarchy2"/>
    <dgm:cxn modelId="{DD6DA89A-CD2C-4E47-89F2-764168FBF83A}" type="presOf" srcId="{5CF07299-430C-46C6-B0C2-CD8E710E9FA2}" destId="{B6A544EF-45C6-4DFE-903E-BFF75205C485}" srcOrd="0" destOrd="0" presId="urn:microsoft.com/office/officeart/2005/8/layout/hierarchy2"/>
    <dgm:cxn modelId="{28AEA3CF-42E9-466F-AA53-89B32F08A91E}" type="presOf" srcId="{0600899E-42CF-4A5C-B5CD-590F581259BC}" destId="{9408B08C-9A13-4AD3-8BDD-6D426CC2D2E7}" srcOrd="1" destOrd="0" presId="urn:microsoft.com/office/officeart/2005/8/layout/hierarchy2"/>
    <dgm:cxn modelId="{B08E8716-24E1-4974-AE7C-692D7B386436}" type="presOf" srcId="{0600899E-42CF-4A5C-B5CD-590F581259BC}" destId="{2DBBBE72-946F-496C-BB60-B08E2F10B8B5}" srcOrd="0" destOrd="0" presId="urn:microsoft.com/office/officeart/2005/8/layout/hierarchy2"/>
    <dgm:cxn modelId="{1E0A2FAD-1A59-4034-BC5C-9477818DD2BA}" type="presOf" srcId="{EAFDCD2A-2CE8-4457-891B-ABFA35C0FE17}" destId="{3E7F7D2C-DC45-4866-8275-38443DC79D0F}" srcOrd="0" destOrd="0" presId="urn:microsoft.com/office/officeart/2005/8/layout/hierarchy2"/>
    <dgm:cxn modelId="{2EB58C96-E38F-4279-ACF2-CB19F3E8349C}" type="presOf" srcId="{573CA279-6E38-4EFB-B4AE-AF28BB9F9C8C}" destId="{45CB26EE-9E6C-474B-8EC7-357161FB6B97}" srcOrd="0" destOrd="0" presId="urn:microsoft.com/office/officeart/2005/8/layout/hierarchy2"/>
    <dgm:cxn modelId="{6929A79A-CF07-4DC8-AB7E-A854EC033600}" type="presOf" srcId="{6AA70E83-034F-4E87-B4B1-5F07E5A39C26}" destId="{099DFDE1-B83F-43F6-A2B4-9D1D7D45839A}" srcOrd="0" destOrd="0" presId="urn:microsoft.com/office/officeart/2005/8/layout/hierarchy2"/>
    <dgm:cxn modelId="{DCE3CAC3-57EB-4B34-83D5-870116738A13}" type="presOf" srcId="{E4620A21-43C9-445C-B6C4-602785297A93}" destId="{176961BB-F3A5-4CE8-9C57-AA3DE77A661A}" srcOrd="0" destOrd="0" presId="urn:microsoft.com/office/officeart/2005/8/layout/hierarchy2"/>
    <dgm:cxn modelId="{9AB628CA-FF50-44FB-B521-F9CE98010455}" srcId="{B922174F-D57C-40F4-B0CD-4F8DBB6350DC}" destId="{825F1E03-8A0D-4501-8DAD-3BB6A0534FEC}" srcOrd="5" destOrd="0" parTransId="{FA26A1F0-9564-49D0-AE96-D501F8EB96BB}" sibTransId="{03C92DD9-DD8C-4A8E-92FD-039B924A538B}"/>
    <dgm:cxn modelId="{E74E59ED-6473-4838-98C9-74EB0F59742F}" type="presOf" srcId="{240D0196-5909-4EAF-A560-1578FF138912}" destId="{3DC9CA92-862A-43A1-ACBB-33EA20F10AC6}" srcOrd="0" destOrd="0" presId="urn:microsoft.com/office/officeart/2005/8/layout/hierarchy2"/>
    <dgm:cxn modelId="{4928822D-344B-41F4-8DFB-AD9AB8AF4748}" type="presOf" srcId="{3E813A57-408C-4E28-8D8D-D2C114B8AA9D}" destId="{7B1DCAB6-1030-471A-9C25-26840F13140D}" srcOrd="1" destOrd="0" presId="urn:microsoft.com/office/officeart/2005/8/layout/hierarchy2"/>
    <dgm:cxn modelId="{C7099BA5-F21A-4025-959B-FCB5F2FA07EC}" srcId="{B922174F-D57C-40F4-B0CD-4F8DBB6350DC}" destId="{79CC295B-73A8-4C22-9A94-10FB051E2943}" srcOrd="4" destOrd="0" parTransId="{0600899E-42CF-4A5C-B5CD-590F581259BC}" sibTransId="{FA631888-4677-4ABE-8BE1-6C897AE5D56D}"/>
    <dgm:cxn modelId="{50A20AD6-EF2C-4B22-BEFE-49EEDDE01366}" type="presOf" srcId="{5F7355F2-2C1E-4043-B16B-84CF79F41A27}" destId="{3080C926-D70D-43E0-9DEA-A67BBC66AB4E}" srcOrd="1" destOrd="0" presId="urn:microsoft.com/office/officeart/2005/8/layout/hierarchy2"/>
    <dgm:cxn modelId="{0A46BCB7-135C-495C-8490-C4F69A668B72}" type="presOf" srcId="{B0BFA1DE-4473-4A33-AD21-6D6BC9AF94F1}" destId="{1FAAEFFD-5CA4-491D-8D10-11B645804D7C}" srcOrd="1" destOrd="0" presId="urn:microsoft.com/office/officeart/2005/8/layout/hierarchy2"/>
    <dgm:cxn modelId="{CD060B90-377D-4059-B624-19126EF8A9FB}" srcId="{B922174F-D57C-40F4-B0CD-4F8DBB6350DC}" destId="{6F1A2AB1-A368-443C-AC1C-2AA2511441BC}" srcOrd="14" destOrd="0" parTransId="{7D16DBB1-D07F-4EDC-B504-3933BE257546}" sibTransId="{450A62C4-6AD8-4A96-BA3D-C7289FFC5FC4}"/>
    <dgm:cxn modelId="{CB8E69F7-B5AD-4C67-96FF-838449DF4D10}" type="presOf" srcId="{FA26A1F0-9564-49D0-AE96-D501F8EB96BB}" destId="{8027AD9E-11D1-42E7-B724-A9EDE0BB2790}" srcOrd="0" destOrd="0" presId="urn:microsoft.com/office/officeart/2005/8/layout/hierarchy2"/>
    <dgm:cxn modelId="{D517FF00-6986-4065-A5DC-087A3E2BB91D}" type="presOf" srcId="{240D0196-5909-4EAF-A560-1578FF138912}" destId="{26AC24BC-9641-45B1-B2FF-D4B4915FB5DB}" srcOrd="1" destOrd="0" presId="urn:microsoft.com/office/officeart/2005/8/layout/hierarchy2"/>
    <dgm:cxn modelId="{98E67055-60D9-42B1-B723-A14720FE998B}" srcId="{573CA279-6E38-4EFB-B4AE-AF28BB9F9C8C}" destId="{B922174F-D57C-40F4-B0CD-4F8DBB6350DC}" srcOrd="0" destOrd="0" parTransId="{20CCFD3C-B628-4050-9492-16F6D0EF277C}" sibTransId="{5C05163D-D110-4B45-83D0-B1BCDAFC5647}"/>
    <dgm:cxn modelId="{61B0A7E9-F7B8-4B46-A1EA-7FB23EA32943}" type="presOf" srcId="{F9D74F2E-3B1F-494B-8A60-CD5A8A20C92A}" destId="{F4D3492A-62B2-4F04-8E01-3F06FA1AFFFB}" srcOrd="1" destOrd="0" presId="urn:microsoft.com/office/officeart/2005/8/layout/hierarchy2"/>
    <dgm:cxn modelId="{B0636B43-FF79-4575-9104-42D0F8D7AB3F}" type="presOf" srcId="{2F62EC7B-6D6F-496C-9D65-6DA708677E7D}" destId="{D0966AF5-6745-4028-A84E-5FA8C04C4F93}" srcOrd="0" destOrd="0" presId="urn:microsoft.com/office/officeart/2005/8/layout/hierarchy2"/>
    <dgm:cxn modelId="{D5E17EAB-D6C2-4986-BF53-BA8D3228B857}" type="presOf" srcId="{6F1A2AB1-A368-443C-AC1C-2AA2511441BC}" destId="{8A4E5320-7A9E-46CD-9A38-0E66D0FE2AB8}" srcOrd="0" destOrd="0" presId="urn:microsoft.com/office/officeart/2005/8/layout/hierarchy2"/>
    <dgm:cxn modelId="{AC274786-BC6F-44C4-BFA7-3C8644191CA8}" srcId="{B922174F-D57C-40F4-B0CD-4F8DBB6350DC}" destId="{5CF07299-430C-46C6-B0C2-CD8E710E9FA2}" srcOrd="9" destOrd="0" parTransId="{2F62EC7B-6D6F-496C-9D65-6DA708677E7D}" sibTransId="{DF2FADF2-B30E-4D8B-9CAB-F5613A098EF1}"/>
    <dgm:cxn modelId="{CEE2C54E-4D32-43EB-BA36-AA5AC9DCA8D9}" type="presOf" srcId="{D0C5CBF6-7F11-4134-9E08-0A5D8F1EF9CA}" destId="{52AD5B1E-BF33-4014-BCF3-8E5EDCAE6874}" srcOrd="1" destOrd="0" presId="urn:microsoft.com/office/officeart/2005/8/layout/hierarchy2"/>
    <dgm:cxn modelId="{CDED2C29-3F7A-49BA-9A16-CC5895906AA5}" type="presParOf" srcId="{45CB26EE-9E6C-474B-8EC7-357161FB6B97}" destId="{BF3C9A1E-02CA-4DFF-97D9-0D45B65DA3A9}" srcOrd="0" destOrd="0" presId="urn:microsoft.com/office/officeart/2005/8/layout/hierarchy2"/>
    <dgm:cxn modelId="{EDEAFB98-3C27-4EB9-9C2A-7C74072B3A9D}" type="presParOf" srcId="{BF3C9A1E-02CA-4DFF-97D9-0D45B65DA3A9}" destId="{33B19DE8-DDB0-47C4-8212-B7CCDCA9533D}" srcOrd="0" destOrd="0" presId="urn:microsoft.com/office/officeart/2005/8/layout/hierarchy2"/>
    <dgm:cxn modelId="{1A7A640B-4E77-4A2A-9A4C-D250CB0DAA1D}" type="presParOf" srcId="{BF3C9A1E-02CA-4DFF-97D9-0D45B65DA3A9}" destId="{0482C536-7DDB-4C09-A695-01E2B7092B91}" srcOrd="1" destOrd="0" presId="urn:microsoft.com/office/officeart/2005/8/layout/hierarchy2"/>
    <dgm:cxn modelId="{9FF22FDE-4421-48F7-8E20-7DAEA428857D}" type="presParOf" srcId="{0482C536-7DDB-4C09-A695-01E2B7092B91}" destId="{FD184282-4FBE-4CE4-9114-51836970B146}" srcOrd="0" destOrd="0" presId="urn:microsoft.com/office/officeart/2005/8/layout/hierarchy2"/>
    <dgm:cxn modelId="{648DCABA-5410-492C-B6E3-482800ADFF59}" type="presParOf" srcId="{FD184282-4FBE-4CE4-9114-51836970B146}" destId="{F4D3492A-62B2-4F04-8E01-3F06FA1AFFFB}" srcOrd="0" destOrd="0" presId="urn:microsoft.com/office/officeart/2005/8/layout/hierarchy2"/>
    <dgm:cxn modelId="{C1A0B194-BE10-4FD8-84B0-042CD8B558C7}" type="presParOf" srcId="{0482C536-7DDB-4C09-A695-01E2B7092B91}" destId="{35D1F62E-C8E8-4380-9DFD-6348F03B3DBB}" srcOrd="1" destOrd="0" presId="urn:microsoft.com/office/officeart/2005/8/layout/hierarchy2"/>
    <dgm:cxn modelId="{EFC90ABC-7E4E-4FC3-939C-11C0B96256AE}" type="presParOf" srcId="{35D1F62E-C8E8-4380-9DFD-6348F03B3DBB}" destId="{15DDF8C2-8299-4964-813F-DBE8356DCF49}" srcOrd="0" destOrd="0" presId="urn:microsoft.com/office/officeart/2005/8/layout/hierarchy2"/>
    <dgm:cxn modelId="{EB4641E4-6412-42F8-9FE5-FE77A58D5C8D}" type="presParOf" srcId="{35D1F62E-C8E8-4380-9DFD-6348F03B3DBB}" destId="{2D9F4999-457C-4011-9059-391C4DC7DD75}" srcOrd="1" destOrd="0" presId="urn:microsoft.com/office/officeart/2005/8/layout/hierarchy2"/>
    <dgm:cxn modelId="{0BFF6D4A-3293-48AC-97DA-B2218CA4F370}" type="presParOf" srcId="{0482C536-7DDB-4C09-A695-01E2B7092B91}" destId="{64DAF7AA-FF45-430F-A0A7-EAC564CF00CC}" srcOrd="2" destOrd="0" presId="urn:microsoft.com/office/officeart/2005/8/layout/hierarchy2"/>
    <dgm:cxn modelId="{C4310DB0-C59B-4FFD-B790-4EDFB26CAD6E}" type="presParOf" srcId="{64DAF7AA-FF45-430F-A0A7-EAC564CF00CC}" destId="{7B1DCAB6-1030-471A-9C25-26840F13140D}" srcOrd="0" destOrd="0" presId="urn:microsoft.com/office/officeart/2005/8/layout/hierarchy2"/>
    <dgm:cxn modelId="{2BE3096A-EB78-42C6-8488-48D32FE61CB5}" type="presParOf" srcId="{0482C536-7DDB-4C09-A695-01E2B7092B91}" destId="{A45C1A8C-2E1B-4E3D-B802-0DFE24FD821A}" srcOrd="3" destOrd="0" presId="urn:microsoft.com/office/officeart/2005/8/layout/hierarchy2"/>
    <dgm:cxn modelId="{EAD6C3DC-1926-4D4B-A7CF-660790828944}" type="presParOf" srcId="{A45C1A8C-2E1B-4E3D-B802-0DFE24FD821A}" destId="{442217D2-57C6-43D7-B701-238D4ED4749D}" srcOrd="0" destOrd="0" presId="urn:microsoft.com/office/officeart/2005/8/layout/hierarchy2"/>
    <dgm:cxn modelId="{52A9E39C-6F50-4ECE-8E12-E20193E085BA}" type="presParOf" srcId="{A45C1A8C-2E1B-4E3D-B802-0DFE24FD821A}" destId="{D304451E-9CDD-4675-9FFE-B7FAF50FF074}" srcOrd="1" destOrd="0" presId="urn:microsoft.com/office/officeart/2005/8/layout/hierarchy2"/>
    <dgm:cxn modelId="{056830B2-29A1-46E0-BF99-DD4921E4277B}" type="presParOf" srcId="{0482C536-7DDB-4C09-A695-01E2B7092B91}" destId="{3FE989B8-2B82-49D3-9047-A52EF6EE8F67}" srcOrd="4" destOrd="0" presId="urn:microsoft.com/office/officeart/2005/8/layout/hierarchy2"/>
    <dgm:cxn modelId="{EC2E68E5-97FD-4AA0-849F-B8B9BE7F9591}" type="presParOf" srcId="{3FE989B8-2B82-49D3-9047-A52EF6EE8F67}" destId="{47A95FB4-8655-456F-BB27-DA5CABED34C6}" srcOrd="0" destOrd="0" presId="urn:microsoft.com/office/officeart/2005/8/layout/hierarchy2"/>
    <dgm:cxn modelId="{AC91E2A3-CFED-43AA-8590-D3BCD9BA78DC}" type="presParOf" srcId="{0482C536-7DDB-4C09-A695-01E2B7092B91}" destId="{52044E14-C3A2-458F-A522-40EAB8B5F6E3}" srcOrd="5" destOrd="0" presId="urn:microsoft.com/office/officeart/2005/8/layout/hierarchy2"/>
    <dgm:cxn modelId="{03254ABD-5218-4142-8A22-2B6D86733D27}" type="presParOf" srcId="{52044E14-C3A2-458F-A522-40EAB8B5F6E3}" destId="{C4F42F30-14EA-4C95-A234-BBBA0CF6BE9E}" srcOrd="0" destOrd="0" presId="urn:microsoft.com/office/officeart/2005/8/layout/hierarchy2"/>
    <dgm:cxn modelId="{4C21EDE2-4EB6-46A9-95C0-AD8BA4E5E9B5}" type="presParOf" srcId="{52044E14-C3A2-458F-A522-40EAB8B5F6E3}" destId="{82E038B8-4E7B-4CDA-B49F-22F3A60358BB}" srcOrd="1" destOrd="0" presId="urn:microsoft.com/office/officeart/2005/8/layout/hierarchy2"/>
    <dgm:cxn modelId="{CD1E4A84-351C-4102-BAC2-419167CDDCAC}" type="presParOf" srcId="{0482C536-7DDB-4C09-A695-01E2B7092B91}" destId="{14CBF323-7D42-4209-82A2-9AE60668D3E8}" srcOrd="6" destOrd="0" presId="urn:microsoft.com/office/officeart/2005/8/layout/hierarchy2"/>
    <dgm:cxn modelId="{28ECAA18-847A-425F-8EAA-53F706FC418B}" type="presParOf" srcId="{14CBF323-7D42-4209-82A2-9AE60668D3E8}" destId="{52AD5B1E-BF33-4014-BCF3-8E5EDCAE6874}" srcOrd="0" destOrd="0" presId="urn:microsoft.com/office/officeart/2005/8/layout/hierarchy2"/>
    <dgm:cxn modelId="{0DD2CA36-D5B1-4D0B-9D02-54037B4D1A27}" type="presParOf" srcId="{0482C536-7DDB-4C09-A695-01E2B7092B91}" destId="{1A7E2256-3453-4C5B-8CA7-5F088D77F067}" srcOrd="7" destOrd="0" presId="urn:microsoft.com/office/officeart/2005/8/layout/hierarchy2"/>
    <dgm:cxn modelId="{7190E75F-D175-4FD6-B9DD-3E2C4235EB56}" type="presParOf" srcId="{1A7E2256-3453-4C5B-8CA7-5F088D77F067}" destId="{B00D2800-2CF0-4E40-ACFF-951DB7901BF9}" srcOrd="0" destOrd="0" presId="urn:microsoft.com/office/officeart/2005/8/layout/hierarchy2"/>
    <dgm:cxn modelId="{D1977902-19D1-4472-AECD-AEC90A029B0B}" type="presParOf" srcId="{1A7E2256-3453-4C5B-8CA7-5F088D77F067}" destId="{94D69F73-F09C-4AAB-8421-F64F100AD8A1}" srcOrd="1" destOrd="0" presId="urn:microsoft.com/office/officeart/2005/8/layout/hierarchy2"/>
    <dgm:cxn modelId="{6F652AD0-95BC-47AF-BDB9-732454499D9D}" type="presParOf" srcId="{0482C536-7DDB-4C09-A695-01E2B7092B91}" destId="{2DBBBE72-946F-496C-BB60-B08E2F10B8B5}" srcOrd="8" destOrd="0" presId="urn:microsoft.com/office/officeart/2005/8/layout/hierarchy2"/>
    <dgm:cxn modelId="{69E46761-DFCB-4858-972A-625084E5625D}" type="presParOf" srcId="{2DBBBE72-946F-496C-BB60-B08E2F10B8B5}" destId="{9408B08C-9A13-4AD3-8BDD-6D426CC2D2E7}" srcOrd="0" destOrd="0" presId="urn:microsoft.com/office/officeart/2005/8/layout/hierarchy2"/>
    <dgm:cxn modelId="{F3C5EA35-E930-4882-9CC1-068623D80FEB}" type="presParOf" srcId="{0482C536-7DDB-4C09-A695-01E2B7092B91}" destId="{3F9932CD-E569-4B1E-9ED2-F100D0411D9A}" srcOrd="9" destOrd="0" presId="urn:microsoft.com/office/officeart/2005/8/layout/hierarchy2"/>
    <dgm:cxn modelId="{9341717A-1D85-4470-A582-455591CC716E}" type="presParOf" srcId="{3F9932CD-E569-4B1E-9ED2-F100D0411D9A}" destId="{8F20A78C-B9C3-4391-8D26-F6760ECFCCD5}" srcOrd="0" destOrd="0" presId="urn:microsoft.com/office/officeart/2005/8/layout/hierarchy2"/>
    <dgm:cxn modelId="{8470E265-B1D6-4692-ADD7-71346810E373}" type="presParOf" srcId="{3F9932CD-E569-4B1E-9ED2-F100D0411D9A}" destId="{8857DE91-8D14-4312-B7C1-BD09E19F6EB2}" srcOrd="1" destOrd="0" presId="urn:microsoft.com/office/officeart/2005/8/layout/hierarchy2"/>
    <dgm:cxn modelId="{0E373985-6246-4807-A392-5F1FAB03E905}" type="presParOf" srcId="{0482C536-7DDB-4C09-A695-01E2B7092B91}" destId="{8027AD9E-11D1-42E7-B724-A9EDE0BB2790}" srcOrd="10" destOrd="0" presId="urn:microsoft.com/office/officeart/2005/8/layout/hierarchy2"/>
    <dgm:cxn modelId="{131203D4-41A7-4F7B-8DEF-B92CAFA1728F}" type="presParOf" srcId="{8027AD9E-11D1-42E7-B724-A9EDE0BB2790}" destId="{AA5BC3A9-44F5-4027-815C-6048B655192C}" srcOrd="0" destOrd="0" presId="urn:microsoft.com/office/officeart/2005/8/layout/hierarchy2"/>
    <dgm:cxn modelId="{2E45F148-F603-42D2-ADD0-B0135202303D}" type="presParOf" srcId="{0482C536-7DDB-4C09-A695-01E2B7092B91}" destId="{6641E939-56B0-41DA-9DE7-4838E337EEC3}" srcOrd="11" destOrd="0" presId="urn:microsoft.com/office/officeart/2005/8/layout/hierarchy2"/>
    <dgm:cxn modelId="{64235D75-E564-4D7C-8E6E-63A15C1E7688}" type="presParOf" srcId="{6641E939-56B0-41DA-9DE7-4838E337EEC3}" destId="{ADE6C5D9-90D4-441D-950C-1E639C201E04}" srcOrd="0" destOrd="0" presId="urn:microsoft.com/office/officeart/2005/8/layout/hierarchy2"/>
    <dgm:cxn modelId="{20257C4A-ED69-4FA9-8803-829154B6CE31}" type="presParOf" srcId="{6641E939-56B0-41DA-9DE7-4838E337EEC3}" destId="{E3B02A0E-C83E-45A3-8FD1-17FEFC7696CF}" srcOrd="1" destOrd="0" presId="urn:microsoft.com/office/officeart/2005/8/layout/hierarchy2"/>
    <dgm:cxn modelId="{CE50F1D9-2CEF-4F6C-B984-61937BDDF7DD}" type="presParOf" srcId="{0482C536-7DDB-4C09-A695-01E2B7092B91}" destId="{3E7F7D2C-DC45-4866-8275-38443DC79D0F}" srcOrd="12" destOrd="0" presId="urn:microsoft.com/office/officeart/2005/8/layout/hierarchy2"/>
    <dgm:cxn modelId="{C9B9E03C-6B0E-4789-B171-0581842281C2}" type="presParOf" srcId="{3E7F7D2C-DC45-4866-8275-38443DC79D0F}" destId="{5AF7EF22-7C0B-4AD8-AA73-8739B8DB608E}" srcOrd="0" destOrd="0" presId="urn:microsoft.com/office/officeart/2005/8/layout/hierarchy2"/>
    <dgm:cxn modelId="{25BFC09B-F867-49B0-A31F-37CFEDDD15F7}" type="presParOf" srcId="{0482C536-7DDB-4C09-A695-01E2B7092B91}" destId="{04FCC05F-5106-4EF2-8D80-4884C692CDC7}" srcOrd="13" destOrd="0" presId="urn:microsoft.com/office/officeart/2005/8/layout/hierarchy2"/>
    <dgm:cxn modelId="{0B55E06E-7AFE-4028-B22D-A2C4AD1C22EE}" type="presParOf" srcId="{04FCC05F-5106-4EF2-8D80-4884C692CDC7}" destId="{EE47F29F-6079-42D1-A69E-EAD7E2A3A8E9}" srcOrd="0" destOrd="0" presId="urn:microsoft.com/office/officeart/2005/8/layout/hierarchy2"/>
    <dgm:cxn modelId="{FEC952DE-6471-41FD-84BB-99DF1E899A3A}" type="presParOf" srcId="{04FCC05F-5106-4EF2-8D80-4884C692CDC7}" destId="{C816BCC8-6E53-4345-B633-11E8852B9134}" srcOrd="1" destOrd="0" presId="urn:microsoft.com/office/officeart/2005/8/layout/hierarchy2"/>
    <dgm:cxn modelId="{9C815F39-5E4B-4876-AA15-052B2F8F5D80}" type="presParOf" srcId="{0482C536-7DDB-4C09-A695-01E2B7092B91}" destId="{3DC9CA92-862A-43A1-ACBB-33EA20F10AC6}" srcOrd="14" destOrd="0" presId="urn:microsoft.com/office/officeart/2005/8/layout/hierarchy2"/>
    <dgm:cxn modelId="{58F775D3-4B1D-4062-97C6-0CBAED73F433}" type="presParOf" srcId="{3DC9CA92-862A-43A1-ACBB-33EA20F10AC6}" destId="{26AC24BC-9641-45B1-B2FF-D4B4915FB5DB}" srcOrd="0" destOrd="0" presId="urn:microsoft.com/office/officeart/2005/8/layout/hierarchy2"/>
    <dgm:cxn modelId="{8E82DB05-542D-4D64-BC67-578D09B103AF}" type="presParOf" srcId="{0482C536-7DDB-4C09-A695-01E2B7092B91}" destId="{30D23748-311C-4689-9FEF-BAEC80D67F33}" srcOrd="15" destOrd="0" presId="urn:microsoft.com/office/officeart/2005/8/layout/hierarchy2"/>
    <dgm:cxn modelId="{C6AE089B-4141-4C79-A514-1A4E7B39A64E}" type="presParOf" srcId="{30D23748-311C-4689-9FEF-BAEC80D67F33}" destId="{C0169BBD-CCBB-4837-9E84-AE9E409D980C}" srcOrd="0" destOrd="0" presId="urn:microsoft.com/office/officeart/2005/8/layout/hierarchy2"/>
    <dgm:cxn modelId="{60201C58-DE31-4E33-9470-BABE54875A1A}" type="presParOf" srcId="{30D23748-311C-4689-9FEF-BAEC80D67F33}" destId="{AAFFEE16-85E3-483C-8F54-E7349D947A50}" srcOrd="1" destOrd="0" presId="urn:microsoft.com/office/officeart/2005/8/layout/hierarchy2"/>
    <dgm:cxn modelId="{9DFDEC8A-B7AB-462B-80E8-D3D02F0F8426}" type="presParOf" srcId="{0482C536-7DDB-4C09-A695-01E2B7092B91}" destId="{898187C0-E538-486B-8144-C1C7B98BA356}" srcOrd="16" destOrd="0" presId="urn:microsoft.com/office/officeart/2005/8/layout/hierarchy2"/>
    <dgm:cxn modelId="{E0C6D914-90D7-4789-90FA-16DFF522602E}" type="presParOf" srcId="{898187C0-E538-486B-8144-C1C7B98BA356}" destId="{3080C926-D70D-43E0-9DEA-A67BBC66AB4E}" srcOrd="0" destOrd="0" presId="urn:microsoft.com/office/officeart/2005/8/layout/hierarchy2"/>
    <dgm:cxn modelId="{DEF814E5-6F01-484B-A081-55345723E906}" type="presParOf" srcId="{0482C536-7DDB-4C09-A695-01E2B7092B91}" destId="{E0F012AE-06CA-4AD7-B0E0-1F39799EAA80}" srcOrd="17" destOrd="0" presId="urn:microsoft.com/office/officeart/2005/8/layout/hierarchy2"/>
    <dgm:cxn modelId="{52C95940-0684-4601-A0D7-2389A15C5FBF}" type="presParOf" srcId="{E0F012AE-06CA-4AD7-B0E0-1F39799EAA80}" destId="{4166187A-DAAA-4DE9-BE46-144996A29E72}" srcOrd="0" destOrd="0" presId="urn:microsoft.com/office/officeart/2005/8/layout/hierarchy2"/>
    <dgm:cxn modelId="{5AF8503C-5B4A-4623-888F-430C9E4B489D}" type="presParOf" srcId="{E0F012AE-06CA-4AD7-B0E0-1F39799EAA80}" destId="{5CB627D7-1F5B-4E8A-A0A1-63D4A7D2374F}" srcOrd="1" destOrd="0" presId="urn:microsoft.com/office/officeart/2005/8/layout/hierarchy2"/>
    <dgm:cxn modelId="{648CED92-3B46-47E6-8B99-9B9EE4A2F338}" type="presParOf" srcId="{0482C536-7DDB-4C09-A695-01E2B7092B91}" destId="{D0966AF5-6745-4028-A84E-5FA8C04C4F93}" srcOrd="18" destOrd="0" presId="urn:microsoft.com/office/officeart/2005/8/layout/hierarchy2"/>
    <dgm:cxn modelId="{747A59E2-1E94-4A3C-8DE7-C2B57CA43647}" type="presParOf" srcId="{D0966AF5-6745-4028-A84E-5FA8C04C4F93}" destId="{19CBD05E-0D3E-494E-8094-A09D63422CAF}" srcOrd="0" destOrd="0" presId="urn:microsoft.com/office/officeart/2005/8/layout/hierarchy2"/>
    <dgm:cxn modelId="{79901641-067F-4213-9973-DD77B8E66144}" type="presParOf" srcId="{0482C536-7DDB-4C09-A695-01E2B7092B91}" destId="{E37A0E76-CA99-493B-BDF5-CDFA1006B195}" srcOrd="19" destOrd="0" presId="urn:microsoft.com/office/officeart/2005/8/layout/hierarchy2"/>
    <dgm:cxn modelId="{1B2C7E95-9701-4CC2-98D1-E2AFF4965769}" type="presParOf" srcId="{E37A0E76-CA99-493B-BDF5-CDFA1006B195}" destId="{B6A544EF-45C6-4DFE-903E-BFF75205C485}" srcOrd="0" destOrd="0" presId="urn:microsoft.com/office/officeart/2005/8/layout/hierarchy2"/>
    <dgm:cxn modelId="{B6A6368A-6130-4A3A-A3DD-C54C3D781C02}" type="presParOf" srcId="{E37A0E76-CA99-493B-BDF5-CDFA1006B195}" destId="{E541FBC9-A973-40A1-99ED-CA02D49568D9}" srcOrd="1" destOrd="0" presId="urn:microsoft.com/office/officeart/2005/8/layout/hierarchy2"/>
    <dgm:cxn modelId="{A6F02CD3-6C2D-4200-BE95-B841100D91BF}" type="presParOf" srcId="{0482C536-7DDB-4C09-A695-01E2B7092B91}" destId="{80D48F21-3709-44AD-A57A-70B5688C05BF}" srcOrd="20" destOrd="0" presId="urn:microsoft.com/office/officeart/2005/8/layout/hierarchy2"/>
    <dgm:cxn modelId="{C8F7CF93-71A6-4E34-94AF-1A0AAC37F489}" type="presParOf" srcId="{80D48F21-3709-44AD-A57A-70B5688C05BF}" destId="{1FAAEFFD-5CA4-491D-8D10-11B645804D7C}" srcOrd="0" destOrd="0" presId="urn:microsoft.com/office/officeart/2005/8/layout/hierarchy2"/>
    <dgm:cxn modelId="{F1DECCF3-484B-4516-98A8-9208391A86CA}" type="presParOf" srcId="{0482C536-7DDB-4C09-A695-01E2B7092B91}" destId="{329B10EA-6605-485B-876E-9F7446E5BC3F}" srcOrd="21" destOrd="0" presId="urn:microsoft.com/office/officeart/2005/8/layout/hierarchy2"/>
    <dgm:cxn modelId="{FB04321A-0A62-4A1C-A00F-2A05F2BB60BE}" type="presParOf" srcId="{329B10EA-6605-485B-876E-9F7446E5BC3F}" destId="{099DFDE1-B83F-43F6-A2B4-9D1D7D45839A}" srcOrd="0" destOrd="0" presId="urn:microsoft.com/office/officeart/2005/8/layout/hierarchy2"/>
    <dgm:cxn modelId="{DD7A3D51-9235-4F44-A9CB-75BF0B361F55}" type="presParOf" srcId="{329B10EA-6605-485B-876E-9F7446E5BC3F}" destId="{D03453AE-F5F1-48BF-BD5C-9B657AE20E8D}" srcOrd="1" destOrd="0" presId="urn:microsoft.com/office/officeart/2005/8/layout/hierarchy2"/>
    <dgm:cxn modelId="{BC2692F2-721F-4B75-A3A5-393C18882B8E}" type="presParOf" srcId="{0482C536-7DDB-4C09-A695-01E2B7092B91}" destId="{D3F51C34-1E09-4D0C-B98C-6F3DF4FAD2D4}" srcOrd="22" destOrd="0" presId="urn:microsoft.com/office/officeart/2005/8/layout/hierarchy2"/>
    <dgm:cxn modelId="{91D6229E-5FB5-4229-AB5A-8FAF233825A7}" type="presParOf" srcId="{D3F51C34-1E09-4D0C-B98C-6F3DF4FAD2D4}" destId="{38ECBF31-1FC0-4529-A714-7636B46DCD85}" srcOrd="0" destOrd="0" presId="urn:microsoft.com/office/officeart/2005/8/layout/hierarchy2"/>
    <dgm:cxn modelId="{0494EBEF-69C1-435E-A8F4-E96CC84E6499}" type="presParOf" srcId="{0482C536-7DDB-4C09-A695-01E2B7092B91}" destId="{D0E52885-4EC1-4D46-B6DA-7EE3F615742D}" srcOrd="23" destOrd="0" presId="urn:microsoft.com/office/officeart/2005/8/layout/hierarchy2"/>
    <dgm:cxn modelId="{EA8723F2-C4F3-462D-9E70-5F39798083B0}" type="presParOf" srcId="{D0E52885-4EC1-4D46-B6DA-7EE3F615742D}" destId="{8FCDDD40-F204-45D4-930F-BAAB76BBAE99}" srcOrd="0" destOrd="0" presId="urn:microsoft.com/office/officeart/2005/8/layout/hierarchy2"/>
    <dgm:cxn modelId="{CD5DD127-D696-4F00-B11A-83BF8DBCBCB5}" type="presParOf" srcId="{D0E52885-4EC1-4D46-B6DA-7EE3F615742D}" destId="{D4F29DF9-BF5C-457D-8FE0-9BE172D0C0C2}" srcOrd="1" destOrd="0" presId="urn:microsoft.com/office/officeart/2005/8/layout/hierarchy2"/>
    <dgm:cxn modelId="{88773629-FDEB-460E-9004-267D93CB7BBA}" type="presParOf" srcId="{0482C536-7DDB-4C09-A695-01E2B7092B91}" destId="{4DB74E45-134F-4F1F-BAB6-550C6B354110}" srcOrd="24" destOrd="0" presId="urn:microsoft.com/office/officeart/2005/8/layout/hierarchy2"/>
    <dgm:cxn modelId="{F167C246-AE92-4CC2-B9A4-81ECEB96EC6C}" type="presParOf" srcId="{4DB74E45-134F-4F1F-BAB6-550C6B354110}" destId="{7E75C294-DC51-4FA3-BD96-67DADA38EC1F}" srcOrd="0" destOrd="0" presId="urn:microsoft.com/office/officeart/2005/8/layout/hierarchy2"/>
    <dgm:cxn modelId="{F0A84544-2D26-42E5-AB47-8570AFE619F5}" type="presParOf" srcId="{0482C536-7DDB-4C09-A695-01E2B7092B91}" destId="{0972039F-17C9-43A4-897E-C70F1522AE8D}" srcOrd="25" destOrd="0" presId="urn:microsoft.com/office/officeart/2005/8/layout/hierarchy2"/>
    <dgm:cxn modelId="{CBD97181-BA7D-4B17-9D88-5A0DE109414A}" type="presParOf" srcId="{0972039F-17C9-43A4-897E-C70F1522AE8D}" destId="{176961BB-F3A5-4CE8-9C57-AA3DE77A661A}" srcOrd="0" destOrd="0" presId="urn:microsoft.com/office/officeart/2005/8/layout/hierarchy2"/>
    <dgm:cxn modelId="{6376968E-C273-462F-9E87-D9A1AEE840A4}" type="presParOf" srcId="{0972039F-17C9-43A4-897E-C70F1522AE8D}" destId="{A6511B4D-FCD0-4EC5-82CC-064F9A252493}" srcOrd="1" destOrd="0" presId="urn:microsoft.com/office/officeart/2005/8/layout/hierarchy2"/>
    <dgm:cxn modelId="{4F22B52B-3C13-4CBF-8952-704BAC3C23B8}" type="presParOf" srcId="{0482C536-7DDB-4C09-A695-01E2B7092B91}" destId="{B2D6CB19-20FB-4C45-8DEB-21420C55AAF2}" srcOrd="26" destOrd="0" presId="urn:microsoft.com/office/officeart/2005/8/layout/hierarchy2"/>
    <dgm:cxn modelId="{DCA44C5B-3D5D-40E2-BDB6-3ECB763D9B4A}" type="presParOf" srcId="{B2D6CB19-20FB-4C45-8DEB-21420C55AAF2}" destId="{EF6FE74E-9910-4364-BAF6-3845DF3C3138}" srcOrd="0" destOrd="0" presId="urn:microsoft.com/office/officeart/2005/8/layout/hierarchy2"/>
    <dgm:cxn modelId="{BFCB2A15-C75A-493D-B440-6D0C483CAA71}" type="presParOf" srcId="{0482C536-7DDB-4C09-A695-01E2B7092B91}" destId="{6D336336-34F9-4175-AC05-E8A7A407EDD5}" srcOrd="27" destOrd="0" presId="urn:microsoft.com/office/officeart/2005/8/layout/hierarchy2"/>
    <dgm:cxn modelId="{A1EAE365-F40E-4DF3-9EC3-985AE2BA7E0B}" type="presParOf" srcId="{6D336336-34F9-4175-AC05-E8A7A407EDD5}" destId="{4519F201-C24E-41CE-8862-EF4B6DAD2EE5}" srcOrd="0" destOrd="0" presId="urn:microsoft.com/office/officeart/2005/8/layout/hierarchy2"/>
    <dgm:cxn modelId="{A2389001-AD31-41CF-9E1D-850301F41C21}" type="presParOf" srcId="{6D336336-34F9-4175-AC05-E8A7A407EDD5}" destId="{4A0A92C1-AAF8-4FCB-B7A6-4952B9A0EBF3}" srcOrd="1" destOrd="0" presId="urn:microsoft.com/office/officeart/2005/8/layout/hierarchy2"/>
    <dgm:cxn modelId="{C7EC61BC-A5C8-482B-8513-F807B75C252C}" type="presParOf" srcId="{0482C536-7DDB-4C09-A695-01E2B7092B91}" destId="{8838853B-C986-4439-8850-9AA83471570F}" srcOrd="28" destOrd="0" presId="urn:microsoft.com/office/officeart/2005/8/layout/hierarchy2"/>
    <dgm:cxn modelId="{D75D3877-1A53-4D90-B37E-322CEAA67F26}" type="presParOf" srcId="{8838853B-C986-4439-8850-9AA83471570F}" destId="{89C41051-D493-4EFC-9216-10BB8E56474F}" srcOrd="0" destOrd="0" presId="urn:microsoft.com/office/officeart/2005/8/layout/hierarchy2"/>
    <dgm:cxn modelId="{73E8F5E6-1098-45B8-8BE4-9C9A1BA1A8BB}" type="presParOf" srcId="{0482C536-7DDB-4C09-A695-01E2B7092B91}" destId="{04F96D3B-F702-4AD2-A4F3-D3FC46083580}" srcOrd="29" destOrd="0" presId="urn:microsoft.com/office/officeart/2005/8/layout/hierarchy2"/>
    <dgm:cxn modelId="{1D9FEEDF-2FA1-4A90-BBA9-9D51F445F32B}" type="presParOf" srcId="{04F96D3B-F702-4AD2-A4F3-D3FC46083580}" destId="{8A4E5320-7A9E-46CD-9A38-0E66D0FE2AB8}" srcOrd="0" destOrd="0" presId="urn:microsoft.com/office/officeart/2005/8/layout/hierarchy2"/>
    <dgm:cxn modelId="{282C9BB0-105E-45CC-9D0A-E7C5886097B9}" type="presParOf" srcId="{04F96D3B-F702-4AD2-A4F3-D3FC46083580}" destId="{5E54A224-4A79-423C-B9F0-A6280CD8697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3CA279-6E38-4EFB-B4AE-AF28BB9F9C8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922174F-D57C-40F4-B0CD-4F8DBB6350DC}">
      <dgm:prSet phldrT="[Text]" custT="1"/>
      <dgm:spPr>
        <a:solidFill>
          <a:schemeClr val="bg1"/>
        </a:solidFill>
        <a:ln w="57150">
          <a:solidFill>
            <a:schemeClr val="tx1"/>
          </a:solidFill>
          <a:prstDash val="sysDot"/>
        </a:ln>
      </dgm:spPr>
      <dgm:t>
        <a:bodyPr/>
        <a:lstStyle/>
        <a:p>
          <a:r>
            <a:rPr lang="en-GB" sz="2000" b="1" dirty="0" smtClean="0">
              <a:solidFill>
                <a:schemeClr val="tx1"/>
              </a:solidFill>
            </a:rPr>
            <a:t>What are you doing at first lesson class?</a:t>
          </a:r>
          <a:endParaRPr lang="en-GB" sz="2000" b="1" dirty="0">
            <a:solidFill>
              <a:schemeClr val="tx1"/>
            </a:solidFill>
          </a:endParaRPr>
        </a:p>
      </dgm:t>
    </dgm:pt>
    <dgm:pt modelId="{20CCFD3C-B628-4050-9492-16F6D0EF277C}" type="parTrans" cxnId="{98E67055-60D9-42B1-B723-A14720FE998B}">
      <dgm:prSet/>
      <dgm:spPr/>
      <dgm:t>
        <a:bodyPr/>
        <a:lstStyle/>
        <a:p>
          <a:endParaRPr lang="en-GB" sz="1400"/>
        </a:p>
      </dgm:t>
    </dgm:pt>
    <dgm:pt modelId="{5C05163D-D110-4B45-83D0-B1BCDAFC5647}" type="sibTrans" cxnId="{98E67055-60D9-42B1-B723-A14720FE998B}">
      <dgm:prSet/>
      <dgm:spPr/>
      <dgm:t>
        <a:bodyPr/>
        <a:lstStyle/>
        <a:p>
          <a:endParaRPr lang="en-GB" sz="1400"/>
        </a:p>
      </dgm:t>
    </dgm:pt>
    <dgm:pt modelId="{6F1A2AB1-A368-443C-AC1C-2AA2511441BC}">
      <dgm:prSet custT="1"/>
      <dgm:spPr>
        <a:solidFill>
          <a:schemeClr val="bg1"/>
        </a:solidFill>
        <a:ln w="38100">
          <a:solidFill>
            <a:schemeClr val="tx1"/>
          </a:solidFill>
        </a:ln>
      </dgm:spPr>
      <dgm:t>
        <a:bodyPr/>
        <a:lstStyle/>
        <a:p>
          <a:r>
            <a:rPr lang="en-GB" sz="1200" dirty="0" smtClean="0">
              <a:solidFill>
                <a:schemeClr val="tx1"/>
              </a:solidFill>
            </a:rPr>
            <a:t>You should know that the first lesson is very important to show and assess your personality. So, control it successfully</a:t>
          </a:r>
          <a:endParaRPr lang="en-GB" sz="1200" dirty="0">
            <a:solidFill>
              <a:schemeClr val="tx1"/>
            </a:solidFill>
          </a:endParaRPr>
        </a:p>
      </dgm:t>
    </dgm:pt>
    <dgm:pt modelId="{7D16DBB1-D07F-4EDC-B504-3933BE257546}" type="parTrans" cxnId="{CD060B90-377D-4059-B624-19126EF8A9FB}">
      <dgm:prSet custT="1"/>
      <dgm:spPr>
        <a:solidFill>
          <a:schemeClr val="bg1"/>
        </a:solidFill>
        <a:ln w="19050">
          <a:solidFill>
            <a:schemeClr val="tx1"/>
          </a:solidFill>
        </a:ln>
      </dgm:spPr>
      <dgm:t>
        <a:bodyPr/>
        <a:lstStyle/>
        <a:p>
          <a:endParaRPr lang="en-GB" sz="1200">
            <a:solidFill>
              <a:schemeClr val="tx1"/>
            </a:solidFill>
          </a:endParaRPr>
        </a:p>
      </dgm:t>
    </dgm:pt>
    <dgm:pt modelId="{450A62C4-6AD8-4A96-BA3D-C7289FFC5FC4}" type="sibTrans" cxnId="{CD060B90-377D-4059-B624-19126EF8A9FB}">
      <dgm:prSet/>
      <dgm:spPr/>
      <dgm:t>
        <a:bodyPr/>
        <a:lstStyle/>
        <a:p>
          <a:endParaRPr lang="en-GB" sz="1400"/>
        </a:p>
      </dgm:t>
    </dgm:pt>
    <dgm:pt modelId="{0DACB660-DCE2-4479-9332-0A9EB9AA864C}">
      <dgm:prSet custT="1"/>
      <dgm:spPr>
        <a:solidFill>
          <a:schemeClr val="bg1"/>
        </a:solidFill>
        <a:ln w="38100">
          <a:solidFill>
            <a:schemeClr val="tx1"/>
          </a:solidFill>
        </a:ln>
      </dgm:spPr>
      <dgm:t>
        <a:bodyPr/>
        <a:lstStyle/>
        <a:p>
          <a:r>
            <a:rPr lang="en-GB" sz="1200" dirty="0" smtClean="0">
              <a:solidFill>
                <a:schemeClr val="tx1"/>
              </a:solidFill>
            </a:rPr>
            <a:t>Finally, I am nice to know, meet and teach you. I wish all you will be happy and interesting with this subject,,,,,,,</a:t>
          </a:r>
          <a:endParaRPr lang="en-GB" sz="1200" dirty="0">
            <a:solidFill>
              <a:schemeClr val="tx1"/>
            </a:solidFill>
          </a:endParaRPr>
        </a:p>
      </dgm:t>
    </dgm:pt>
    <dgm:pt modelId="{49A89E63-6811-45E1-A630-D5990F2C9731}" type="parTrans" cxnId="{F7B7D8A8-335C-47FD-BFB4-A055400C1B4D}">
      <dgm:prSet custT="1"/>
      <dgm:spPr>
        <a:solidFill>
          <a:schemeClr val="bg1"/>
        </a:solidFill>
        <a:ln w="19050">
          <a:solidFill>
            <a:schemeClr val="tx1"/>
          </a:solidFill>
        </a:ln>
      </dgm:spPr>
      <dgm:t>
        <a:bodyPr/>
        <a:lstStyle/>
        <a:p>
          <a:endParaRPr lang="en-GB" sz="1200">
            <a:solidFill>
              <a:schemeClr val="tx1"/>
            </a:solidFill>
          </a:endParaRPr>
        </a:p>
      </dgm:t>
    </dgm:pt>
    <dgm:pt modelId="{E7660593-AF71-4065-8608-69B84E5B8FF6}" type="sibTrans" cxnId="{F7B7D8A8-335C-47FD-BFB4-A055400C1B4D}">
      <dgm:prSet/>
      <dgm:spPr/>
      <dgm:t>
        <a:bodyPr/>
        <a:lstStyle/>
        <a:p>
          <a:endParaRPr lang="en-GB"/>
        </a:p>
      </dgm:t>
    </dgm:pt>
    <dgm:pt modelId="{E4620A21-43C9-445C-B6C4-602785297A93}">
      <dgm:prSet custT="1"/>
      <dgm:spPr>
        <a:solidFill>
          <a:schemeClr val="bg1"/>
        </a:solidFill>
        <a:ln w="38100">
          <a:solidFill>
            <a:schemeClr val="tx1"/>
          </a:solidFill>
          <a:prstDash val="lgDashDotDot"/>
        </a:ln>
      </dgm:spPr>
      <dgm:t>
        <a:bodyPr/>
        <a:lstStyle/>
        <a:p>
          <a:pPr algn="l"/>
          <a:endParaRPr lang="en-GB" sz="1200" dirty="0" smtClean="0">
            <a:solidFill>
              <a:schemeClr val="tx1"/>
            </a:solidFill>
          </a:endParaRPr>
        </a:p>
        <a:p>
          <a:pPr algn="ctr"/>
          <a:endParaRPr lang="en-GB" sz="1200" dirty="0">
            <a:solidFill>
              <a:schemeClr val="tx1"/>
            </a:solidFill>
          </a:endParaRPr>
        </a:p>
      </dgm:t>
    </dgm:pt>
    <dgm:pt modelId="{0F6ED4BB-4FFE-4D6B-98D4-3EE888DD449D}" type="parTrans" cxnId="{E8A647C8-2BB7-4866-B09C-8530E2333FFE}">
      <dgm:prSet custT="1"/>
      <dgm:spPr>
        <a:solidFill>
          <a:schemeClr val="bg1"/>
        </a:solidFill>
        <a:ln w="19050">
          <a:solidFill>
            <a:schemeClr val="tx1"/>
          </a:solidFill>
        </a:ln>
      </dgm:spPr>
      <dgm:t>
        <a:bodyPr/>
        <a:lstStyle/>
        <a:p>
          <a:endParaRPr lang="en-GB" sz="1200">
            <a:solidFill>
              <a:schemeClr val="tx1"/>
            </a:solidFill>
          </a:endParaRPr>
        </a:p>
      </dgm:t>
    </dgm:pt>
    <dgm:pt modelId="{E378FCEC-FF80-44B8-B373-E58DDD912743}" type="sibTrans" cxnId="{E8A647C8-2BB7-4866-B09C-8530E2333FFE}">
      <dgm:prSet/>
      <dgm:spPr/>
      <dgm:t>
        <a:bodyPr/>
        <a:lstStyle/>
        <a:p>
          <a:endParaRPr lang="en-GB"/>
        </a:p>
      </dgm:t>
    </dgm:pt>
    <dgm:pt modelId="{12E156FB-63FC-4DE7-B06F-7A630EBCE0C9}">
      <dgm:prSet custT="1"/>
      <dgm:spPr>
        <a:solidFill>
          <a:schemeClr val="bg1"/>
        </a:solidFill>
        <a:ln w="38100">
          <a:solidFill>
            <a:schemeClr val="tx1"/>
          </a:solidFill>
        </a:ln>
      </dgm:spPr>
      <dgm:t>
        <a:bodyPr/>
        <a:lstStyle/>
        <a:p>
          <a:r>
            <a:rPr lang="en-GB" sz="1200" dirty="0" smtClean="0">
              <a:solidFill>
                <a:schemeClr val="tx1"/>
              </a:solidFill>
            </a:rPr>
            <a:t>Introduce yourself briefly</a:t>
          </a:r>
          <a:endParaRPr lang="en-GB" sz="1200" dirty="0">
            <a:solidFill>
              <a:schemeClr val="tx1"/>
            </a:solidFill>
          </a:endParaRPr>
        </a:p>
      </dgm:t>
    </dgm:pt>
    <dgm:pt modelId="{F9D74F2E-3B1F-494B-8A60-CD5A8A20C92A}" type="parTrans" cxnId="{74088066-4EF3-4F01-9263-45FF9B81828C}">
      <dgm:prSet custT="1"/>
      <dgm:spPr>
        <a:solidFill>
          <a:schemeClr val="bg1"/>
        </a:solidFill>
        <a:ln w="19050">
          <a:solidFill>
            <a:schemeClr val="tx1"/>
          </a:solidFill>
        </a:ln>
      </dgm:spPr>
      <dgm:t>
        <a:bodyPr/>
        <a:lstStyle/>
        <a:p>
          <a:endParaRPr lang="en-GB" sz="1200">
            <a:solidFill>
              <a:schemeClr val="tx1"/>
            </a:solidFill>
          </a:endParaRPr>
        </a:p>
      </dgm:t>
    </dgm:pt>
    <dgm:pt modelId="{2BA9E550-3B7E-4E55-B2F4-2AF2A8B3EC15}" type="sibTrans" cxnId="{74088066-4EF3-4F01-9263-45FF9B81828C}">
      <dgm:prSet/>
      <dgm:spPr/>
      <dgm:t>
        <a:bodyPr/>
        <a:lstStyle/>
        <a:p>
          <a:endParaRPr lang="en-GB"/>
        </a:p>
      </dgm:t>
    </dgm:pt>
    <dgm:pt modelId="{4C2B2298-1202-4A9E-9B6F-D10C79238AEA}">
      <dgm:prSet custT="1"/>
      <dgm:spPr>
        <a:solidFill>
          <a:schemeClr val="bg1"/>
        </a:solidFill>
        <a:ln w="38100">
          <a:solidFill>
            <a:schemeClr val="tx1"/>
          </a:solidFill>
        </a:ln>
      </dgm:spPr>
      <dgm:t>
        <a:bodyPr/>
        <a:lstStyle/>
        <a:p>
          <a:r>
            <a:rPr lang="en-GB" sz="1200" dirty="0" smtClean="0">
              <a:solidFill>
                <a:schemeClr val="tx1"/>
              </a:solidFill>
            </a:rPr>
            <a:t>Don't start teaching</a:t>
          </a:r>
          <a:endParaRPr lang="en-GB" sz="1200" dirty="0">
            <a:solidFill>
              <a:schemeClr val="tx1"/>
            </a:solidFill>
          </a:endParaRPr>
        </a:p>
      </dgm:t>
    </dgm:pt>
    <dgm:pt modelId="{3E813A57-408C-4E28-8D8D-D2C114B8AA9D}" type="parTrans" cxnId="{D2F23F29-A427-4680-98DE-72881425484F}">
      <dgm:prSet custT="1"/>
      <dgm:spPr>
        <a:solidFill>
          <a:schemeClr val="bg1"/>
        </a:solidFill>
        <a:ln w="19050">
          <a:solidFill>
            <a:schemeClr val="tx1"/>
          </a:solidFill>
        </a:ln>
      </dgm:spPr>
      <dgm:t>
        <a:bodyPr/>
        <a:lstStyle/>
        <a:p>
          <a:endParaRPr lang="en-GB" sz="1200">
            <a:solidFill>
              <a:schemeClr val="tx1"/>
            </a:solidFill>
          </a:endParaRPr>
        </a:p>
      </dgm:t>
    </dgm:pt>
    <dgm:pt modelId="{9B42FCB7-136A-404F-8A30-3EA7F586554B}" type="sibTrans" cxnId="{D2F23F29-A427-4680-98DE-72881425484F}">
      <dgm:prSet/>
      <dgm:spPr/>
      <dgm:t>
        <a:bodyPr/>
        <a:lstStyle/>
        <a:p>
          <a:endParaRPr lang="en-GB"/>
        </a:p>
      </dgm:t>
    </dgm:pt>
    <dgm:pt modelId="{81859540-F6A3-456D-8D1E-348CBBC5DF19}">
      <dgm:prSet custT="1"/>
      <dgm:spPr>
        <a:solidFill>
          <a:schemeClr val="bg1"/>
        </a:solidFill>
        <a:ln w="38100">
          <a:solidFill>
            <a:schemeClr val="tx1"/>
          </a:solidFill>
        </a:ln>
      </dgm:spPr>
      <dgm:t>
        <a:bodyPr/>
        <a:lstStyle/>
        <a:p>
          <a:r>
            <a:rPr lang="en-GB" sz="1200" dirty="0" smtClean="0">
              <a:solidFill>
                <a:schemeClr val="tx1"/>
              </a:solidFill>
            </a:rPr>
            <a:t>Try to memorize students name, explain your teaching process style and rules</a:t>
          </a:r>
          <a:endParaRPr lang="en-GB" sz="1200" dirty="0">
            <a:solidFill>
              <a:schemeClr val="tx1"/>
            </a:solidFill>
          </a:endParaRPr>
        </a:p>
      </dgm:t>
    </dgm:pt>
    <dgm:pt modelId="{09D2F130-8884-4AC9-8003-CD842E82E227}" type="parTrans" cxnId="{5DDB9961-F8DA-4E7B-8015-CF55759C7D92}">
      <dgm:prSet custT="1"/>
      <dgm:spPr>
        <a:solidFill>
          <a:schemeClr val="bg1"/>
        </a:solidFill>
        <a:ln w="19050">
          <a:solidFill>
            <a:schemeClr val="tx1"/>
          </a:solidFill>
        </a:ln>
      </dgm:spPr>
      <dgm:t>
        <a:bodyPr/>
        <a:lstStyle/>
        <a:p>
          <a:endParaRPr lang="en-GB" sz="1200">
            <a:solidFill>
              <a:schemeClr val="tx1"/>
            </a:solidFill>
          </a:endParaRPr>
        </a:p>
      </dgm:t>
    </dgm:pt>
    <dgm:pt modelId="{8DD895BE-D394-4806-A077-29203A28460B}" type="sibTrans" cxnId="{5DDB9961-F8DA-4E7B-8015-CF55759C7D92}">
      <dgm:prSet/>
      <dgm:spPr/>
      <dgm:t>
        <a:bodyPr/>
        <a:lstStyle/>
        <a:p>
          <a:endParaRPr lang="en-GB"/>
        </a:p>
      </dgm:t>
    </dgm:pt>
    <dgm:pt modelId="{EBCA328C-7595-46E2-9C06-C03EF4407226}">
      <dgm:prSet custT="1"/>
      <dgm:spPr>
        <a:solidFill>
          <a:schemeClr val="bg1"/>
        </a:solidFill>
        <a:ln w="38100">
          <a:solidFill>
            <a:schemeClr val="tx1"/>
          </a:solidFill>
        </a:ln>
      </dgm:spPr>
      <dgm:t>
        <a:bodyPr/>
        <a:lstStyle/>
        <a:p>
          <a:r>
            <a:rPr lang="en-GB" sz="1200" dirty="0" smtClean="0">
              <a:solidFill>
                <a:schemeClr val="tx1"/>
              </a:solidFill>
            </a:rPr>
            <a:t>students introduce theirselves with few words/hobbies</a:t>
          </a:r>
          <a:endParaRPr lang="en-GB" sz="1200" dirty="0">
            <a:solidFill>
              <a:schemeClr val="tx1"/>
            </a:solidFill>
          </a:endParaRPr>
        </a:p>
      </dgm:t>
    </dgm:pt>
    <dgm:pt modelId="{D0C5CBF6-7F11-4134-9E08-0A5D8F1EF9CA}" type="parTrans" cxnId="{2BA79E14-0293-41FD-B460-FB43DF335B26}">
      <dgm:prSet custT="1"/>
      <dgm:spPr>
        <a:solidFill>
          <a:schemeClr val="bg1"/>
        </a:solidFill>
        <a:ln w="19050">
          <a:solidFill>
            <a:schemeClr val="tx1"/>
          </a:solidFill>
        </a:ln>
      </dgm:spPr>
      <dgm:t>
        <a:bodyPr/>
        <a:lstStyle/>
        <a:p>
          <a:endParaRPr lang="en-GB" sz="1200">
            <a:solidFill>
              <a:schemeClr val="tx1"/>
            </a:solidFill>
          </a:endParaRPr>
        </a:p>
      </dgm:t>
    </dgm:pt>
    <dgm:pt modelId="{95173CD7-D65C-45E6-877C-94B31CB62B95}" type="sibTrans" cxnId="{2BA79E14-0293-41FD-B460-FB43DF335B26}">
      <dgm:prSet/>
      <dgm:spPr/>
      <dgm:t>
        <a:bodyPr/>
        <a:lstStyle/>
        <a:p>
          <a:endParaRPr lang="en-GB"/>
        </a:p>
      </dgm:t>
    </dgm:pt>
    <dgm:pt modelId="{79CC295B-73A8-4C22-9A94-10FB051E2943}">
      <dgm:prSet custT="1"/>
      <dgm:spPr>
        <a:solidFill>
          <a:schemeClr val="bg1"/>
        </a:solidFill>
        <a:ln w="38100">
          <a:solidFill>
            <a:schemeClr val="tx1"/>
          </a:solidFill>
        </a:ln>
      </dgm:spPr>
      <dgm:t>
        <a:bodyPr/>
        <a:lstStyle/>
        <a:p>
          <a:r>
            <a:rPr lang="en-GB" sz="1200" dirty="0" smtClean="0">
              <a:solidFill>
                <a:schemeClr val="tx1"/>
              </a:solidFill>
            </a:rPr>
            <a:t>Explain main objectives of your subject briefly with few alive examples on it</a:t>
          </a:r>
        </a:p>
      </dgm:t>
    </dgm:pt>
    <dgm:pt modelId="{0600899E-42CF-4A5C-B5CD-590F581259BC}" type="parTrans" cxnId="{C7099BA5-F21A-4025-959B-FCB5F2FA07EC}">
      <dgm:prSet custT="1"/>
      <dgm:spPr>
        <a:solidFill>
          <a:schemeClr val="bg1"/>
        </a:solidFill>
        <a:ln w="19050">
          <a:solidFill>
            <a:schemeClr val="tx1"/>
          </a:solidFill>
        </a:ln>
      </dgm:spPr>
      <dgm:t>
        <a:bodyPr/>
        <a:lstStyle/>
        <a:p>
          <a:endParaRPr lang="en-GB" sz="1200">
            <a:solidFill>
              <a:schemeClr val="tx1"/>
            </a:solidFill>
          </a:endParaRPr>
        </a:p>
      </dgm:t>
    </dgm:pt>
    <dgm:pt modelId="{FA631888-4677-4ABE-8BE1-6C897AE5D56D}" type="sibTrans" cxnId="{C7099BA5-F21A-4025-959B-FCB5F2FA07EC}">
      <dgm:prSet/>
      <dgm:spPr/>
      <dgm:t>
        <a:bodyPr/>
        <a:lstStyle/>
        <a:p>
          <a:endParaRPr lang="en-GB"/>
        </a:p>
      </dgm:t>
    </dgm:pt>
    <dgm:pt modelId="{825F1E03-8A0D-4501-8DAD-3BB6A0534FEC}">
      <dgm:prSet custT="1"/>
      <dgm:spPr>
        <a:solidFill>
          <a:schemeClr val="bg1"/>
        </a:solidFill>
        <a:ln w="38100">
          <a:solidFill>
            <a:schemeClr val="tx1"/>
          </a:solidFill>
        </a:ln>
      </dgm:spPr>
      <dgm:t>
        <a:bodyPr/>
        <a:lstStyle/>
        <a:p>
          <a:r>
            <a:rPr lang="en-GB" sz="1200" dirty="0" smtClean="0">
              <a:solidFill>
                <a:schemeClr val="tx1"/>
              </a:solidFill>
            </a:rPr>
            <a:t>Divided marks for each activities like, quizzes, reports, exams, class activities and home works should be mentioned.</a:t>
          </a:r>
          <a:endParaRPr lang="en-GB" sz="1200" dirty="0">
            <a:solidFill>
              <a:schemeClr val="tx1"/>
            </a:solidFill>
          </a:endParaRPr>
        </a:p>
      </dgm:t>
    </dgm:pt>
    <dgm:pt modelId="{FA26A1F0-9564-49D0-AE96-D501F8EB96BB}" type="parTrans" cxnId="{9AB628CA-FF50-44FB-B521-F9CE98010455}">
      <dgm:prSet custT="1"/>
      <dgm:spPr>
        <a:solidFill>
          <a:schemeClr val="bg1"/>
        </a:solidFill>
        <a:ln w="19050">
          <a:solidFill>
            <a:schemeClr val="tx1"/>
          </a:solidFill>
        </a:ln>
      </dgm:spPr>
      <dgm:t>
        <a:bodyPr/>
        <a:lstStyle/>
        <a:p>
          <a:endParaRPr lang="en-GB" sz="1200">
            <a:solidFill>
              <a:schemeClr val="tx1"/>
            </a:solidFill>
          </a:endParaRPr>
        </a:p>
      </dgm:t>
    </dgm:pt>
    <dgm:pt modelId="{03C92DD9-DD8C-4A8E-92FD-039B924A538B}" type="sibTrans" cxnId="{9AB628CA-FF50-44FB-B521-F9CE98010455}">
      <dgm:prSet/>
      <dgm:spPr/>
      <dgm:t>
        <a:bodyPr/>
        <a:lstStyle/>
        <a:p>
          <a:endParaRPr lang="en-GB"/>
        </a:p>
      </dgm:t>
    </dgm:pt>
    <dgm:pt modelId="{3C14DBBB-457B-4276-8158-E180A5CD9B2F}">
      <dgm:prSet custT="1"/>
      <dgm:spPr>
        <a:solidFill>
          <a:schemeClr val="bg1"/>
        </a:solidFill>
        <a:ln w="38100">
          <a:solidFill>
            <a:schemeClr val="tx1"/>
          </a:solidFill>
        </a:ln>
      </dgm:spPr>
      <dgm:t>
        <a:bodyPr/>
        <a:lstStyle/>
        <a:p>
          <a:r>
            <a:rPr lang="en-GB" sz="1200" dirty="0" smtClean="0">
              <a:solidFill>
                <a:schemeClr val="tx1"/>
              </a:solidFill>
            </a:rPr>
            <a:t>Provide enough information about classes rule ''rise your hand when you have a question, pay attention, keep class clean like home &amp; help each others</a:t>
          </a:r>
          <a:endParaRPr lang="en-GB" sz="1200" dirty="0">
            <a:solidFill>
              <a:schemeClr val="tx1"/>
            </a:solidFill>
          </a:endParaRPr>
        </a:p>
      </dgm:t>
    </dgm:pt>
    <dgm:pt modelId="{EAFDCD2A-2CE8-4457-891B-ABFA35C0FE17}" type="parTrans" cxnId="{32E1D417-93AC-498C-A9F8-3AEF812FA83C}">
      <dgm:prSet custT="1"/>
      <dgm:spPr>
        <a:solidFill>
          <a:schemeClr val="bg1"/>
        </a:solidFill>
        <a:ln w="19050">
          <a:solidFill>
            <a:schemeClr val="tx1"/>
          </a:solidFill>
        </a:ln>
      </dgm:spPr>
      <dgm:t>
        <a:bodyPr/>
        <a:lstStyle/>
        <a:p>
          <a:endParaRPr lang="en-GB" sz="1200">
            <a:solidFill>
              <a:schemeClr val="tx1"/>
            </a:solidFill>
          </a:endParaRPr>
        </a:p>
      </dgm:t>
    </dgm:pt>
    <dgm:pt modelId="{6F41FCD6-00AB-4960-9AE0-79320FDBC160}" type="sibTrans" cxnId="{32E1D417-93AC-498C-A9F8-3AEF812FA83C}">
      <dgm:prSet/>
      <dgm:spPr/>
      <dgm:t>
        <a:bodyPr/>
        <a:lstStyle/>
        <a:p>
          <a:endParaRPr lang="en-GB"/>
        </a:p>
      </dgm:t>
    </dgm:pt>
    <dgm:pt modelId="{C79DE021-9F38-49C5-ACD9-40A58C52859D}">
      <dgm:prSet custT="1"/>
      <dgm:spPr>
        <a:solidFill>
          <a:schemeClr val="bg1"/>
        </a:solidFill>
        <a:ln w="38100">
          <a:solidFill>
            <a:schemeClr val="tx1"/>
          </a:solidFill>
        </a:ln>
      </dgm:spPr>
      <dgm:t>
        <a:bodyPr/>
        <a:lstStyle/>
        <a:p>
          <a:r>
            <a:rPr lang="en-GB" sz="1200" dirty="0" smtClean="0">
              <a:solidFill>
                <a:schemeClr val="tx1"/>
              </a:solidFill>
            </a:rPr>
            <a:t>Most of questions and discussion in the class should be relevant to main subject</a:t>
          </a:r>
          <a:endParaRPr lang="en-GB" sz="1200" dirty="0">
            <a:solidFill>
              <a:schemeClr val="tx1"/>
            </a:solidFill>
          </a:endParaRPr>
        </a:p>
      </dgm:t>
    </dgm:pt>
    <dgm:pt modelId="{240D0196-5909-4EAF-A560-1578FF138912}" type="parTrans" cxnId="{3C61FC29-67D7-4647-AA3F-BA7411AA9F21}">
      <dgm:prSet custT="1"/>
      <dgm:spPr>
        <a:solidFill>
          <a:schemeClr val="bg1"/>
        </a:solidFill>
        <a:ln w="19050">
          <a:solidFill>
            <a:schemeClr val="tx1"/>
          </a:solidFill>
        </a:ln>
      </dgm:spPr>
      <dgm:t>
        <a:bodyPr/>
        <a:lstStyle/>
        <a:p>
          <a:endParaRPr lang="en-GB" sz="1200">
            <a:solidFill>
              <a:schemeClr val="tx1"/>
            </a:solidFill>
          </a:endParaRPr>
        </a:p>
      </dgm:t>
    </dgm:pt>
    <dgm:pt modelId="{8F42A9AD-B377-4027-A21B-3E2C73E7F2F5}" type="sibTrans" cxnId="{3C61FC29-67D7-4647-AA3F-BA7411AA9F21}">
      <dgm:prSet/>
      <dgm:spPr/>
      <dgm:t>
        <a:bodyPr/>
        <a:lstStyle/>
        <a:p>
          <a:endParaRPr lang="en-GB"/>
        </a:p>
      </dgm:t>
    </dgm:pt>
    <dgm:pt modelId="{5BA858CC-4360-41DB-965A-173504A989B8}">
      <dgm:prSet custT="1"/>
      <dgm:spPr>
        <a:solidFill>
          <a:schemeClr val="bg1"/>
        </a:solidFill>
        <a:ln w="38100">
          <a:solidFill>
            <a:schemeClr val="tx1"/>
          </a:solidFill>
        </a:ln>
      </dgm:spPr>
      <dgm:t>
        <a:bodyPr/>
        <a:lstStyle/>
        <a:p>
          <a:r>
            <a:rPr lang="en-GB" sz="1200" dirty="0" smtClean="0">
              <a:solidFill>
                <a:schemeClr val="tx1"/>
              </a:solidFill>
            </a:rPr>
            <a:t>Explain that students should show respectful with each other when they have different opinion/idea/comments..</a:t>
          </a:r>
        </a:p>
      </dgm:t>
    </dgm:pt>
    <dgm:pt modelId="{5F7355F2-2C1E-4043-B16B-84CF79F41A27}" type="parTrans" cxnId="{88994E87-5011-4706-8942-DBCDA43112F3}">
      <dgm:prSet custT="1"/>
      <dgm:spPr>
        <a:solidFill>
          <a:schemeClr val="bg1"/>
        </a:solidFill>
        <a:ln w="19050">
          <a:solidFill>
            <a:schemeClr val="tx1"/>
          </a:solidFill>
        </a:ln>
      </dgm:spPr>
      <dgm:t>
        <a:bodyPr/>
        <a:lstStyle/>
        <a:p>
          <a:endParaRPr lang="en-GB" sz="1200">
            <a:solidFill>
              <a:schemeClr val="tx1"/>
            </a:solidFill>
          </a:endParaRPr>
        </a:p>
      </dgm:t>
    </dgm:pt>
    <dgm:pt modelId="{9707DEBA-D294-4CB8-AEA1-666D36213E4C}" type="sibTrans" cxnId="{88994E87-5011-4706-8942-DBCDA43112F3}">
      <dgm:prSet/>
      <dgm:spPr/>
      <dgm:t>
        <a:bodyPr/>
        <a:lstStyle/>
        <a:p>
          <a:endParaRPr lang="en-GB"/>
        </a:p>
      </dgm:t>
    </dgm:pt>
    <dgm:pt modelId="{5CF07299-430C-46C6-B0C2-CD8E710E9FA2}">
      <dgm:prSet custT="1"/>
      <dgm:spPr>
        <a:solidFill>
          <a:schemeClr val="bg1"/>
        </a:solidFill>
        <a:ln w="38100">
          <a:solidFill>
            <a:schemeClr val="tx1"/>
          </a:solidFill>
        </a:ln>
      </dgm:spPr>
      <dgm:t>
        <a:bodyPr/>
        <a:lstStyle/>
        <a:p>
          <a:r>
            <a:rPr lang="en-GB" sz="1200" dirty="0" smtClean="0">
              <a:solidFill>
                <a:schemeClr val="tx1"/>
              </a:solidFill>
            </a:rPr>
            <a:t>Inform them about subject for the next lesson and give them home work in order to prepare theirselves successfully</a:t>
          </a:r>
          <a:endParaRPr lang="en-GB" sz="1200" dirty="0">
            <a:solidFill>
              <a:schemeClr val="tx1"/>
            </a:solidFill>
          </a:endParaRPr>
        </a:p>
      </dgm:t>
    </dgm:pt>
    <dgm:pt modelId="{2F62EC7B-6D6F-496C-9D65-6DA708677E7D}" type="parTrans" cxnId="{AC274786-BC6F-44C4-BFA7-3C8644191CA8}">
      <dgm:prSet custT="1"/>
      <dgm:spPr>
        <a:solidFill>
          <a:schemeClr val="bg1"/>
        </a:solidFill>
        <a:ln w="19050">
          <a:solidFill>
            <a:schemeClr val="tx1"/>
          </a:solidFill>
        </a:ln>
      </dgm:spPr>
      <dgm:t>
        <a:bodyPr/>
        <a:lstStyle/>
        <a:p>
          <a:endParaRPr lang="en-GB" sz="1200">
            <a:solidFill>
              <a:schemeClr val="tx1"/>
            </a:solidFill>
          </a:endParaRPr>
        </a:p>
      </dgm:t>
    </dgm:pt>
    <dgm:pt modelId="{DF2FADF2-B30E-4D8B-9CAB-F5613A098EF1}" type="sibTrans" cxnId="{AC274786-BC6F-44C4-BFA7-3C8644191CA8}">
      <dgm:prSet/>
      <dgm:spPr/>
      <dgm:t>
        <a:bodyPr/>
        <a:lstStyle/>
        <a:p>
          <a:endParaRPr lang="en-GB"/>
        </a:p>
      </dgm:t>
    </dgm:pt>
    <dgm:pt modelId="{6AA70E83-034F-4E87-B4B1-5F07E5A39C26}">
      <dgm:prSet custT="1"/>
      <dgm:spPr>
        <a:solidFill>
          <a:schemeClr val="bg1"/>
        </a:solidFill>
        <a:ln w="38100">
          <a:solidFill>
            <a:schemeClr val="tx1"/>
          </a:solidFill>
        </a:ln>
      </dgm:spPr>
      <dgm:t>
        <a:bodyPr/>
        <a:lstStyle/>
        <a:p>
          <a:r>
            <a:rPr lang="en-GB" sz="1200" dirty="0" smtClean="0">
              <a:solidFill>
                <a:schemeClr val="tx1"/>
              </a:solidFill>
            </a:rPr>
            <a:t>Ask</a:t>
          </a:r>
          <a:r>
            <a:rPr lang="en-GB" sz="1200" baseline="0" dirty="0" smtClean="0">
              <a:solidFill>
                <a:schemeClr val="tx1"/>
              </a:solidFill>
            </a:rPr>
            <a:t> them always to be happy and smile to help each others in school,,,,,,,</a:t>
          </a:r>
          <a:endParaRPr lang="en-GB" sz="1200" dirty="0">
            <a:solidFill>
              <a:schemeClr val="tx1"/>
            </a:solidFill>
          </a:endParaRPr>
        </a:p>
      </dgm:t>
    </dgm:pt>
    <dgm:pt modelId="{B0BFA1DE-4473-4A33-AD21-6D6BC9AF94F1}" type="parTrans" cxnId="{6A8DA09C-A095-476B-B303-EEF23368292A}">
      <dgm:prSet custT="1"/>
      <dgm:spPr>
        <a:solidFill>
          <a:schemeClr val="bg1"/>
        </a:solidFill>
        <a:ln w="19050">
          <a:solidFill>
            <a:schemeClr val="tx1"/>
          </a:solidFill>
        </a:ln>
      </dgm:spPr>
      <dgm:t>
        <a:bodyPr/>
        <a:lstStyle/>
        <a:p>
          <a:endParaRPr lang="en-GB" sz="1200">
            <a:solidFill>
              <a:schemeClr val="tx1"/>
            </a:solidFill>
          </a:endParaRPr>
        </a:p>
      </dgm:t>
    </dgm:pt>
    <dgm:pt modelId="{A0E5944C-B581-4A73-BF41-261A90A8CCD5}" type="sibTrans" cxnId="{6A8DA09C-A095-476B-B303-EEF23368292A}">
      <dgm:prSet/>
      <dgm:spPr/>
      <dgm:t>
        <a:bodyPr/>
        <a:lstStyle/>
        <a:p>
          <a:endParaRPr lang="en-GB"/>
        </a:p>
      </dgm:t>
    </dgm:pt>
    <dgm:pt modelId="{8885664A-FFD0-495C-9096-08A3B61834A0}">
      <dgm:prSet custT="1"/>
      <dgm:spPr>
        <a:solidFill>
          <a:schemeClr val="bg1"/>
        </a:solidFill>
        <a:ln w="38100">
          <a:solidFill>
            <a:schemeClr val="tx1"/>
          </a:solidFill>
        </a:ln>
      </dgm:spPr>
      <dgm:t>
        <a:bodyPr/>
        <a:lstStyle/>
        <a:p>
          <a:r>
            <a:rPr lang="en-GB" sz="1200" dirty="0" smtClean="0">
              <a:solidFill>
                <a:schemeClr val="tx1"/>
              </a:solidFill>
            </a:rPr>
            <a:t>Tell students to be aware and to do or do not do something's that may cause to bore and angry peoples around them</a:t>
          </a:r>
          <a:endParaRPr lang="en-GB" sz="1200" dirty="0">
            <a:solidFill>
              <a:schemeClr val="tx1"/>
            </a:solidFill>
          </a:endParaRPr>
        </a:p>
      </dgm:t>
    </dgm:pt>
    <dgm:pt modelId="{614C084F-982A-47F3-ABD5-4610DFB299F9}" type="parTrans" cxnId="{BCB05FB7-838D-4E35-8C64-DC13A1386CA6}">
      <dgm:prSet custT="1"/>
      <dgm:spPr>
        <a:solidFill>
          <a:schemeClr val="bg1"/>
        </a:solidFill>
        <a:ln w="19050">
          <a:solidFill>
            <a:schemeClr val="tx1"/>
          </a:solidFill>
        </a:ln>
      </dgm:spPr>
      <dgm:t>
        <a:bodyPr/>
        <a:lstStyle/>
        <a:p>
          <a:endParaRPr lang="en-GB" sz="1200">
            <a:solidFill>
              <a:schemeClr val="tx1"/>
            </a:solidFill>
          </a:endParaRPr>
        </a:p>
      </dgm:t>
    </dgm:pt>
    <dgm:pt modelId="{9835FB3C-B78E-4191-A836-130D1167AB29}" type="sibTrans" cxnId="{BCB05FB7-838D-4E35-8C64-DC13A1386CA6}">
      <dgm:prSet/>
      <dgm:spPr/>
      <dgm:t>
        <a:bodyPr/>
        <a:lstStyle/>
        <a:p>
          <a:endParaRPr lang="en-GB"/>
        </a:p>
      </dgm:t>
    </dgm:pt>
    <dgm:pt modelId="{45CB26EE-9E6C-474B-8EC7-357161FB6B97}" type="pres">
      <dgm:prSet presAssocID="{573CA279-6E38-4EFB-B4AE-AF28BB9F9C8C}" presName="diagram" presStyleCnt="0">
        <dgm:presLayoutVars>
          <dgm:chPref val="1"/>
          <dgm:dir/>
          <dgm:animOne val="branch"/>
          <dgm:animLvl val="lvl"/>
          <dgm:resizeHandles val="exact"/>
        </dgm:presLayoutVars>
      </dgm:prSet>
      <dgm:spPr/>
      <dgm:t>
        <a:bodyPr/>
        <a:lstStyle/>
        <a:p>
          <a:endParaRPr lang="en-GB"/>
        </a:p>
      </dgm:t>
    </dgm:pt>
    <dgm:pt modelId="{BF3C9A1E-02CA-4DFF-97D9-0D45B65DA3A9}" type="pres">
      <dgm:prSet presAssocID="{B922174F-D57C-40F4-B0CD-4F8DBB6350DC}" presName="root1" presStyleCnt="0"/>
      <dgm:spPr/>
    </dgm:pt>
    <dgm:pt modelId="{33B19DE8-DDB0-47C4-8212-B7CCDCA9533D}" type="pres">
      <dgm:prSet presAssocID="{B922174F-D57C-40F4-B0CD-4F8DBB6350DC}" presName="LevelOneTextNode" presStyleLbl="node0" presStyleIdx="0" presStyleCnt="1" custScaleX="469702" custScaleY="325644" custLinFactNeighborY="-16177">
        <dgm:presLayoutVars>
          <dgm:chPref val="3"/>
        </dgm:presLayoutVars>
      </dgm:prSet>
      <dgm:spPr/>
      <dgm:t>
        <a:bodyPr/>
        <a:lstStyle/>
        <a:p>
          <a:endParaRPr lang="en-GB"/>
        </a:p>
      </dgm:t>
    </dgm:pt>
    <dgm:pt modelId="{0482C536-7DDB-4C09-A695-01E2B7092B91}" type="pres">
      <dgm:prSet presAssocID="{B922174F-D57C-40F4-B0CD-4F8DBB6350DC}" presName="level2hierChild" presStyleCnt="0"/>
      <dgm:spPr/>
    </dgm:pt>
    <dgm:pt modelId="{FD184282-4FBE-4CE4-9114-51836970B146}" type="pres">
      <dgm:prSet presAssocID="{F9D74F2E-3B1F-494B-8A60-CD5A8A20C92A}" presName="conn2-1" presStyleLbl="parChTrans1D2" presStyleIdx="0" presStyleCnt="15"/>
      <dgm:spPr/>
      <dgm:t>
        <a:bodyPr/>
        <a:lstStyle/>
        <a:p>
          <a:endParaRPr lang="en-GB"/>
        </a:p>
      </dgm:t>
    </dgm:pt>
    <dgm:pt modelId="{F4D3492A-62B2-4F04-8E01-3F06FA1AFFFB}" type="pres">
      <dgm:prSet presAssocID="{F9D74F2E-3B1F-494B-8A60-CD5A8A20C92A}" presName="connTx" presStyleLbl="parChTrans1D2" presStyleIdx="0" presStyleCnt="15"/>
      <dgm:spPr/>
      <dgm:t>
        <a:bodyPr/>
        <a:lstStyle/>
        <a:p>
          <a:endParaRPr lang="en-GB"/>
        </a:p>
      </dgm:t>
    </dgm:pt>
    <dgm:pt modelId="{35D1F62E-C8E8-4380-9DFD-6348F03B3DBB}" type="pres">
      <dgm:prSet presAssocID="{12E156FB-63FC-4DE7-B06F-7A630EBCE0C9}" presName="root2" presStyleCnt="0"/>
      <dgm:spPr/>
    </dgm:pt>
    <dgm:pt modelId="{15DDF8C2-8299-4964-813F-DBE8356DCF49}" type="pres">
      <dgm:prSet presAssocID="{12E156FB-63FC-4DE7-B06F-7A630EBCE0C9}" presName="LevelTwoTextNode" presStyleLbl="node2" presStyleIdx="0" presStyleCnt="15" custScaleX="147064" custScaleY="197349" custLinFactX="-150735" custLinFactY="171193" custLinFactNeighborX="-200000" custLinFactNeighborY="200000">
        <dgm:presLayoutVars>
          <dgm:chPref val="3"/>
        </dgm:presLayoutVars>
      </dgm:prSet>
      <dgm:spPr/>
      <dgm:t>
        <a:bodyPr/>
        <a:lstStyle/>
        <a:p>
          <a:endParaRPr lang="en-GB"/>
        </a:p>
      </dgm:t>
    </dgm:pt>
    <dgm:pt modelId="{2D9F4999-457C-4011-9059-391C4DC7DD75}" type="pres">
      <dgm:prSet presAssocID="{12E156FB-63FC-4DE7-B06F-7A630EBCE0C9}" presName="level3hierChild" presStyleCnt="0"/>
      <dgm:spPr/>
    </dgm:pt>
    <dgm:pt modelId="{64DAF7AA-FF45-430F-A0A7-EAC564CF00CC}" type="pres">
      <dgm:prSet presAssocID="{3E813A57-408C-4E28-8D8D-D2C114B8AA9D}" presName="conn2-1" presStyleLbl="parChTrans1D2" presStyleIdx="1" presStyleCnt="15"/>
      <dgm:spPr/>
      <dgm:t>
        <a:bodyPr/>
        <a:lstStyle/>
        <a:p>
          <a:endParaRPr lang="en-GB"/>
        </a:p>
      </dgm:t>
    </dgm:pt>
    <dgm:pt modelId="{7B1DCAB6-1030-471A-9C25-26840F13140D}" type="pres">
      <dgm:prSet presAssocID="{3E813A57-408C-4E28-8D8D-D2C114B8AA9D}" presName="connTx" presStyleLbl="parChTrans1D2" presStyleIdx="1" presStyleCnt="15"/>
      <dgm:spPr/>
      <dgm:t>
        <a:bodyPr/>
        <a:lstStyle/>
        <a:p>
          <a:endParaRPr lang="en-GB"/>
        </a:p>
      </dgm:t>
    </dgm:pt>
    <dgm:pt modelId="{A45C1A8C-2E1B-4E3D-B802-0DFE24FD821A}" type="pres">
      <dgm:prSet presAssocID="{4C2B2298-1202-4A9E-9B6F-D10C79238AEA}" presName="root2" presStyleCnt="0"/>
      <dgm:spPr/>
    </dgm:pt>
    <dgm:pt modelId="{442217D2-57C6-43D7-B701-238D4ED4749D}" type="pres">
      <dgm:prSet presAssocID="{4C2B2298-1202-4A9E-9B6F-D10C79238AEA}" presName="LevelTwoTextNode" presStyleLbl="node2" presStyleIdx="1" presStyleCnt="15" custScaleX="156123" custScaleY="169293" custLinFactX="-219085" custLinFactY="75192" custLinFactNeighborX="-300000" custLinFactNeighborY="100000">
        <dgm:presLayoutVars>
          <dgm:chPref val="3"/>
        </dgm:presLayoutVars>
      </dgm:prSet>
      <dgm:spPr/>
      <dgm:t>
        <a:bodyPr/>
        <a:lstStyle/>
        <a:p>
          <a:endParaRPr lang="en-GB"/>
        </a:p>
      </dgm:t>
    </dgm:pt>
    <dgm:pt modelId="{D304451E-9CDD-4675-9FFE-B7FAF50FF074}" type="pres">
      <dgm:prSet presAssocID="{4C2B2298-1202-4A9E-9B6F-D10C79238AEA}" presName="level3hierChild" presStyleCnt="0"/>
      <dgm:spPr/>
    </dgm:pt>
    <dgm:pt modelId="{3FE989B8-2B82-49D3-9047-A52EF6EE8F67}" type="pres">
      <dgm:prSet presAssocID="{09D2F130-8884-4AC9-8003-CD842E82E227}" presName="conn2-1" presStyleLbl="parChTrans1D2" presStyleIdx="2" presStyleCnt="15"/>
      <dgm:spPr/>
      <dgm:t>
        <a:bodyPr/>
        <a:lstStyle/>
        <a:p>
          <a:endParaRPr lang="en-GB"/>
        </a:p>
      </dgm:t>
    </dgm:pt>
    <dgm:pt modelId="{47A95FB4-8655-456F-BB27-DA5CABED34C6}" type="pres">
      <dgm:prSet presAssocID="{09D2F130-8884-4AC9-8003-CD842E82E227}" presName="connTx" presStyleLbl="parChTrans1D2" presStyleIdx="2" presStyleCnt="15"/>
      <dgm:spPr/>
      <dgm:t>
        <a:bodyPr/>
        <a:lstStyle/>
        <a:p>
          <a:endParaRPr lang="en-GB"/>
        </a:p>
      </dgm:t>
    </dgm:pt>
    <dgm:pt modelId="{52044E14-C3A2-458F-A522-40EAB8B5F6E3}" type="pres">
      <dgm:prSet presAssocID="{81859540-F6A3-456D-8D1E-348CBBC5DF19}" presName="root2" presStyleCnt="0"/>
      <dgm:spPr/>
    </dgm:pt>
    <dgm:pt modelId="{C4F42F30-14EA-4C95-A234-BBBA0CF6BE9E}" type="pres">
      <dgm:prSet presAssocID="{81859540-F6A3-456D-8D1E-348CBBC5DF19}" presName="LevelTwoTextNode" presStyleLbl="node2" presStyleIdx="2" presStyleCnt="15" custScaleX="522409" custScaleY="201483" custLinFactNeighborX="81703" custLinFactNeighborY="-59622">
        <dgm:presLayoutVars>
          <dgm:chPref val="3"/>
        </dgm:presLayoutVars>
      </dgm:prSet>
      <dgm:spPr/>
      <dgm:t>
        <a:bodyPr/>
        <a:lstStyle/>
        <a:p>
          <a:endParaRPr lang="en-GB"/>
        </a:p>
      </dgm:t>
    </dgm:pt>
    <dgm:pt modelId="{82E038B8-4E7B-4CDA-B49F-22F3A60358BB}" type="pres">
      <dgm:prSet presAssocID="{81859540-F6A3-456D-8D1E-348CBBC5DF19}" presName="level3hierChild" presStyleCnt="0"/>
      <dgm:spPr/>
    </dgm:pt>
    <dgm:pt modelId="{14CBF323-7D42-4209-82A2-9AE60668D3E8}" type="pres">
      <dgm:prSet presAssocID="{D0C5CBF6-7F11-4134-9E08-0A5D8F1EF9CA}" presName="conn2-1" presStyleLbl="parChTrans1D2" presStyleIdx="3" presStyleCnt="15"/>
      <dgm:spPr/>
      <dgm:t>
        <a:bodyPr/>
        <a:lstStyle/>
        <a:p>
          <a:endParaRPr lang="en-GB"/>
        </a:p>
      </dgm:t>
    </dgm:pt>
    <dgm:pt modelId="{52AD5B1E-BF33-4014-BCF3-8E5EDCAE6874}" type="pres">
      <dgm:prSet presAssocID="{D0C5CBF6-7F11-4134-9E08-0A5D8F1EF9CA}" presName="connTx" presStyleLbl="parChTrans1D2" presStyleIdx="3" presStyleCnt="15"/>
      <dgm:spPr/>
      <dgm:t>
        <a:bodyPr/>
        <a:lstStyle/>
        <a:p>
          <a:endParaRPr lang="en-GB"/>
        </a:p>
      </dgm:t>
    </dgm:pt>
    <dgm:pt modelId="{1A7E2256-3453-4C5B-8CA7-5F088D77F067}" type="pres">
      <dgm:prSet presAssocID="{EBCA328C-7595-46E2-9C06-C03EF4407226}" presName="root2" presStyleCnt="0"/>
      <dgm:spPr/>
    </dgm:pt>
    <dgm:pt modelId="{B00D2800-2CF0-4E40-ACFF-951DB7901BF9}" type="pres">
      <dgm:prSet presAssocID="{EBCA328C-7595-46E2-9C06-C03EF4407226}" presName="LevelTwoTextNode" presStyleLbl="node2" presStyleIdx="3" presStyleCnt="15" custScaleX="255875" custScaleY="249929" custLinFactX="-92943" custLinFactY="-100000" custLinFactNeighborX="-100000" custLinFactNeighborY="-176845">
        <dgm:presLayoutVars>
          <dgm:chPref val="3"/>
        </dgm:presLayoutVars>
      </dgm:prSet>
      <dgm:spPr/>
      <dgm:t>
        <a:bodyPr/>
        <a:lstStyle/>
        <a:p>
          <a:endParaRPr lang="en-GB"/>
        </a:p>
      </dgm:t>
    </dgm:pt>
    <dgm:pt modelId="{94D69F73-F09C-4AAB-8421-F64F100AD8A1}" type="pres">
      <dgm:prSet presAssocID="{EBCA328C-7595-46E2-9C06-C03EF4407226}" presName="level3hierChild" presStyleCnt="0"/>
      <dgm:spPr/>
    </dgm:pt>
    <dgm:pt modelId="{2DBBBE72-946F-496C-BB60-B08E2F10B8B5}" type="pres">
      <dgm:prSet presAssocID="{0600899E-42CF-4A5C-B5CD-590F581259BC}" presName="conn2-1" presStyleLbl="parChTrans1D2" presStyleIdx="4" presStyleCnt="15"/>
      <dgm:spPr/>
      <dgm:t>
        <a:bodyPr/>
        <a:lstStyle/>
        <a:p>
          <a:endParaRPr lang="en-GB"/>
        </a:p>
      </dgm:t>
    </dgm:pt>
    <dgm:pt modelId="{9408B08C-9A13-4AD3-8BDD-6D426CC2D2E7}" type="pres">
      <dgm:prSet presAssocID="{0600899E-42CF-4A5C-B5CD-590F581259BC}" presName="connTx" presStyleLbl="parChTrans1D2" presStyleIdx="4" presStyleCnt="15"/>
      <dgm:spPr/>
      <dgm:t>
        <a:bodyPr/>
        <a:lstStyle/>
        <a:p>
          <a:endParaRPr lang="en-GB"/>
        </a:p>
      </dgm:t>
    </dgm:pt>
    <dgm:pt modelId="{3F9932CD-E569-4B1E-9ED2-F100D0411D9A}" type="pres">
      <dgm:prSet presAssocID="{79CC295B-73A8-4C22-9A94-10FB051E2943}" presName="root2" presStyleCnt="0"/>
      <dgm:spPr/>
    </dgm:pt>
    <dgm:pt modelId="{8F20A78C-B9C3-4391-8D26-F6760ECFCCD5}" type="pres">
      <dgm:prSet presAssocID="{79CC295B-73A8-4C22-9A94-10FB051E2943}" presName="LevelTwoTextNode" presStyleLbl="node2" presStyleIdx="4" presStyleCnt="15" custScaleX="518446" custScaleY="181935" custLinFactY="-100000" custLinFactNeighborX="81703" custLinFactNeighborY="-179473">
        <dgm:presLayoutVars>
          <dgm:chPref val="3"/>
        </dgm:presLayoutVars>
      </dgm:prSet>
      <dgm:spPr/>
      <dgm:t>
        <a:bodyPr/>
        <a:lstStyle/>
        <a:p>
          <a:endParaRPr lang="en-GB"/>
        </a:p>
      </dgm:t>
    </dgm:pt>
    <dgm:pt modelId="{8857DE91-8D14-4312-B7C1-BD09E19F6EB2}" type="pres">
      <dgm:prSet presAssocID="{79CC295B-73A8-4C22-9A94-10FB051E2943}" presName="level3hierChild" presStyleCnt="0"/>
      <dgm:spPr/>
    </dgm:pt>
    <dgm:pt modelId="{8027AD9E-11D1-42E7-B724-A9EDE0BB2790}" type="pres">
      <dgm:prSet presAssocID="{FA26A1F0-9564-49D0-AE96-D501F8EB96BB}" presName="conn2-1" presStyleLbl="parChTrans1D2" presStyleIdx="5" presStyleCnt="15"/>
      <dgm:spPr/>
      <dgm:t>
        <a:bodyPr/>
        <a:lstStyle/>
        <a:p>
          <a:endParaRPr lang="en-GB"/>
        </a:p>
      </dgm:t>
    </dgm:pt>
    <dgm:pt modelId="{AA5BC3A9-44F5-4027-815C-6048B655192C}" type="pres">
      <dgm:prSet presAssocID="{FA26A1F0-9564-49D0-AE96-D501F8EB96BB}" presName="connTx" presStyleLbl="parChTrans1D2" presStyleIdx="5" presStyleCnt="15"/>
      <dgm:spPr/>
      <dgm:t>
        <a:bodyPr/>
        <a:lstStyle/>
        <a:p>
          <a:endParaRPr lang="en-GB"/>
        </a:p>
      </dgm:t>
    </dgm:pt>
    <dgm:pt modelId="{6641E939-56B0-41DA-9DE7-4838E337EEC3}" type="pres">
      <dgm:prSet presAssocID="{825F1E03-8A0D-4501-8DAD-3BB6A0534FEC}" presName="root2" presStyleCnt="0"/>
      <dgm:spPr/>
    </dgm:pt>
    <dgm:pt modelId="{ADE6C5D9-90D4-441D-950C-1E639C201E04}" type="pres">
      <dgm:prSet presAssocID="{825F1E03-8A0D-4501-8DAD-3BB6A0534FEC}" presName="LevelTwoTextNode" presStyleLbl="node2" presStyleIdx="5" presStyleCnt="15" custScaleX="513766" custScaleY="239963" custLinFactY="-100000" custLinFactNeighborX="82629" custLinFactNeighborY="-135740">
        <dgm:presLayoutVars>
          <dgm:chPref val="3"/>
        </dgm:presLayoutVars>
      </dgm:prSet>
      <dgm:spPr/>
      <dgm:t>
        <a:bodyPr/>
        <a:lstStyle/>
        <a:p>
          <a:endParaRPr lang="en-GB"/>
        </a:p>
      </dgm:t>
    </dgm:pt>
    <dgm:pt modelId="{E3B02A0E-C83E-45A3-8FD1-17FEFC7696CF}" type="pres">
      <dgm:prSet presAssocID="{825F1E03-8A0D-4501-8DAD-3BB6A0534FEC}" presName="level3hierChild" presStyleCnt="0"/>
      <dgm:spPr/>
    </dgm:pt>
    <dgm:pt modelId="{3E7F7D2C-DC45-4866-8275-38443DC79D0F}" type="pres">
      <dgm:prSet presAssocID="{EAFDCD2A-2CE8-4457-891B-ABFA35C0FE17}" presName="conn2-1" presStyleLbl="parChTrans1D2" presStyleIdx="6" presStyleCnt="15"/>
      <dgm:spPr/>
      <dgm:t>
        <a:bodyPr/>
        <a:lstStyle/>
        <a:p>
          <a:endParaRPr lang="en-GB"/>
        </a:p>
      </dgm:t>
    </dgm:pt>
    <dgm:pt modelId="{5AF7EF22-7C0B-4AD8-AA73-8739B8DB608E}" type="pres">
      <dgm:prSet presAssocID="{EAFDCD2A-2CE8-4457-891B-ABFA35C0FE17}" presName="connTx" presStyleLbl="parChTrans1D2" presStyleIdx="6" presStyleCnt="15"/>
      <dgm:spPr/>
      <dgm:t>
        <a:bodyPr/>
        <a:lstStyle/>
        <a:p>
          <a:endParaRPr lang="en-GB"/>
        </a:p>
      </dgm:t>
    </dgm:pt>
    <dgm:pt modelId="{04FCC05F-5106-4EF2-8D80-4884C692CDC7}" type="pres">
      <dgm:prSet presAssocID="{3C14DBBB-457B-4276-8158-E180A5CD9B2F}" presName="root2" presStyleCnt="0"/>
      <dgm:spPr/>
    </dgm:pt>
    <dgm:pt modelId="{EE47F29F-6079-42D1-A69E-EAD7E2A3A8E9}" type="pres">
      <dgm:prSet presAssocID="{3C14DBBB-457B-4276-8158-E180A5CD9B2F}" presName="LevelTwoTextNode" presStyleLbl="node2" presStyleIdx="6" presStyleCnt="15" custScaleX="513362" custScaleY="278037" custLinFactY="-98343" custLinFactNeighborX="82629" custLinFactNeighborY="-100000">
        <dgm:presLayoutVars>
          <dgm:chPref val="3"/>
        </dgm:presLayoutVars>
      </dgm:prSet>
      <dgm:spPr/>
      <dgm:t>
        <a:bodyPr/>
        <a:lstStyle/>
        <a:p>
          <a:endParaRPr lang="en-GB"/>
        </a:p>
      </dgm:t>
    </dgm:pt>
    <dgm:pt modelId="{C816BCC8-6E53-4345-B633-11E8852B9134}" type="pres">
      <dgm:prSet presAssocID="{3C14DBBB-457B-4276-8158-E180A5CD9B2F}" presName="level3hierChild" presStyleCnt="0"/>
      <dgm:spPr/>
    </dgm:pt>
    <dgm:pt modelId="{3DC9CA92-862A-43A1-ACBB-33EA20F10AC6}" type="pres">
      <dgm:prSet presAssocID="{240D0196-5909-4EAF-A560-1578FF138912}" presName="conn2-1" presStyleLbl="parChTrans1D2" presStyleIdx="7" presStyleCnt="15"/>
      <dgm:spPr/>
      <dgm:t>
        <a:bodyPr/>
        <a:lstStyle/>
        <a:p>
          <a:endParaRPr lang="en-GB"/>
        </a:p>
      </dgm:t>
    </dgm:pt>
    <dgm:pt modelId="{26AC24BC-9641-45B1-B2FF-D4B4915FB5DB}" type="pres">
      <dgm:prSet presAssocID="{240D0196-5909-4EAF-A560-1578FF138912}" presName="connTx" presStyleLbl="parChTrans1D2" presStyleIdx="7" presStyleCnt="15"/>
      <dgm:spPr/>
      <dgm:t>
        <a:bodyPr/>
        <a:lstStyle/>
        <a:p>
          <a:endParaRPr lang="en-GB"/>
        </a:p>
      </dgm:t>
    </dgm:pt>
    <dgm:pt modelId="{30D23748-311C-4689-9FEF-BAEC80D67F33}" type="pres">
      <dgm:prSet presAssocID="{C79DE021-9F38-49C5-ACD9-40A58C52859D}" presName="root2" presStyleCnt="0"/>
      <dgm:spPr/>
    </dgm:pt>
    <dgm:pt modelId="{C0169BBD-CCBB-4837-9E84-AE9E409D980C}" type="pres">
      <dgm:prSet presAssocID="{C79DE021-9F38-49C5-ACD9-40A58C52859D}" presName="LevelTwoTextNode" presStyleLbl="node2" presStyleIdx="7" presStyleCnt="15" custScaleX="515414" custScaleY="225913" custLinFactY="-68902" custLinFactNeighborX="82629" custLinFactNeighborY="-100000">
        <dgm:presLayoutVars>
          <dgm:chPref val="3"/>
        </dgm:presLayoutVars>
      </dgm:prSet>
      <dgm:spPr/>
      <dgm:t>
        <a:bodyPr/>
        <a:lstStyle/>
        <a:p>
          <a:endParaRPr lang="en-GB"/>
        </a:p>
      </dgm:t>
    </dgm:pt>
    <dgm:pt modelId="{AAFFEE16-85E3-483C-8F54-E7349D947A50}" type="pres">
      <dgm:prSet presAssocID="{C79DE021-9F38-49C5-ACD9-40A58C52859D}" presName="level3hierChild" presStyleCnt="0"/>
      <dgm:spPr/>
    </dgm:pt>
    <dgm:pt modelId="{898187C0-E538-486B-8144-C1C7B98BA356}" type="pres">
      <dgm:prSet presAssocID="{5F7355F2-2C1E-4043-B16B-84CF79F41A27}" presName="conn2-1" presStyleLbl="parChTrans1D2" presStyleIdx="8" presStyleCnt="15"/>
      <dgm:spPr/>
      <dgm:t>
        <a:bodyPr/>
        <a:lstStyle/>
        <a:p>
          <a:endParaRPr lang="en-GB"/>
        </a:p>
      </dgm:t>
    </dgm:pt>
    <dgm:pt modelId="{3080C926-D70D-43E0-9DEA-A67BBC66AB4E}" type="pres">
      <dgm:prSet presAssocID="{5F7355F2-2C1E-4043-B16B-84CF79F41A27}" presName="connTx" presStyleLbl="parChTrans1D2" presStyleIdx="8" presStyleCnt="15"/>
      <dgm:spPr/>
      <dgm:t>
        <a:bodyPr/>
        <a:lstStyle/>
        <a:p>
          <a:endParaRPr lang="en-GB"/>
        </a:p>
      </dgm:t>
    </dgm:pt>
    <dgm:pt modelId="{E0F012AE-06CA-4AD7-B0E0-1F39799EAA80}" type="pres">
      <dgm:prSet presAssocID="{5BA858CC-4360-41DB-965A-173504A989B8}" presName="root2" presStyleCnt="0"/>
      <dgm:spPr/>
    </dgm:pt>
    <dgm:pt modelId="{4166187A-DAAA-4DE9-BE46-144996A29E72}" type="pres">
      <dgm:prSet presAssocID="{5BA858CC-4360-41DB-965A-173504A989B8}" presName="LevelTwoTextNode" presStyleLbl="node2" presStyleIdx="8" presStyleCnt="15" custScaleX="516469" custScaleY="270191" custLinFactY="-17877" custLinFactNeighborX="81703" custLinFactNeighborY="-100000">
        <dgm:presLayoutVars>
          <dgm:chPref val="3"/>
        </dgm:presLayoutVars>
      </dgm:prSet>
      <dgm:spPr/>
      <dgm:t>
        <a:bodyPr/>
        <a:lstStyle/>
        <a:p>
          <a:endParaRPr lang="en-GB"/>
        </a:p>
      </dgm:t>
    </dgm:pt>
    <dgm:pt modelId="{5CB627D7-1F5B-4E8A-A0A1-63D4A7D2374F}" type="pres">
      <dgm:prSet presAssocID="{5BA858CC-4360-41DB-965A-173504A989B8}" presName="level3hierChild" presStyleCnt="0"/>
      <dgm:spPr/>
    </dgm:pt>
    <dgm:pt modelId="{D0966AF5-6745-4028-A84E-5FA8C04C4F93}" type="pres">
      <dgm:prSet presAssocID="{2F62EC7B-6D6F-496C-9D65-6DA708677E7D}" presName="conn2-1" presStyleLbl="parChTrans1D2" presStyleIdx="9" presStyleCnt="15"/>
      <dgm:spPr/>
      <dgm:t>
        <a:bodyPr/>
        <a:lstStyle/>
        <a:p>
          <a:endParaRPr lang="en-GB"/>
        </a:p>
      </dgm:t>
    </dgm:pt>
    <dgm:pt modelId="{19CBD05E-0D3E-494E-8094-A09D63422CAF}" type="pres">
      <dgm:prSet presAssocID="{2F62EC7B-6D6F-496C-9D65-6DA708677E7D}" presName="connTx" presStyleLbl="parChTrans1D2" presStyleIdx="9" presStyleCnt="15"/>
      <dgm:spPr/>
      <dgm:t>
        <a:bodyPr/>
        <a:lstStyle/>
        <a:p>
          <a:endParaRPr lang="en-GB"/>
        </a:p>
      </dgm:t>
    </dgm:pt>
    <dgm:pt modelId="{E37A0E76-CA99-493B-BDF5-CDFA1006B195}" type="pres">
      <dgm:prSet presAssocID="{5CF07299-430C-46C6-B0C2-CD8E710E9FA2}" presName="root2" presStyleCnt="0"/>
      <dgm:spPr/>
    </dgm:pt>
    <dgm:pt modelId="{B6A544EF-45C6-4DFE-903E-BFF75205C485}" type="pres">
      <dgm:prSet presAssocID="{5CF07299-430C-46C6-B0C2-CD8E710E9FA2}" presName="LevelTwoTextNode" presStyleLbl="node2" presStyleIdx="9" presStyleCnt="15" custScaleX="510740" custScaleY="215191" custLinFactNeighborX="81703" custLinFactNeighborY="-77714">
        <dgm:presLayoutVars>
          <dgm:chPref val="3"/>
        </dgm:presLayoutVars>
      </dgm:prSet>
      <dgm:spPr/>
      <dgm:t>
        <a:bodyPr/>
        <a:lstStyle/>
        <a:p>
          <a:endParaRPr lang="en-GB"/>
        </a:p>
      </dgm:t>
    </dgm:pt>
    <dgm:pt modelId="{E541FBC9-A973-40A1-99ED-CA02D49568D9}" type="pres">
      <dgm:prSet presAssocID="{5CF07299-430C-46C6-B0C2-CD8E710E9FA2}" presName="level3hierChild" presStyleCnt="0"/>
      <dgm:spPr/>
    </dgm:pt>
    <dgm:pt modelId="{80D48F21-3709-44AD-A57A-70B5688C05BF}" type="pres">
      <dgm:prSet presAssocID="{B0BFA1DE-4473-4A33-AD21-6D6BC9AF94F1}" presName="conn2-1" presStyleLbl="parChTrans1D2" presStyleIdx="10" presStyleCnt="15"/>
      <dgm:spPr/>
      <dgm:t>
        <a:bodyPr/>
        <a:lstStyle/>
        <a:p>
          <a:endParaRPr lang="en-GB"/>
        </a:p>
      </dgm:t>
    </dgm:pt>
    <dgm:pt modelId="{1FAAEFFD-5CA4-491D-8D10-11B645804D7C}" type="pres">
      <dgm:prSet presAssocID="{B0BFA1DE-4473-4A33-AD21-6D6BC9AF94F1}" presName="connTx" presStyleLbl="parChTrans1D2" presStyleIdx="10" presStyleCnt="15"/>
      <dgm:spPr/>
      <dgm:t>
        <a:bodyPr/>
        <a:lstStyle/>
        <a:p>
          <a:endParaRPr lang="en-GB"/>
        </a:p>
      </dgm:t>
    </dgm:pt>
    <dgm:pt modelId="{329B10EA-6605-485B-876E-9F7446E5BC3F}" type="pres">
      <dgm:prSet presAssocID="{6AA70E83-034F-4E87-B4B1-5F07E5A39C26}" presName="root2" presStyleCnt="0"/>
      <dgm:spPr/>
    </dgm:pt>
    <dgm:pt modelId="{099DFDE1-B83F-43F6-A2B4-9D1D7D45839A}" type="pres">
      <dgm:prSet presAssocID="{6AA70E83-034F-4E87-B4B1-5F07E5A39C26}" presName="LevelTwoTextNode" presStyleLbl="node2" presStyleIdx="10" presStyleCnt="15" custScaleX="516681" custScaleY="181138" custLinFactNeighborX="75692" custLinFactNeighborY="-31990">
        <dgm:presLayoutVars>
          <dgm:chPref val="3"/>
        </dgm:presLayoutVars>
      </dgm:prSet>
      <dgm:spPr/>
      <dgm:t>
        <a:bodyPr/>
        <a:lstStyle/>
        <a:p>
          <a:endParaRPr lang="en-GB"/>
        </a:p>
      </dgm:t>
    </dgm:pt>
    <dgm:pt modelId="{D03453AE-F5F1-48BF-BD5C-9B657AE20E8D}" type="pres">
      <dgm:prSet presAssocID="{6AA70E83-034F-4E87-B4B1-5F07E5A39C26}" presName="level3hierChild" presStyleCnt="0"/>
      <dgm:spPr/>
    </dgm:pt>
    <dgm:pt modelId="{D3F51C34-1E09-4D0C-B98C-6F3DF4FAD2D4}" type="pres">
      <dgm:prSet presAssocID="{614C084F-982A-47F3-ABD5-4610DFB299F9}" presName="conn2-1" presStyleLbl="parChTrans1D2" presStyleIdx="11" presStyleCnt="15"/>
      <dgm:spPr/>
      <dgm:t>
        <a:bodyPr/>
        <a:lstStyle/>
        <a:p>
          <a:endParaRPr lang="en-GB"/>
        </a:p>
      </dgm:t>
    </dgm:pt>
    <dgm:pt modelId="{38ECBF31-1FC0-4529-A714-7636B46DCD85}" type="pres">
      <dgm:prSet presAssocID="{614C084F-982A-47F3-ABD5-4610DFB299F9}" presName="connTx" presStyleLbl="parChTrans1D2" presStyleIdx="11" presStyleCnt="15"/>
      <dgm:spPr/>
      <dgm:t>
        <a:bodyPr/>
        <a:lstStyle/>
        <a:p>
          <a:endParaRPr lang="en-GB"/>
        </a:p>
      </dgm:t>
    </dgm:pt>
    <dgm:pt modelId="{D0E52885-4EC1-4D46-B6DA-7EE3F615742D}" type="pres">
      <dgm:prSet presAssocID="{8885664A-FFD0-495C-9096-08A3B61834A0}" presName="root2" presStyleCnt="0"/>
      <dgm:spPr/>
    </dgm:pt>
    <dgm:pt modelId="{8FCDDD40-F204-45D4-930F-BAAB76BBAE99}" type="pres">
      <dgm:prSet presAssocID="{8885664A-FFD0-495C-9096-08A3B61834A0}" presName="LevelTwoTextNode" presStyleLbl="node2" presStyleIdx="11" presStyleCnt="15" custScaleX="526676" custScaleY="261336" custLinFactNeighborX="66683" custLinFactNeighborY="-362">
        <dgm:presLayoutVars>
          <dgm:chPref val="3"/>
        </dgm:presLayoutVars>
      </dgm:prSet>
      <dgm:spPr/>
      <dgm:t>
        <a:bodyPr/>
        <a:lstStyle/>
        <a:p>
          <a:endParaRPr lang="en-GB"/>
        </a:p>
      </dgm:t>
    </dgm:pt>
    <dgm:pt modelId="{D4F29DF9-BF5C-457D-8FE0-9BE172D0C0C2}" type="pres">
      <dgm:prSet presAssocID="{8885664A-FFD0-495C-9096-08A3B61834A0}" presName="level3hierChild" presStyleCnt="0"/>
      <dgm:spPr/>
    </dgm:pt>
    <dgm:pt modelId="{4DB74E45-134F-4F1F-BAB6-550C6B354110}" type="pres">
      <dgm:prSet presAssocID="{0F6ED4BB-4FFE-4D6B-98D4-3EE888DD449D}" presName="conn2-1" presStyleLbl="parChTrans1D2" presStyleIdx="12" presStyleCnt="15"/>
      <dgm:spPr/>
      <dgm:t>
        <a:bodyPr/>
        <a:lstStyle/>
        <a:p>
          <a:endParaRPr lang="en-GB"/>
        </a:p>
      </dgm:t>
    </dgm:pt>
    <dgm:pt modelId="{7E75C294-DC51-4FA3-BD96-67DADA38EC1F}" type="pres">
      <dgm:prSet presAssocID="{0F6ED4BB-4FFE-4D6B-98D4-3EE888DD449D}" presName="connTx" presStyleLbl="parChTrans1D2" presStyleIdx="12" presStyleCnt="15"/>
      <dgm:spPr/>
      <dgm:t>
        <a:bodyPr/>
        <a:lstStyle/>
        <a:p>
          <a:endParaRPr lang="en-GB"/>
        </a:p>
      </dgm:t>
    </dgm:pt>
    <dgm:pt modelId="{0972039F-17C9-43A4-897E-C70F1522AE8D}" type="pres">
      <dgm:prSet presAssocID="{E4620A21-43C9-445C-B6C4-602785297A93}" presName="root2" presStyleCnt="0"/>
      <dgm:spPr/>
    </dgm:pt>
    <dgm:pt modelId="{176961BB-F3A5-4CE8-9C57-AA3DE77A661A}" type="pres">
      <dgm:prSet presAssocID="{E4620A21-43C9-445C-B6C4-602785297A93}" presName="LevelTwoTextNode" presStyleLbl="node2" presStyleIdx="12" presStyleCnt="15" custScaleX="552950" custScaleY="268641" custLinFactX="-249125" custLinFactNeighborX="-300000" custLinFactNeighborY="-221">
        <dgm:presLayoutVars>
          <dgm:chPref val="3"/>
        </dgm:presLayoutVars>
      </dgm:prSet>
      <dgm:spPr/>
      <dgm:t>
        <a:bodyPr/>
        <a:lstStyle/>
        <a:p>
          <a:endParaRPr lang="en-GB"/>
        </a:p>
      </dgm:t>
    </dgm:pt>
    <dgm:pt modelId="{A6511B4D-FCD0-4EC5-82CC-064F9A252493}" type="pres">
      <dgm:prSet presAssocID="{E4620A21-43C9-445C-B6C4-602785297A93}" presName="level3hierChild" presStyleCnt="0"/>
      <dgm:spPr/>
    </dgm:pt>
    <dgm:pt modelId="{B2D6CB19-20FB-4C45-8DEB-21420C55AAF2}" type="pres">
      <dgm:prSet presAssocID="{49A89E63-6811-45E1-A630-D5990F2C9731}" presName="conn2-1" presStyleLbl="parChTrans1D2" presStyleIdx="13" presStyleCnt="15"/>
      <dgm:spPr/>
      <dgm:t>
        <a:bodyPr/>
        <a:lstStyle/>
        <a:p>
          <a:endParaRPr lang="en-GB"/>
        </a:p>
      </dgm:t>
    </dgm:pt>
    <dgm:pt modelId="{EF6FE74E-9910-4364-BAF6-3845DF3C3138}" type="pres">
      <dgm:prSet presAssocID="{49A89E63-6811-45E1-A630-D5990F2C9731}" presName="connTx" presStyleLbl="parChTrans1D2" presStyleIdx="13" presStyleCnt="15"/>
      <dgm:spPr/>
      <dgm:t>
        <a:bodyPr/>
        <a:lstStyle/>
        <a:p>
          <a:endParaRPr lang="en-GB"/>
        </a:p>
      </dgm:t>
    </dgm:pt>
    <dgm:pt modelId="{6D336336-34F9-4175-AC05-E8A7A407EDD5}" type="pres">
      <dgm:prSet presAssocID="{0DACB660-DCE2-4479-9332-0A9EB9AA864C}" presName="root2" presStyleCnt="0"/>
      <dgm:spPr/>
    </dgm:pt>
    <dgm:pt modelId="{4519F201-C24E-41CE-8862-EF4B6DAD2EE5}" type="pres">
      <dgm:prSet presAssocID="{0DACB660-DCE2-4479-9332-0A9EB9AA864C}" presName="LevelTwoTextNode" presStyleLbl="node2" presStyleIdx="13" presStyleCnt="15" custAng="10800000" custFlipVert="1" custScaleX="521741" custScaleY="253817" custLinFactNeighborX="73043" custLinFactNeighborY="63109">
        <dgm:presLayoutVars>
          <dgm:chPref val="3"/>
        </dgm:presLayoutVars>
      </dgm:prSet>
      <dgm:spPr/>
      <dgm:t>
        <a:bodyPr/>
        <a:lstStyle/>
        <a:p>
          <a:endParaRPr lang="en-GB"/>
        </a:p>
      </dgm:t>
    </dgm:pt>
    <dgm:pt modelId="{4A0A92C1-AAF8-4FCB-B7A6-4952B9A0EBF3}" type="pres">
      <dgm:prSet presAssocID="{0DACB660-DCE2-4479-9332-0A9EB9AA864C}" presName="level3hierChild" presStyleCnt="0"/>
      <dgm:spPr/>
    </dgm:pt>
    <dgm:pt modelId="{8838853B-C986-4439-8850-9AA83471570F}" type="pres">
      <dgm:prSet presAssocID="{7D16DBB1-D07F-4EDC-B504-3933BE257546}" presName="conn2-1" presStyleLbl="parChTrans1D2" presStyleIdx="14" presStyleCnt="15"/>
      <dgm:spPr/>
      <dgm:t>
        <a:bodyPr/>
        <a:lstStyle/>
        <a:p>
          <a:endParaRPr lang="en-GB"/>
        </a:p>
      </dgm:t>
    </dgm:pt>
    <dgm:pt modelId="{89C41051-D493-4EFC-9216-10BB8E56474F}" type="pres">
      <dgm:prSet presAssocID="{7D16DBB1-D07F-4EDC-B504-3933BE257546}" presName="connTx" presStyleLbl="parChTrans1D2" presStyleIdx="14" presStyleCnt="15"/>
      <dgm:spPr/>
      <dgm:t>
        <a:bodyPr/>
        <a:lstStyle/>
        <a:p>
          <a:endParaRPr lang="en-GB"/>
        </a:p>
      </dgm:t>
    </dgm:pt>
    <dgm:pt modelId="{04F96D3B-F702-4AD2-A4F3-D3FC46083580}" type="pres">
      <dgm:prSet presAssocID="{6F1A2AB1-A368-443C-AC1C-2AA2511441BC}" presName="root2" presStyleCnt="0"/>
      <dgm:spPr/>
    </dgm:pt>
    <dgm:pt modelId="{8A4E5320-7A9E-46CD-9A38-0E66D0FE2AB8}" type="pres">
      <dgm:prSet presAssocID="{6F1A2AB1-A368-443C-AC1C-2AA2511441BC}" presName="LevelTwoTextNode" presStyleLbl="node2" presStyleIdx="14" presStyleCnt="15" custScaleX="529072" custScaleY="256178" custLinFactY="-216034" custLinFactNeighborX="67244" custLinFactNeighborY="-300000">
        <dgm:presLayoutVars>
          <dgm:chPref val="3"/>
        </dgm:presLayoutVars>
      </dgm:prSet>
      <dgm:spPr/>
      <dgm:t>
        <a:bodyPr/>
        <a:lstStyle/>
        <a:p>
          <a:endParaRPr lang="en-GB"/>
        </a:p>
      </dgm:t>
    </dgm:pt>
    <dgm:pt modelId="{5E54A224-4A79-423C-B9F0-A6280CD86974}" type="pres">
      <dgm:prSet presAssocID="{6F1A2AB1-A368-443C-AC1C-2AA2511441BC}" presName="level3hierChild" presStyleCnt="0"/>
      <dgm:spPr/>
    </dgm:pt>
  </dgm:ptLst>
  <dgm:cxnLst>
    <dgm:cxn modelId="{7DD8E765-17A9-4CA6-840A-59891168D2AF}" type="presOf" srcId="{4C2B2298-1202-4A9E-9B6F-D10C79238AEA}" destId="{442217D2-57C6-43D7-B701-238D4ED4749D}" srcOrd="0" destOrd="0" presId="urn:microsoft.com/office/officeart/2005/8/layout/hierarchy2"/>
    <dgm:cxn modelId="{46EE3D0D-465B-40A7-A242-F6E07FA43391}" type="presOf" srcId="{49A89E63-6811-45E1-A630-D5990F2C9731}" destId="{EF6FE74E-9910-4364-BAF6-3845DF3C3138}" srcOrd="1" destOrd="0" presId="urn:microsoft.com/office/officeart/2005/8/layout/hierarchy2"/>
    <dgm:cxn modelId="{2BA79E14-0293-41FD-B460-FB43DF335B26}" srcId="{B922174F-D57C-40F4-B0CD-4F8DBB6350DC}" destId="{EBCA328C-7595-46E2-9C06-C03EF4407226}" srcOrd="3" destOrd="0" parTransId="{D0C5CBF6-7F11-4134-9E08-0A5D8F1EF9CA}" sibTransId="{95173CD7-D65C-45E6-877C-94B31CB62B95}"/>
    <dgm:cxn modelId="{8331D219-CE4B-4D8C-B0FE-2F6EEEBE1CD5}" type="presOf" srcId="{0600899E-42CF-4A5C-B5CD-590F581259BC}" destId="{9408B08C-9A13-4AD3-8BDD-6D426CC2D2E7}" srcOrd="1" destOrd="0" presId="urn:microsoft.com/office/officeart/2005/8/layout/hierarchy2"/>
    <dgm:cxn modelId="{913C2453-639D-4F29-83C9-E73D5DAAAA08}" type="presOf" srcId="{79CC295B-73A8-4C22-9A94-10FB051E2943}" destId="{8F20A78C-B9C3-4391-8D26-F6760ECFCCD5}" srcOrd="0" destOrd="0" presId="urn:microsoft.com/office/officeart/2005/8/layout/hierarchy2"/>
    <dgm:cxn modelId="{BCB05FB7-838D-4E35-8C64-DC13A1386CA6}" srcId="{B922174F-D57C-40F4-B0CD-4F8DBB6350DC}" destId="{8885664A-FFD0-495C-9096-08A3B61834A0}" srcOrd="11" destOrd="0" parTransId="{614C084F-982A-47F3-ABD5-4610DFB299F9}" sibTransId="{9835FB3C-B78E-4191-A836-130D1167AB29}"/>
    <dgm:cxn modelId="{32E1D417-93AC-498C-A9F8-3AEF812FA83C}" srcId="{B922174F-D57C-40F4-B0CD-4F8DBB6350DC}" destId="{3C14DBBB-457B-4276-8158-E180A5CD9B2F}" srcOrd="6" destOrd="0" parTransId="{EAFDCD2A-2CE8-4457-891B-ABFA35C0FE17}" sibTransId="{6F41FCD6-00AB-4960-9AE0-79320FDBC160}"/>
    <dgm:cxn modelId="{82661955-5737-45A7-B610-A86E42E8DFD6}" type="presOf" srcId="{0600899E-42CF-4A5C-B5CD-590F581259BC}" destId="{2DBBBE72-946F-496C-BB60-B08E2F10B8B5}" srcOrd="0" destOrd="0" presId="urn:microsoft.com/office/officeart/2005/8/layout/hierarchy2"/>
    <dgm:cxn modelId="{E3CC4603-BF5B-43CE-BE38-EF445698A2AB}" type="presOf" srcId="{0F6ED4BB-4FFE-4D6B-98D4-3EE888DD449D}" destId="{7E75C294-DC51-4FA3-BD96-67DADA38EC1F}" srcOrd="1" destOrd="0" presId="urn:microsoft.com/office/officeart/2005/8/layout/hierarchy2"/>
    <dgm:cxn modelId="{74088066-4EF3-4F01-9263-45FF9B81828C}" srcId="{B922174F-D57C-40F4-B0CD-4F8DBB6350DC}" destId="{12E156FB-63FC-4DE7-B06F-7A630EBCE0C9}" srcOrd="0" destOrd="0" parTransId="{F9D74F2E-3B1F-494B-8A60-CD5A8A20C92A}" sibTransId="{2BA9E550-3B7E-4E55-B2F4-2AF2A8B3EC15}"/>
    <dgm:cxn modelId="{577CB568-51ED-416C-A5CF-BDA2DE76B899}" type="presOf" srcId="{2F62EC7B-6D6F-496C-9D65-6DA708677E7D}" destId="{D0966AF5-6745-4028-A84E-5FA8C04C4F93}" srcOrd="0" destOrd="0" presId="urn:microsoft.com/office/officeart/2005/8/layout/hierarchy2"/>
    <dgm:cxn modelId="{912A95CE-6921-46D2-A8F6-AB1F4A5FC620}" type="presOf" srcId="{12E156FB-63FC-4DE7-B06F-7A630EBCE0C9}" destId="{15DDF8C2-8299-4964-813F-DBE8356DCF49}" srcOrd="0" destOrd="0" presId="urn:microsoft.com/office/officeart/2005/8/layout/hierarchy2"/>
    <dgm:cxn modelId="{BEC0FDE0-37EA-45BD-A92C-152DD321779F}" type="presOf" srcId="{573CA279-6E38-4EFB-B4AE-AF28BB9F9C8C}" destId="{45CB26EE-9E6C-474B-8EC7-357161FB6B97}" srcOrd="0" destOrd="0" presId="urn:microsoft.com/office/officeart/2005/8/layout/hierarchy2"/>
    <dgm:cxn modelId="{2CA5E720-D6E5-4B3B-8994-6357CA38A613}" type="presOf" srcId="{5F7355F2-2C1E-4043-B16B-84CF79F41A27}" destId="{3080C926-D70D-43E0-9DEA-A67BBC66AB4E}" srcOrd="1" destOrd="0" presId="urn:microsoft.com/office/officeart/2005/8/layout/hierarchy2"/>
    <dgm:cxn modelId="{3C61FC29-67D7-4647-AA3F-BA7411AA9F21}" srcId="{B922174F-D57C-40F4-B0CD-4F8DBB6350DC}" destId="{C79DE021-9F38-49C5-ACD9-40A58C52859D}" srcOrd="7" destOrd="0" parTransId="{240D0196-5909-4EAF-A560-1578FF138912}" sibTransId="{8F42A9AD-B377-4027-A21B-3E2C73E7F2F5}"/>
    <dgm:cxn modelId="{68D488B9-F18E-481E-8364-DA02D0DF7D07}" type="presOf" srcId="{614C084F-982A-47F3-ABD5-4610DFB299F9}" destId="{38ECBF31-1FC0-4529-A714-7636B46DCD85}" srcOrd="1" destOrd="0" presId="urn:microsoft.com/office/officeart/2005/8/layout/hierarchy2"/>
    <dgm:cxn modelId="{4DC2C42D-DDAD-420C-8692-1CF15CA0713B}" type="presOf" srcId="{E4620A21-43C9-445C-B6C4-602785297A93}" destId="{176961BB-F3A5-4CE8-9C57-AA3DE77A661A}" srcOrd="0" destOrd="0" presId="urn:microsoft.com/office/officeart/2005/8/layout/hierarchy2"/>
    <dgm:cxn modelId="{F7B7D8A8-335C-47FD-BFB4-A055400C1B4D}" srcId="{B922174F-D57C-40F4-B0CD-4F8DBB6350DC}" destId="{0DACB660-DCE2-4479-9332-0A9EB9AA864C}" srcOrd="13" destOrd="0" parTransId="{49A89E63-6811-45E1-A630-D5990F2C9731}" sibTransId="{E7660593-AF71-4065-8608-69B84E5B8FF6}"/>
    <dgm:cxn modelId="{05A5DE71-EC67-4AB6-AE1C-0C875E0216F5}" type="presOf" srcId="{81859540-F6A3-456D-8D1E-348CBBC5DF19}" destId="{C4F42F30-14EA-4C95-A234-BBBA0CF6BE9E}" srcOrd="0" destOrd="0" presId="urn:microsoft.com/office/officeart/2005/8/layout/hierarchy2"/>
    <dgm:cxn modelId="{5DDB9961-F8DA-4E7B-8015-CF55759C7D92}" srcId="{B922174F-D57C-40F4-B0CD-4F8DBB6350DC}" destId="{81859540-F6A3-456D-8D1E-348CBBC5DF19}" srcOrd="2" destOrd="0" parTransId="{09D2F130-8884-4AC9-8003-CD842E82E227}" sibTransId="{8DD895BE-D394-4806-A077-29203A28460B}"/>
    <dgm:cxn modelId="{959BB772-B4A5-44BB-A947-67B8D97E2E99}" type="presOf" srcId="{F9D74F2E-3B1F-494B-8A60-CD5A8A20C92A}" destId="{F4D3492A-62B2-4F04-8E01-3F06FA1AFFFB}" srcOrd="1" destOrd="0" presId="urn:microsoft.com/office/officeart/2005/8/layout/hierarchy2"/>
    <dgm:cxn modelId="{88994E87-5011-4706-8942-DBCDA43112F3}" srcId="{B922174F-D57C-40F4-B0CD-4F8DBB6350DC}" destId="{5BA858CC-4360-41DB-965A-173504A989B8}" srcOrd="8" destOrd="0" parTransId="{5F7355F2-2C1E-4043-B16B-84CF79F41A27}" sibTransId="{9707DEBA-D294-4CB8-AEA1-666D36213E4C}"/>
    <dgm:cxn modelId="{4DF164E1-396E-497A-996E-E1207B6D5170}" type="presOf" srcId="{FA26A1F0-9564-49D0-AE96-D501F8EB96BB}" destId="{AA5BC3A9-44F5-4027-815C-6048B655192C}" srcOrd="1" destOrd="0" presId="urn:microsoft.com/office/officeart/2005/8/layout/hierarchy2"/>
    <dgm:cxn modelId="{541B6166-E13E-45D9-A8B8-E1689E0AC778}" type="presOf" srcId="{EBCA328C-7595-46E2-9C06-C03EF4407226}" destId="{B00D2800-2CF0-4E40-ACFF-951DB7901BF9}" srcOrd="0" destOrd="0" presId="urn:microsoft.com/office/officeart/2005/8/layout/hierarchy2"/>
    <dgm:cxn modelId="{8CFFBA8A-1976-4843-B90B-D425517E3A20}" type="presOf" srcId="{6F1A2AB1-A368-443C-AC1C-2AA2511441BC}" destId="{8A4E5320-7A9E-46CD-9A38-0E66D0FE2AB8}" srcOrd="0" destOrd="0" presId="urn:microsoft.com/office/officeart/2005/8/layout/hierarchy2"/>
    <dgm:cxn modelId="{D2F23F29-A427-4680-98DE-72881425484F}" srcId="{B922174F-D57C-40F4-B0CD-4F8DBB6350DC}" destId="{4C2B2298-1202-4A9E-9B6F-D10C79238AEA}" srcOrd="1" destOrd="0" parTransId="{3E813A57-408C-4E28-8D8D-D2C114B8AA9D}" sibTransId="{9B42FCB7-136A-404F-8A30-3EA7F586554B}"/>
    <dgm:cxn modelId="{358A9A75-A445-4926-B533-56297FB6DA0D}" type="presOf" srcId="{614C084F-982A-47F3-ABD5-4610DFB299F9}" destId="{D3F51C34-1E09-4D0C-B98C-6F3DF4FAD2D4}" srcOrd="0" destOrd="0" presId="urn:microsoft.com/office/officeart/2005/8/layout/hierarchy2"/>
    <dgm:cxn modelId="{2966A5C4-F6F6-422A-B673-4CF8BB9194D9}" type="presOf" srcId="{2F62EC7B-6D6F-496C-9D65-6DA708677E7D}" destId="{19CBD05E-0D3E-494E-8094-A09D63422CAF}" srcOrd="1" destOrd="0" presId="urn:microsoft.com/office/officeart/2005/8/layout/hierarchy2"/>
    <dgm:cxn modelId="{947C8252-A22D-4B22-83A3-A8B2C2BEB9CD}" type="presOf" srcId="{09D2F130-8884-4AC9-8003-CD842E82E227}" destId="{3FE989B8-2B82-49D3-9047-A52EF6EE8F67}" srcOrd="0" destOrd="0" presId="urn:microsoft.com/office/officeart/2005/8/layout/hierarchy2"/>
    <dgm:cxn modelId="{51659ADC-4C39-4919-AB2D-4037B88CE240}" type="presOf" srcId="{825F1E03-8A0D-4501-8DAD-3BB6A0534FEC}" destId="{ADE6C5D9-90D4-441D-950C-1E639C201E04}" srcOrd="0" destOrd="0" presId="urn:microsoft.com/office/officeart/2005/8/layout/hierarchy2"/>
    <dgm:cxn modelId="{D5194176-2752-4C04-8057-ED095E5BD280}" type="presOf" srcId="{3E813A57-408C-4E28-8D8D-D2C114B8AA9D}" destId="{64DAF7AA-FF45-430F-A0A7-EAC564CF00CC}" srcOrd="0" destOrd="0" presId="urn:microsoft.com/office/officeart/2005/8/layout/hierarchy2"/>
    <dgm:cxn modelId="{E8A647C8-2BB7-4866-B09C-8530E2333FFE}" srcId="{B922174F-D57C-40F4-B0CD-4F8DBB6350DC}" destId="{E4620A21-43C9-445C-B6C4-602785297A93}" srcOrd="12" destOrd="0" parTransId="{0F6ED4BB-4FFE-4D6B-98D4-3EE888DD449D}" sibTransId="{E378FCEC-FF80-44B8-B373-E58DDD912743}"/>
    <dgm:cxn modelId="{E2955B02-AF1B-42AA-BB9C-8C72B4CCC3A2}" type="presOf" srcId="{5CF07299-430C-46C6-B0C2-CD8E710E9FA2}" destId="{B6A544EF-45C6-4DFE-903E-BFF75205C485}" srcOrd="0" destOrd="0" presId="urn:microsoft.com/office/officeart/2005/8/layout/hierarchy2"/>
    <dgm:cxn modelId="{4E902253-7563-4E41-A9BF-AE4BEFE046AC}" type="presOf" srcId="{7D16DBB1-D07F-4EDC-B504-3933BE257546}" destId="{8838853B-C986-4439-8850-9AA83471570F}" srcOrd="0" destOrd="0" presId="urn:microsoft.com/office/officeart/2005/8/layout/hierarchy2"/>
    <dgm:cxn modelId="{6A8DA09C-A095-476B-B303-EEF23368292A}" srcId="{B922174F-D57C-40F4-B0CD-4F8DBB6350DC}" destId="{6AA70E83-034F-4E87-B4B1-5F07E5A39C26}" srcOrd="10" destOrd="0" parTransId="{B0BFA1DE-4473-4A33-AD21-6D6BC9AF94F1}" sibTransId="{A0E5944C-B581-4A73-BF41-261A90A8CCD5}"/>
    <dgm:cxn modelId="{5CB37624-05AB-48B8-82DD-18533B75BF98}" type="presOf" srcId="{C79DE021-9F38-49C5-ACD9-40A58C52859D}" destId="{C0169BBD-CCBB-4837-9E84-AE9E409D980C}" srcOrd="0" destOrd="0" presId="urn:microsoft.com/office/officeart/2005/8/layout/hierarchy2"/>
    <dgm:cxn modelId="{5707AA33-EC51-47AC-90BD-D3A6F5F2DBAC}" type="presOf" srcId="{0F6ED4BB-4FFE-4D6B-98D4-3EE888DD449D}" destId="{4DB74E45-134F-4F1F-BAB6-550C6B354110}" srcOrd="0" destOrd="0" presId="urn:microsoft.com/office/officeart/2005/8/layout/hierarchy2"/>
    <dgm:cxn modelId="{ABDF08C6-AC3D-4331-9A1C-E2C3F24860B2}" type="presOf" srcId="{7D16DBB1-D07F-4EDC-B504-3933BE257546}" destId="{89C41051-D493-4EFC-9216-10BB8E56474F}" srcOrd="1" destOrd="0" presId="urn:microsoft.com/office/officeart/2005/8/layout/hierarchy2"/>
    <dgm:cxn modelId="{8DDACDA8-8A7A-4DE9-8D58-F47A4CD12AE8}" type="presOf" srcId="{FA26A1F0-9564-49D0-AE96-D501F8EB96BB}" destId="{8027AD9E-11D1-42E7-B724-A9EDE0BB2790}" srcOrd="0" destOrd="0" presId="urn:microsoft.com/office/officeart/2005/8/layout/hierarchy2"/>
    <dgm:cxn modelId="{E949EC51-8C5A-4D8F-9511-9A9D05640895}" type="presOf" srcId="{5BA858CC-4360-41DB-965A-173504A989B8}" destId="{4166187A-DAAA-4DE9-BE46-144996A29E72}" srcOrd="0" destOrd="0" presId="urn:microsoft.com/office/officeart/2005/8/layout/hierarchy2"/>
    <dgm:cxn modelId="{A3C4FE71-7A15-402F-A796-D487A6D6ECBE}" type="presOf" srcId="{F9D74F2E-3B1F-494B-8A60-CD5A8A20C92A}" destId="{FD184282-4FBE-4CE4-9114-51836970B146}" srcOrd="0" destOrd="0" presId="urn:microsoft.com/office/officeart/2005/8/layout/hierarchy2"/>
    <dgm:cxn modelId="{0B67281B-1D55-4E74-833C-6E8C2D913574}" type="presOf" srcId="{3E813A57-408C-4E28-8D8D-D2C114B8AA9D}" destId="{7B1DCAB6-1030-471A-9C25-26840F13140D}" srcOrd="1" destOrd="0" presId="urn:microsoft.com/office/officeart/2005/8/layout/hierarchy2"/>
    <dgm:cxn modelId="{8EE946D5-A067-4D5E-85A7-930EA94E79BD}" type="presOf" srcId="{EAFDCD2A-2CE8-4457-891B-ABFA35C0FE17}" destId="{5AF7EF22-7C0B-4AD8-AA73-8739B8DB608E}" srcOrd="1" destOrd="0" presId="urn:microsoft.com/office/officeart/2005/8/layout/hierarchy2"/>
    <dgm:cxn modelId="{9AB628CA-FF50-44FB-B521-F9CE98010455}" srcId="{B922174F-D57C-40F4-B0CD-4F8DBB6350DC}" destId="{825F1E03-8A0D-4501-8DAD-3BB6A0534FEC}" srcOrd="5" destOrd="0" parTransId="{FA26A1F0-9564-49D0-AE96-D501F8EB96BB}" sibTransId="{03C92DD9-DD8C-4A8E-92FD-039B924A538B}"/>
    <dgm:cxn modelId="{C7099BA5-F21A-4025-959B-FCB5F2FA07EC}" srcId="{B922174F-D57C-40F4-B0CD-4F8DBB6350DC}" destId="{79CC295B-73A8-4C22-9A94-10FB051E2943}" srcOrd="4" destOrd="0" parTransId="{0600899E-42CF-4A5C-B5CD-590F581259BC}" sibTransId="{FA631888-4677-4ABE-8BE1-6C897AE5D56D}"/>
    <dgm:cxn modelId="{A52E1DE3-FA29-4272-878B-D15829B17C07}" type="presOf" srcId="{240D0196-5909-4EAF-A560-1578FF138912}" destId="{3DC9CA92-862A-43A1-ACBB-33EA20F10AC6}" srcOrd="0" destOrd="0" presId="urn:microsoft.com/office/officeart/2005/8/layout/hierarchy2"/>
    <dgm:cxn modelId="{7663B5DF-C2B7-4B8B-96F8-9946FA5A7421}" type="presOf" srcId="{B922174F-D57C-40F4-B0CD-4F8DBB6350DC}" destId="{33B19DE8-DDB0-47C4-8212-B7CCDCA9533D}" srcOrd="0" destOrd="0" presId="urn:microsoft.com/office/officeart/2005/8/layout/hierarchy2"/>
    <dgm:cxn modelId="{CD060B90-377D-4059-B624-19126EF8A9FB}" srcId="{B922174F-D57C-40F4-B0CD-4F8DBB6350DC}" destId="{6F1A2AB1-A368-443C-AC1C-2AA2511441BC}" srcOrd="14" destOrd="0" parTransId="{7D16DBB1-D07F-4EDC-B504-3933BE257546}" sibTransId="{450A62C4-6AD8-4A96-BA3D-C7289FFC5FC4}"/>
    <dgm:cxn modelId="{C580D9B9-CAF8-4D31-9996-2BBC19C33264}" type="presOf" srcId="{D0C5CBF6-7F11-4134-9E08-0A5D8F1EF9CA}" destId="{52AD5B1E-BF33-4014-BCF3-8E5EDCAE6874}" srcOrd="1" destOrd="0" presId="urn:microsoft.com/office/officeart/2005/8/layout/hierarchy2"/>
    <dgm:cxn modelId="{F05EA0ED-4436-4DB6-BFB9-47E7A3FDED6C}" type="presOf" srcId="{B0BFA1DE-4473-4A33-AD21-6D6BC9AF94F1}" destId="{1FAAEFFD-5CA4-491D-8D10-11B645804D7C}" srcOrd="1" destOrd="0" presId="urn:microsoft.com/office/officeart/2005/8/layout/hierarchy2"/>
    <dgm:cxn modelId="{15A463F7-32FF-4160-BBA0-3BD448A07045}" type="presOf" srcId="{0DACB660-DCE2-4479-9332-0A9EB9AA864C}" destId="{4519F201-C24E-41CE-8862-EF4B6DAD2EE5}" srcOrd="0" destOrd="0" presId="urn:microsoft.com/office/officeart/2005/8/layout/hierarchy2"/>
    <dgm:cxn modelId="{98E67055-60D9-42B1-B723-A14720FE998B}" srcId="{573CA279-6E38-4EFB-B4AE-AF28BB9F9C8C}" destId="{B922174F-D57C-40F4-B0CD-4F8DBB6350DC}" srcOrd="0" destOrd="0" parTransId="{20CCFD3C-B628-4050-9492-16F6D0EF277C}" sibTransId="{5C05163D-D110-4B45-83D0-B1BCDAFC5647}"/>
    <dgm:cxn modelId="{BC67DDD1-E90F-41B9-8FC7-A6C59A6FDFEC}" type="presOf" srcId="{240D0196-5909-4EAF-A560-1578FF138912}" destId="{26AC24BC-9641-45B1-B2FF-D4B4915FB5DB}" srcOrd="1" destOrd="0" presId="urn:microsoft.com/office/officeart/2005/8/layout/hierarchy2"/>
    <dgm:cxn modelId="{174A6E41-0827-4A69-830A-8846B0577745}" type="presOf" srcId="{EAFDCD2A-2CE8-4457-891B-ABFA35C0FE17}" destId="{3E7F7D2C-DC45-4866-8275-38443DC79D0F}" srcOrd="0" destOrd="0" presId="urn:microsoft.com/office/officeart/2005/8/layout/hierarchy2"/>
    <dgm:cxn modelId="{BACCA3B0-02A4-4749-8C52-4F839F50D9AC}" type="presOf" srcId="{D0C5CBF6-7F11-4134-9E08-0A5D8F1EF9CA}" destId="{14CBF323-7D42-4209-82A2-9AE60668D3E8}" srcOrd="0" destOrd="0" presId="urn:microsoft.com/office/officeart/2005/8/layout/hierarchy2"/>
    <dgm:cxn modelId="{44AD9705-B3E2-42FE-8DD3-3671A1DB5099}" type="presOf" srcId="{6AA70E83-034F-4E87-B4B1-5F07E5A39C26}" destId="{099DFDE1-B83F-43F6-A2B4-9D1D7D45839A}" srcOrd="0" destOrd="0" presId="urn:microsoft.com/office/officeart/2005/8/layout/hierarchy2"/>
    <dgm:cxn modelId="{29FC3019-5B50-4BC3-B226-2F3E01BD48A1}" type="presOf" srcId="{8885664A-FFD0-495C-9096-08A3B61834A0}" destId="{8FCDDD40-F204-45D4-930F-BAAB76BBAE99}" srcOrd="0" destOrd="0" presId="urn:microsoft.com/office/officeart/2005/8/layout/hierarchy2"/>
    <dgm:cxn modelId="{883497A2-1E39-4A99-8A34-1EBDBBAEDC92}" type="presOf" srcId="{49A89E63-6811-45E1-A630-D5990F2C9731}" destId="{B2D6CB19-20FB-4C45-8DEB-21420C55AAF2}" srcOrd="0" destOrd="0" presId="urn:microsoft.com/office/officeart/2005/8/layout/hierarchy2"/>
    <dgm:cxn modelId="{7D5A8F45-4DDF-4A8C-9878-E093C0848650}" type="presOf" srcId="{B0BFA1DE-4473-4A33-AD21-6D6BC9AF94F1}" destId="{80D48F21-3709-44AD-A57A-70B5688C05BF}" srcOrd="0" destOrd="0" presId="urn:microsoft.com/office/officeart/2005/8/layout/hierarchy2"/>
    <dgm:cxn modelId="{AAB8F310-FB26-4A5C-93E6-7ADEF5AFCDEF}" type="presOf" srcId="{5F7355F2-2C1E-4043-B16B-84CF79F41A27}" destId="{898187C0-E538-486B-8144-C1C7B98BA356}" srcOrd="0" destOrd="0" presId="urn:microsoft.com/office/officeart/2005/8/layout/hierarchy2"/>
    <dgm:cxn modelId="{A0321CC5-0F03-4A90-A6F9-4D09519A55EC}" type="presOf" srcId="{3C14DBBB-457B-4276-8158-E180A5CD9B2F}" destId="{EE47F29F-6079-42D1-A69E-EAD7E2A3A8E9}" srcOrd="0" destOrd="0" presId="urn:microsoft.com/office/officeart/2005/8/layout/hierarchy2"/>
    <dgm:cxn modelId="{30C7EBB1-A7B8-47E5-B20E-56DC472D73A9}" type="presOf" srcId="{09D2F130-8884-4AC9-8003-CD842E82E227}" destId="{47A95FB4-8655-456F-BB27-DA5CABED34C6}" srcOrd="1" destOrd="0" presId="urn:microsoft.com/office/officeart/2005/8/layout/hierarchy2"/>
    <dgm:cxn modelId="{AC274786-BC6F-44C4-BFA7-3C8644191CA8}" srcId="{B922174F-D57C-40F4-B0CD-4F8DBB6350DC}" destId="{5CF07299-430C-46C6-B0C2-CD8E710E9FA2}" srcOrd="9" destOrd="0" parTransId="{2F62EC7B-6D6F-496C-9D65-6DA708677E7D}" sibTransId="{DF2FADF2-B30E-4D8B-9CAB-F5613A098EF1}"/>
    <dgm:cxn modelId="{1BFED36C-F763-4279-B272-E28433B632D5}" type="presParOf" srcId="{45CB26EE-9E6C-474B-8EC7-357161FB6B97}" destId="{BF3C9A1E-02CA-4DFF-97D9-0D45B65DA3A9}" srcOrd="0" destOrd="0" presId="urn:microsoft.com/office/officeart/2005/8/layout/hierarchy2"/>
    <dgm:cxn modelId="{8C2F11C3-2045-4A3D-933D-DB10177A28F5}" type="presParOf" srcId="{BF3C9A1E-02CA-4DFF-97D9-0D45B65DA3A9}" destId="{33B19DE8-DDB0-47C4-8212-B7CCDCA9533D}" srcOrd="0" destOrd="0" presId="urn:microsoft.com/office/officeart/2005/8/layout/hierarchy2"/>
    <dgm:cxn modelId="{7D20E433-00F5-494E-BC62-66006847F40E}" type="presParOf" srcId="{BF3C9A1E-02CA-4DFF-97D9-0D45B65DA3A9}" destId="{0482C536-7DDB-4C09-A695-01E2B7092B91}" srcOrd="1" destOrd="0" presId="urn:microsoft.com/office/officeart/2005/8/layout/hierarchy2"/>
    <dgm:cxn modelId="{E89ECB93-6E68-400A-BB87-BA52DEFF4750}" type="presParOf" srcId="{0482C536-7DDB-4C09-A695-01E2B7092B91}" destId="{FD184282-4FBE-4CE4-9114-51836970B146}" srcOrd="0" destOrd="0" presId="urn:microsoft.com/office/officeart/2005/8/layout/hierarchy2"/>
    <dgm:cxn modelId="{E0C0DF81-FA52-4B55-82CE-17D9BE5BD430}" type="presParOf" srcId="{FD184282-4FBE-4CE4-9114-51836970B146}" destId="{F4D3492A-62B2-4F04-8E01-3F06FA1AFFFB}" srcOrd="0" destOrd="0" presId="urn:microsoft.com/office/officeart/2005/8/layout/hierarchy2"/>
    <dgm:cxn modelId="{A1D4450B-6192-4AF8-BA44-8AAB9B5AD618}" type="presParOf" srcId="{0482C536-7DDB-4C09-A695-01E2B7092B91}" destId="{35D1F62E-C8E8-4380-9DFD-6348F03B3DBB}" srcOrd="1" destOrd="0" presId="urn:microsoft.com/office/officeart/2005/8/layout/hierarchy2"/>
    <dgm:cxn modelId="{95348920-56FA-4496-BD7E-989053417C56}" type="presParOf" srcId="{35D1F62E-C8E8-4380-9DFD-6348F03B3DBB}" destId="{15DDF8C2-8299-4964-813F-DBE8356DCF49}" srcOrd="0" destOrd="0" presId="urn:microsoft.com/office/officeart/2005/8/layout/hierarchy2"/>
    <dgm:cxn modelId="{553537D2-27AB-46E0-981E-ED745A23BEE8}" type="presParOf" srcId="{35D1F62E-C8E8-4380-9DFD-6348F03B3DBB}" destId="{2D9F4999-457C-4011-9059-391C4DC7DD75}" srcOrd="1" destOrd="0" presId="urn:microsoft.com/office/officeart/2005/8/layout/hierarchy2"/>
    <dgm:cxn modelId="{00B92DB5-3FD4-47FF-BB6A-0AA0ADC4D3FF}" type="presParOf" srcId="{0482C536-7DDB-4C09-A695-01E2B7092B91}" destId="{64DAF7AA-FF45-430F-A0A7-EAC564CF00CC}" srcOrd="2" destOrd="0" presId="urn:microsoft.com/office/officeart/2005/8/layout/hierarchy2"/>
    <dgm:cxn modelId="{7B74B443-6582-4F10-96F4-C4F7692A1AFE}" type="presParOf" srcId="{64DAF7AA-FF45-430F-A0A7-EAC564CF00CC}" destId="{7B1DCAB6-1030-471A-9C25-26840F13140D}" srcOrd="0" destOrd="0" presId="urn:microsoft.com/office/officeart/2005/8/layout/hierarchy2"/>
    <dgm:cxn modelId="{CFF904FC-B8E0-4EE4-AC95-D13AA5F97603}" type="presParOf" srcId="{0482C536-7DDB-4C09-A695-01E2B7092B91}" destId="{A45C1A8C-2E1B-4E3D-B802-0DFE24FD821A}" srcOrd="3" destOrd="0" presId="urn:microsoft.com/office/officeart/2005/8/layout/hierarchy2"/>
    <dgm:cxn modelId="{DE6D17E7-8DE5-403E-B5A7-B764EC8D792C}" type="presParOf" srcId="{A45C1A8C-2E1B-4E3D-B802-0DFE24FD821A}" destId="{442217D2-57C6-43D7-B701-238D4ED4749D}" srcOrd="0" destOrd="0" presId="urn:microsoft.com/office/officeart/2005/8/layout/hierarchy2"/>
    <dgm:cxn modelId="{913CE451-93B3-4C6D-A1AF-BCE3CDFF54D7}" type="presParOf" srcId="{A45C1A8C-2E1B-4E3D-B802-0DFE24FD821A}" destId="{D304451E-9CDD-4675-9FFE-B7FAF50FF074}" srcOrd="1" destOrd="0" presId="urn:microsoft.com/office/officeart/2005/8/layout/hierarchy2"/>
    <dgm:cxn modelId="{DB944F1C-E767-4760-8D7F-628AD6FF0645}" type="presParOf" srcId="{0482C536-7DDB-4C09-A695-01E2B7092B91}" destId="{3FE989B8-2B82-49D3-9047-A52EF6EE8F67}" srcOrd="4" destOrd="0" presId="urn:microsoft.com/office/officeart/2005/8/layout/hierarchy2"/>
    <dgm:cxn modelId="{BE85C8DD-42BF-472A-8D80-66DDA1BF586D}" type="presParOf" srcId="{3FE989B8-2B82-49D3-9047-A52EF6EE8F67}" destId="{47A95FB4-8655-456F-BB27-DA5CABED34C6}" srcOrd="0" destOrd="0" presId="urn:microsoft.com/office/officeart/2005/8/layout/hierarchy2"/>
    <dgm:cxn modelId="{747D3EB7-D0AD-43D2-85D4-05CF96F7AB36}" type="presParOf" srcId="{0482C536-7DDB-4C09-A695-01E2B7092B91}" destId="{52044E14-C3A2-458F-A522-40EAB8B5F6E3}" srcOrd="5" destOrd="0" presId="urn:microsoft.com/office/officeart/2005/8/layout/hierarchy2"/>
    <dgm:cxn modelId="{6F8312B0-E056-4967-BAB9-DB78855A9F71}" type="presParOf" srcId="{52044E14-C3A2-458F-A522-40EAB8B5F6E3}" destId="{C4F42F30-14EA-4C95-A234-BBBA0CF6BE9E}" srcOrd="0" destOrd="0" presId="urn:microsoft.com/office/officeart/2005/8/layout/hierarchy2"/>
    <dgm:cxn modelId="{CEEA319B-B47E-47EF-B4F2-7F41D29DCC21}" type="presParOf" srcId="{52044E14-C3A2-458F-A522-40EAB8B5F6E3}" destId="{82E038B8-4E7B-4CDA-B49F-22F3A60358BB}" srcOrd="1" destOrd="0" presId="urn:microsoft.com/office/officeart/2005/8/layout/hierarchy2"/>
    <dgm:cxn modelId="{EA01B614-DA85-42E9-B35C-3C38CA0A1D29}" type="presParOf" srcId="{0482C536-7DDB-4C09-A695-01E2B7092B91}" destId="{14CBF323-7D42-4209-82A2-9AE60668D3E8}" srcOrd="6" destOrd="0" presId="urn:microsoft.com/office/officeart/2005/8/layout/hierarchy2"/>
    <dgm:cxn modelId="{0D0C0B4D-C773-4EEC-8CE0-643EB3CB97D8}" type="presParOf" srcId="{14CBF323-7D42-4209-82A2-9AE60668D3E8}" destId="{52AD5B1E-BF33-4014-BCF3-8E5EDCAE6874}" srcOrd="0" destOrd="0" presId="urn:microsoft.com/office/officeart/2005/8/layout/hierarchy2"/>
    <dgm:cxn modelId="{CF920C66-5EE4-4CDA-8A49-A88629EE7FF6}" type="presParOf" srcId="{0482C536-7DDB-4C09-A695-01E2B7092B91}" destId="{1A7E2256-3453-4C5B-8CA7-5F088D77F067}" srcOrd="7" destOrd="0" presId="urn:microsoft.com/office/officeart/2005/8/layout/hierarchy2"/>
    <dgm:cxn modelId="{6D8C6160-492D-49EB-9B0D-1FD7761BBD39}" type="presParOf" srcId="{1A7E2256-3453-4C5B-8CA7-5F088D77F067}" destId="{B00D2800-2CF0-4E40-ACFF-951DB7901BF9}" srcOrd="0" destOrd="0" presId="urn:microsoft.com/office/officeart/2005/8/layout/hierarchy2"/>
    <dgm:cxn modelId="{2FD8AA67-3544-4451-BB82-81E5006EB7A6}" type="presParOf" srcId="{1A7E2256-3453-4C5B-8CA7-5F088D77F067}" destId="{94D69F73-F09C-4AAB-8421-F64F100AD8A1}" srcOrd="1" destOrd="0" presId="urn:microsoft.com/office/officeart/2005/8/layout/hierarchy2"/>
    <dgm:cxn modelId="{5D7A7B52-430C-4363-9633-159998163549}" type="presParOf" srcId="{0482C536-7DDB-4C09-A695-01E2B7092B91}" destId="{2DBBBE72-946F-496C-BB60-B08E2F10B8B5}" srcOrd="8" destOrd="0" presId="urn:microsoft.com/office/officeart/2005/8/layout/hierarchy2"/>
    <dgm:cxn modelId="{BF422879-8AF9-41D5-A76E-69BC29F409AA}" type="presParOf" srcId="{2DBBBE72-946F-496C-BB60-B08E2F10B8B5}" destId="{9408B08C-9A13-4AD3-8BDD-6D426CC2D2E7}" srcOrd="0" destOrd="0" presId="urn:microsoft.com/office/officeart/2005/8/layout/hierarchy2"/>
    <dgm:cxn modelId="{5B263F89-B202-4815-9BCE-26F381D1023B}" type="presParOf" srcId="{0482C536-7DDB-4C09-A695-01E2B7092B91}" destId="{3F9932CD-E569-4B1E-9ED2-F100D0411D9A}" srcOrd="9" destOrd="0" presId="urn:microsoft.com/office/officeart/2005/8/layout/hierarchy2"/>
    <dgm:cxn modelId="{FDC9F1E1-2B4D-4E41-AC18-D92880DF9BF1}" type="presParOf" srcId="{3F9932CD-E569-4B1E-9ED2-F100D0411D9A}" destId="{8F20A78C-B9C3-4391-8D26-F6760ECFCCD5}" srcOrd="0" destOrd="0" presId="urn:microsoft.com/office/officeart/2005/8/layout/hierarchy2"/>
    <dgm:cxn modelId="{815497AF-A382-422E-9D3E-FF1AE19E99A6}" type="presParOf" srcId="{3F9932CD-E569-4B1E-9ED2-F100D0411D9A}" destId="{8857DE91-8D14-4312-B7C1-BD09E19F6EB2}" srcOrd="1" destOrd="0" presId="urn:microsoft.com/office/officeart/2005/8/layout/hierarchy2"/>
    <dgm:cxn modelId="{5FC68536-EE27-4DD9-A74D-3EBACAB3EEB3}" type="presParOf" srcId="{0482C536-7DDB-4C09-A695-01E2B7092B91}" destId="{8027AD9E-11D1-42E7-B724-A9EDE0BB2790}" srcOrd="10" destOrd="0" presId="urn:microsoft.com/office/officeart/2005/8/layout/hierarchy2"/>
    <dgm:cxn modelId="{FDC35E59-9BD7-428D-BC76-38432828FFA2}" type="presParOf" srcId="{8027AD9E-11D1-42E7-B724-A9EDE0BB2790}" destId="{AA5BC3A9-44F5-4027-815C-6048B655192C}" srcOrd="0" destOrd="0" presId="urn:microsoft.com/office/officeart/2005/8/layout/hierarchy2"/>
    <dgm:cxn modelId="{2953FCA7-86DD-4616-A93C-B9A03C7C3789}" type="presParOf" srcId="{0482C536-7DDB-4C09-A695-01E2B7092B91}" destId="{6641E939-56B0-41DA-9DE7-4838E337EEC3}" srcOrd="11" destOrd="0" presId="urn:microsoft.com/office/officeart/2005/8/layout/hierarchy2"/>
    <dgm:cxn modelId="{0B349D96-325C-413E-AA62-78B362ADD8D9}" type="presParOf" srcId="{6641E939-56B0-41DA-9DE7-4838E337EEC3}" destId="{ADE6C5D9-90D4-441D-950C-1E639C201E04}" srcOrd="0" destOrd="0" presId="urn:microsoft.com/office/officeart/2005/8/layout/hierarchy2"/>
    <dgm:cxn modelId="{40B04394-B66C-4F33-8A56-FA9ABF33497E}" type="presParOf" srcId="{6641E939-56B0-41DA-9DE7-4838E337EEC3}" destId="{E3B02A0E-C83E-45A3-8FD1-17FEFC7696CF}" srcOrd="1" destOrd="0" presId="urn:microsoft.com/office/officeart/2005/8/layout/hierarchy2"/>
    <dgm:cxn modelId="{3492F651-7292-416F-81E6-45CFA813BD6D}" type="presParOf" srcId="{0482C536-7DDB-4C09-A695-01E2B7092B91}" destId="{3E7F7D2C-DC45-4866-8275-38443DC79D0F}" srcOrd="12" destOrd="0" presId="urn:microsoft.com/office/officeart/2005/8/layout/hierarchy2"/>
    <dgm:cxn modelId="{5A397EE3-AC8E-469E-80A5-B03DECA7D363}" type="presParOf" srcId="{3E7F7D2C-DC45-4866-8275-38443DC79D0F}" destId="{5AF7EF22-7C0B-4AD8-AA73-8739B8DB608E}" srcOrd="0" destOrd="0" presId="urn:microsoft.com/office/officeart/2005/8/layout/hierarchy2"/>
    <dgm:cxn modelId="{20E4F329-0A42-43D0-8AFB-58F07D005D04}" type="presParOf" srcId="{0482C536-7DDB-4C09-A695-01E2B7092B91}" destId="{04FCC05F-5106-4EF2-8D80-4884C692CDC7}" srcOrd="13" destOrd="0" presId="urn:microsoft.com/office/officeart/2005/8/layout/hierarchy2"/>
    <dgm:cxn modelId="{68427038-B274-4DA9-BE0C-3E8F3BE3D4EA}" type="presParOf" srcId="{04FCC05F-5106-4EF2-8D80-4884C692CDC7}" destId="{EE47F29F-6079-42D1-A69E-EAD7E2A3A8E9}" srcOrd="0" destOrd="0" presId="urn:microsoft.com/office/officeart/2005/8/layout/hierarchy2"/>
    <dgm:cxn modelId="{02C932A9-FBEB-46A2-B436-F09BAE79259A}" type="presParOf" srcId="{04FCC05F-5106-4EF2-8D80-4884C692CDC7}" destId="{C816BCC8-6E53-4345-B633-11E8852B9134}" srcOrd="1" destOrd="0" presId="urn:microsoft.com/office/officeart/2005/8/layout/hierarchy2"/>
    <dgm:cxn modelId="{72D01650-D06D-4F26-BB50-4EFD419EE351}" type="presParOf" srcId="{0482C536-7DDB-4C09-A695-01E2B7092B91}" destId="{3DC9CA92-862A-43A1-ACBB-33EA20F10AC6}" srcOrd="14" destOrd="0" presId="urn:microsoft.com/office/officeart/2005/8/layout/hierarchy2"/>
    <dgm:cxn modelId="{2A4AB031-2D6E-43CF-9EC8-E8E158906C58}" type="presParOf" srcId="{3DC9CA92-862A-43A1-ACBB-33EA20F10AC6}" destId="{26AC24BC-9641-45B1-B2FF-D4B4915FB5DB}" srcOrd="0" destOrd="0" presId="urn:microsoft.com/office/officeart/2005/8/layout/hierarchy2"/>
    <dgm:cxn modelId="{B489B664-5E19-44EB-B4FE-BE3C4EFB088D}" type="presParOf" srcId="{0482C536-7DDB-4C09-A695-01E2B7092B91}" destId="{30D23748-311C-4689-9FEF-BAEC80D67F33}" srcOrd="15" destOrd="0" presId="urn:microsoft.com/office/officeart/2005/8/layout/hierarchy2"/>
    <dgm:cxn modelId="{A0B1A2DB-998F-4A99-9139-AA4180AA86E2}" type="presParOf" srcId="{30D23748-311C-4689-9FEF-BAEC80D67F33}" destId="{C0169BBD-CCBB-4837-9E84-AE9E409D980C}" srcOrd="0" destOrd="0" presId="urn:microsoft.com/office/officeart/2005/8/layout/hierarchy2"/>
    <dgm:cxn modelId="{9B6581C7-4CBF-4E23-9E26-0A0C5918724C}" type="presParOf" srcId="{30D23748-311C-4689-9FEF-BAEC80D67F33}" destId="{AAFFEE16-85E3-483C-8F54-E7349D947A50}" srcOrd="1" destOrd="0" presId="urn:microsoft.com/office/officeart/2005/8/layout/hierarchy2"/>
    <dgm:cxn modelId="{2DBACF29-FAB1-4D4D-B80E-76F4B1397885}" type="presParOf" srcId="{0482C536-7DDB-4C09-A695-01E2B7092B91}" destId="{898187C0-E538-486B-8144-C1C7B98BA356}" srcOrd="16" destOrd="0" presId="urn:microsoft.com/office/officeart/2005/8/layout/hierarchy2"/>
    <dgm:cxn modelId="{CC087ED0-323E-474C-A39E-468BF31F63F6}" type="presParOf" srcId="{898187C0-E538-486B-8144-C1C7B98BA356}" destId="{3080C926-D70D-43E0-9DEA-A67BBC66AB4E}" srcOrd="0" destOrd="0" presId="urn:microsoft.com/office/officeart/2005/8/layout/hierarchy2"/>
    <dgm:cxn modelId="{9A2B586E-44CD-4D01-A530-192C2217498F}" type="presParOf" srcId="{0482C536-7DDB-4C09-A695-01E2B7092B91}" destId="{E0F012AE-06CA-4AD7-B0E0-1F39799EAA80}" srcOrd="17" destOrd="0" presId="urn:microsoft.com/office/officeart/2005/8/layout/hierarchy2"/>
    <dgm:cxn modelId="{91AA10FF-A74B-437D-B8D2-17A740A0E2BB}" type="presParOf" srcId="{E0F012AE-06CA-4AD7-B0E0-1F39799EAA80}" destId="{4166187A-DAAA-4DE9-BE46-144996A29E72}" srcOrd="0" destOrd="0" presId="urn:microsoft.com/office/officeart/2005/8/layout/hierarchy2"/>
    <dgm:cxn modelId="{6100F393-0783-4572-A67F-C63239A09661}" type="presParOf" srcId="{E0F012AE-06CA-4AD7-B0E0-1F39799EAA80}" destId="{5CB627D7-1F5B-4E8A-A0A1-63D4A7D2374F}" srcOrd="1" destOrd="0" presId="urn:microsoft.com/office/officeart/2005/8/layout/hierarchy2"/>
    <dgm:cxn modelId="{564EB140-6530-4B02-84F6-FF6AE4DDAFAC}" type="presParOf" srcId="{0482C536-7DDB-4C09-A695-01E2B7092B91}" destId="{D0966AF5-6745-4028-A84E-5FA8C04C4F93}" srcOrd="18" destOrd="0" presId="urn:microsoft.com/office/officeart/2005/8/layout/hierarchy2"/>
    <dgm:cxn modelId="{15676139-C53A-4041-96AB-19DC412CB70B}" type="presParOf" srcId="{D0966AF5-6745-4028-A84E-5FA8C04C4F93}" destId="{19CBD05E-0D3E-494E-8094-A09D63422CAF}" srcOrd="0" destOrd="0" presId="urn:microsoft.com/office/officeart/2005/8/layout/hierarchy2"/>
    <dgm:cxn modelId="{586E418B-5493-486C-992E-74728113F957}" type="presParOf" srcId="{0482C536-7DDB-4C09-A695-01E2B7092B91}" destId="{E37A0E76-CA99-493B-BDF5-CDFA1006B195}" srcOrd="19" destOrd="0" presId="urn:microsoft.com/office/officeart/2005/8/layout/hierarchy2"/>
    <dgm:cxn modelId="{804D4E11-009A-4088-B2F2-9E15E8537072}" type="presParOf" srcId="{E37A0E76-CA99-493B-BDF5-CDFA1006B195}" destId="{B6A544EF-45C6-4DFE-903E-BFF75205C485}" srcOrd="0" destOrd="0" presId="urn:microsoft.com/office/officeart/2005/8/layout/hierarchy2"/>
    <dgm:cxn modelId="{69CB28F6-786A-4EA8-B36F-5991053D3BDB}" type="presParOf" srcId="{E37A0E76-CA99-493B-BDF5-CDFA1006B195}" destId="{E541FBC9-A973-40A1-99ED-CA02D49568D9}" srcOrd="1" destOrd="0" presId="urn:microsoft.com/office/officeart/2005/8/layout/hierarchy2"/>
    <dgm:cxn modelId="{388D8D67-E623-42E2-9F3E-0D146B1B8188}" type="presParOf" srcId="{0482C536-7DDB-4C09-A695-01E2B7092B91}" destId="{80D48F21-3709-44AD-A57A-70B5688C05BF}" srcOrd="20" destOrd="0" presId="urn:microsoft.com/office/officeart/2005/8/layout/hierarchy2"/>
    <dgm:cxn modelId="{7ED9FFD5-3E4E-4D00-80E2-58A62F590A04}" type="presParOf" srcId="{80D48F21-3709-44AD-A57A-70B5688C05BF}" destId="{1FAAEFFD-5CA4-491D-8D10-11B645804D7C}" srcOrd="0" destOrd="0" presId="urn:microsoft.com/office/officeart/2005/8/layout/hierarchy2"/>
    <dgm:cxn modelId="{BA554BD7-0B9B-4AAC-A2EE-27634ED85066}" type="presParOf" srcId="{0482C536-7DDB-4C09-A695-01E2B7092B91}" destId="{329B10EA-6605-485B-876E-9F7446E5BC3F}" srcOrd="21" destOrd="0" presId="urn:microsoft.com/office/officeart/2005/8/layout/hierarchy2"/>
    <dgm:cxn modelId="{1B1F10C3-B14B-4F18-AC62-A78E36C2F534}" type="presParOf" srcId="{329B10EA-6605-485B-876E-9F7446E5BC3F}" destId="{099DFDE1-B83F-43F6-A2B4-9D1D7D45839A}" srcOrd="0" destOrd="0" presId="urn:microsoft.com/office/officeart/2005/8/layout/hierarchy2"/>
    <dgm:cxn modelId="{BCCDD358-815A-42C9-89C4-5E54695A5B22}" type="presParOf" srcId="{329B10EA-6605-485B-876E-9F7446E5BC3F}" destId="{D03453AE-F5F1-48BF-BD5C-9B657AE20E8D}" srcOrd="1" destOrd="0" presId="urn:microsoft.com/office/officeart/2005/8/layout/hierarchy2"/>
    <dgm:cxn modelId="{AF00948B-C615-4C4E-85AE-0CE7CE6724E0}" type="presParOf" srcId="{0482C536-7DDB-4C09-A695-01E2B7092B91}" destId="{D3F51C34-1E09-4D0C-B98C-6F3DF4FAD2D4}" srcOrd="22" destOrd="0" presId="urn:microsoft.com/office/officeart/2005/8/layout/hierarchy2"/>
    <dgm:cxn modelId="{E8D523E4-53A5-4BCC-BFB6-8223FD3FFEEE}" type="presParOf" srcId="{D3F51C34-1E09-4D0C-B98C-6F3DF4FAD2D4}" destId="{38ECBF31-1FC0-4529-A714-7636B46DCD85}" srcOrd="0" destOrd="0" presId="urn:microsoft.com/office/officeart/2005/8/layout/hierarchy2"/>
    <dgm:cxn modelId="{92BEFE3B-6CD1-405F-87C5-9CB72114847F}" type="presParOf" srcId="{0482C536-7DDB-4C09-A695-01E2B7092B91}" destId="{D0E52885-4EC1-4D46-B6DA-7EE3F615742D}" srcOrd="23" destOrd="0" presId="urn:microsoft.com/office/officeart/2005/8/layout/hierarchy2"/>
    <dgm:cxn modelId="{18BCE4F5-0303-45D7-A9D5-8BE7B8DDC383}" type="presParOf" srcId="{D0E52885-4EC1-4D46-B6DA-7EE3F615742D}" destId="{8FCDDD40-F204-45D4-930F-BAAB76BBAE99}" srcOrd="0" destOrd="0" presId="urn:microsoft.com/office/officeart/2005/8/layout/hierarchy2"/>
    <dgm:cxn modelId="{CDD1C4FC-BFE2-486A-A6ED-4A2C33FF429D}" type="presParOf" srcId="{D0E52885-4EC1-4D46-B6DA-7EE3F615742D}" destId="{D4F29DF9-BF5C-457D-8FE0-9BE172D0C0C2}" srcOrd="1" destOrd="0" presId="urn:microsoft.com/office/officeart/2005/8/layout/hierarchy2"/>
    <dgm:cxn modelId="{6670193F-9586-41AE-A6DC-760190BAD5DD}" type="presParOf" srcId="{0482C536-7DDB-4C09-A695-01E2B7092B91}" destId="{4DB74E45-134F-4F1F-BAB6-550C6B354110}" srcOrd="24" destOrd="0" presId="urn:microsoft.com/office/officeart/2005/8/layout/hierarchy2"/>
    <dgm:cxn modelId="{81BC5D92-3105-4A40-8A12-5F97148AD3F7}" type="presParOf" srcId="{4DB74E45-134F-4F1F-BAB6-550C6B354110}" destId="{7E75C294-DC51-4FA3-BD96-67DADA38EC1F}" srcOrd="0" destOrd="0" presId="urn:microsoft.com/office/officeart/2005/8/layout/hierarchy2"/>
    <dgm:cxn modelId="{59E0C055-B1C2-4CC4-8362-841672242B81}" type="presParOf" srcId="{0482C536-7DDB-4C09-A695-01E2B7092B91}" destId="{0972039F-17C9-43A4-897E-C70F1522AE8D}" srcOrd="25" destOrd="0" presId="urn:microsoft.com/office/officeart/2005/8/layout/hierarchy2"/>
    <dgm:cxn modelId="{D736B8A9-CB46-4382-99F0-3DADA05621DE}" type="presParOf" srcId="{0972039F-17C9-43A4-897E-C70F1522AE8D}" destId="{176961BB-F3A5-4CE8-9C57-AA3DE77A661A}" srcOrd="0" destOrd="0" presId="urn:microsoft.com/office/officeart/2005/8/layout/hierarchy2"/>
    <dgm:cxn modelId="{AAE250CF-CCB6-4D1A-A421-A80146C98E0E}" type="presParOf" srcId="{0972039F-17C9-43A4-897E-C70F1522AE8D}" destId="{A6511B4D-FCD0-4EC5-82CC-064F9A252493}" srcOrd="1" destOrd="0" presId="urn:microsoft.com/office/officeart/2005/8/layout/hierarchy2"/>
    <dgm:cxn modelId="{145A305D-10E3-4AD9-96B5-56F57E48D574}" type="presParOf" srcId="{0482C536-7DDB-4C09-A695-01E2B7092B91}" destId="{B2D6CB19-20FB-4C45-8DEB-21420C55AAF2}" srcOrd="26" destOrd="0" presId="urn:microsoft.com/office/officeart/2005/8/layout/hierarchy2"/>
    <dgm:cxn modelId="{224C687E-E350-45CE-B81D-CC8DC358FBCD}" type="presParOf" srcId="{B2D6CB19-20FB-4C45-8DEB-21420C55AAF2}" destId="{EF6FE74E-9910-4364-BAF6-3845DF3C3138}" srcOrd="0" destOrd="0" presId="urn:microsoft.com/office/officeart/2005/8/layout/hierarchy2"/>
    <dgm:cxn modelId="{78B865C8-A166-446B-9477-EF125A0CB332}" type="presParOf" srcId="{0482C536-7DDB-4C09-A695-01E2B7092B91}" destId="{6D336336-34F9-4175-AC05-E8A7A407EDD5}" srcOrd="27" destOrd="0" presId="urn:microsoft.com/office/officeart/2005/8/layout/hierarchy2"/>
    <dgm:cxn modelId="{54C45C0C-617A-40F8-B466-F6174EC636F2}" type="presParOf" srcId="{6D336336-34F9-4175-AC05-E8A7A407EDD5}" destId="{4519F201-C24E-41CE-8862-EF4B6DAD2EE5}" srcOrd="0" destOrd="0" presId="urn:microsoft.com/office/officeart/2005/8/layout/hierarchy2"/>
    <dgm:cxn modelId="{4E217BFA-2CE0-4D4C-94FC-0F06B64BA1D7}" type="presParOf" srcId="{6D336336-34F9-4175-AC05-E8A7A407EDD5}" destId="{4A0A92C1-AAF8-4FCB-B7A6-4952B9A0EBF3}" srcOrd="1" destOrd="0" presId="urn:microsoft.com/office/officeart/2005/8/layout/hierarchy2"/>
    <dgm:cxn modelId="{250FFCFC-C9A5-4E25-ACF5-36CD7841A7CD}" type="presParOf" srcId="{0482C536-7DDB-4C09-A695-01E2B7092B91}" destId="{8838853B-C986-4439-8850-9AA83471570F}" srcOrd="28" destOrd="0" presId="urn:microsoft.com/office/officeart/2005/8/layout/hierarchy2"/>
    <dgm:cxn modelId="{B5D19B50-BAD5-4B67-8E79-ED94043F448D}" type="presParOf" srcId="{8838853B-C986-4439-8850-9AA83471570F}" destId="{89C41051-D493-4EFC-9216-10BB8E56474F}" srcOrd="0" destOrd="0" presId="urn:microsoft.com/office/officeart/2005/8/layout/hierarchy2"/>
    <dgm:cxn modelId="{CD0EC74F-680F-41A9-8B5B-F5334E2DF0A6}" type="presParOf" srcId="{0482C536-7DDB-4C09-A695-01E2B7092B91}" destId="{04F96D3B-F702-4AD2-A4F3-D3FC46083580}" srcOrd="29" destOrd="0" presId="urn:microsoft.com/office/officeart/2005/8/layout/hierarchy2"/>
    <dgm:cxn modelId="{F56AD00F-52E6-4C08-9AD3-7B80E19C6E31}" type="presParOf" srcId="{04F96D3B-F702-4AD2-A4F3-D3FC46083580}" destId="{8A4E5320-7A9E-46CD-9A38-0E66D0FE2AB8}" srcOrd="0" destOrd="0" presId="urn:microsoft.com/office/officeart/2005/8/layout/hierarchy2"/>
    <dgm:cxn modelId="{1E3BE206-C20B-4F1B-B87E-CADF4FCD6254}" type="presParOf" srcId="{04F96D3B-F702-4AD2-A4F3-D3FC46083580}" destId="{5E54A224-4A79-423C-B9F0-A6280CD8697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3CA279-6E38-4EFB-B4AE-AF28BB9F9C8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922174F-D57C-40F4-B0CD-4F8DBB6350DC}">
      <dgm:prSet phldrT="[Text]" custT="1"/>
      <dgm:spPr>
        <a:solidFill>
          <a:schemeClr val="bg1"/>
        </a:solidFill>
        <a:ln w="57150">
          <a:solidFill>
            <a:schemeClr val="tx1"/>
          </a:solidFill>
          <a:prstDash val="sysDot"/>
        </a:ln>
      </dgm:spPr>
      <dgm:t>
        <a:bodyPr/>
        <a:lstStyle/>
        <a:p>
          <a:r>
            <a:rPr lang="en-GB" sz="2200" b="1" dirty="0" smtClean="0">
              <a:solidFill>
                <a:schemeClr val="tx1"/>
              </a:solidFill>
            </a:rPr>
            <a:t>11 steps       to solve students problem</a:t>
          </a:r>
          <a:endParaRPr lang="en-GB" sz="2200" b="1" dirty="0">
            <a:solidFill>
              <a:schemeClr val="tx1"/>
            </a:solidFill>
          </a:endParaRPr>
        </a:p>
      </dgm:t>
    </dgm:pt>
    <dgm:pt modelId="{20CCFD3C-B628-4050-9492-16F6D0EF277C}" type="parTrans" cxnId="{98E67055-60D9-42B1-B723-A14720FE998B}">
      <dgm:prSet/>
      <dgm:spPr/>
      <dgm:t>
        <a:bodyPr/>
        <a:lstStyle/>
        <a:p>
          <a:endParaRPr lang="en-GB" sz="1400"/>
        </a:p>
      </dgm:t>
    </dgm:pt>
    <dgm:pt modelId="{5C05163D-D110-4B45-83D0-B1BCDAFC5647}" type="sibTrans" cxnId="{98E67055-60D9-42B1-B723-A14720FE998B}">
      <dgm:prSet/>
      <dgm:spPr/>
      <dgm:t>
        <a:bodyPr/>
        <a:lstStyle/>
        <a:p>
          <a:endParaRPr lang="en-GB" sz="1400"/>
        </a:p>
      </dgm:t>
    </dgm:pt>
    <dgm:pt modelId="{0DACB660-DCE2-4479-9332-0A9EB9AA864C}">
      <dgm:prSet custT="1"/>
      <dgm:spPr>
        <a:solidFill>
          <a:schemeClr val="bg1"/>
        </a:solidFill>
        <a:ln w="38100">
          <a:solidFill>
            <a:schemeClr val="tx1"/>
          </a:solidFill>
          <a:prstDash val="solid"/>
        </a:ln>
      </dgm:spPr>
      <dgm:t>
        <a:bodyPr/>
        <a:lstStyle/>
        <a:p>
          <a:pPr algn="l"/>
          <a:endParaRPr lang="en-GB" sz="1200" b="1" dirty="0" smtClean="0">
            <a:solidFill>
              <a:schemeClr val="tx1"/>
            </a:solidFill>
          </a:endParaRPr>
        </a:p>
      </dgm:t>
    </dgm:pt>
    <dgm:pt modelId="{49A89E63-6811-45E1-A630-D5990F2C9731}" type="parTrans" cxnId="{F7B7D8A8-335C-47FD-BFB4-A055400C1B4D}">
      <dgm:prSet custT="1"/>
      <dgm:spPr>
        <a:solidFill>
          <a:schemeClr val="bg1"/>
        </a:solidFill>
        <a:ln w="19050">
          <a:solidFill>
            <a:schemeClr val="tx1"/>
          </a:solidFill>
        </a:ln>
      </dgm:spPr>
      <dgm:t>
        <a:bodyPr/>
        <a:lstStyle/>
        <a:p>
          <a:endParaRPr lang="en-GB" sz="1200">
            <a:solidFill>
              <a:schemeClr val="tx1"/>
            </a:solidFill>
          </a:endParaRPr>
        </a:p>
      </dgm:t>
    </dgm:pt>
    <dgm:pt modelId="{E7660593-AF71-4065-8608-69B84E5B8FF6}" type="sibTrans" cxnId="{F7B7D8A8-335C-47FD-BFB4-A055400C1B4D}">
      <dgm:prSet/>
      <dgm:spPr/>
      <dgm:t>
        <a:bodyPr/>
        <a:lstStyle/>
        <a:p>
          <a:endParaRPr lang="en-GB"/>
        </a:p>
      </dgm:t>
    </dgm:pt>
    <dgm:pt modelId="{12E156FB-63FC-4DE7-B06F-7A630EBCE0C9}">
      <dgm:prSet custT="1"/>
      <dgm:spPr>
        <a:solidFill>
          <a:schemeClr val="bg1"/>
        </a:solidFill>
        <a:ln w="38100">
          <a:solidFill>
            <a:schemeClr val="tx1"/>
          </a:solidFill>
        </a:ln>
      </dgm:spPr>
      <dgm:t>
        <a:bodyPr/>
        <a:lstStyle/>
        <a:p>
          <a:r>
            <a:rPr lang="en-GB" sz="1200" dirty="0" smtClean="0">
              <a:solidFill>
                <a:schemeClr val="tx1"/>
              </a:solidFill>
            </a:rPr>
            <a:t>Listen students problem and don't hurry to make any decision ''Think ≈ 10 seconds''</a:t>
          </a:r>
          <a:endParaRPr lang="en-GB" sz="1200" dirty="0">
            <a:solidFill>
              <a:schemeClr val="tx1"/>
            </a:solidFill>
          </a:endParaRPr>
        </a:p>
      </dgm:t>
    </dgm:pt>
    <dgm:pt modelId="{F9D74F2E-3B1F-494B-8A60-CD5A8A20C92A}" type="parTrans" cxnId="{74088066-4EF3-4F01-9263-45FF9B81828C}">
      <dgm:prSet custT="1"/>
      <dgm:spPr>
        <a:solidFill>
          <a:schemeClr val="bg1"/>
        </a:solidFill>
        <a:ln w="19050">
          <a:solidFill>
            <a:schemeClr val="tx1"/>
          </a:solidFill>
        </a:ln>
      </dgm:spPr>
      <dgm:t>
        <a:bodyPr/>
        <a:lstStyle/>
        <a:p>
          <a:endParaRPr lang="en-GB" sz="1200">
            <a:solidFill>
              <a:schemeClr val="tx1"/>
            </a:solidFill>
          </a:endParaRPr>
        </a:p>
      </dgm:t>
    </dgm:pt>
    <dgm:pt modelId="{2BA9E550-3B7E-4E55-B2F4-2AF2A8B3EC15}" type="sibTrans" cxnId="{74088066-4EF3-4F01-9263-45FF9B81828C}">
      <dgm:prSet/>
      <dgm:spPr/>
      <dgm:t>
        <a:bodyPr/>
        <a:lstStyle/>
        <a:p>
          <a:endParaRPr lang="en-GB"/>
        </a:p>
      </dgm:t>
    </dgm:pt>
    <dgm:pt modelId="{4C2B2298-1202-4A9E-9B6F-D10C79238AEA}">
      <dgm:prSet custT="1"/>
      <dgm:spPr>
        <a:solidFill>
          <a:schemeClr val="bg1"/>
        </a:solidFill>
        <a:ln w="38100">
          <a:solidFill>
            <a:schemeClr val="tx1"/>
          </a:solidFill>
        </a:ln>
      </dgm:spPr>
      <dgm:t>
        <a:bodyPr/>
        <a:lstStyle/>
        <a:p>
          <a:r>
            <a:rPr lang="en-GB" sz="1200" dirty="0" smtClean="0">
              <a:solidFill>
                <a:schemeClr val="tx1"/>
              </a:solidFill>
            </a:rPr>
            <a:t>Stop teaching</a:t>
          </a:r>
          <a:endParaRPr lang="en-GB" sz="1200" dirty="0">
            <a:solidFill>
              <a:schemeClr val="tx1"/>
            </a:solidFill>
          </a:endParaRPr>
        </a:p>
      </dgm:t>
    </dgm:pt>
    <dgm:pt modelId="{3E813A57-408C-4E28-8D8D-D2C114B8AA9D}" type="parTrans" cxnId="{D2F23F29-A427-4680-98DE-72881425484F}">
      <dgm:prSet custT="1"/>
      <dgm:spPr>
        <a:solidFill>
          <a:schemeClr val="bg1"/>
        </a:solidFill>
        <a:ln w="19050">
          <a:solidFill>
            <a:schemeClr val="tx1"/>
          </a:solidFill>
        </a:ln>
      </dgm:spPr>
      <dgm:t>
        <a:bodyPr/>
        <a:lstStyle/>
        <a:p>
          <a:endParaRPr lang="en-GB" sz="1200">
            <a:solidFill>
              <a:schemeClr val="tx1"/>
            </a:solidFill>
          </a:endParaRPr>
        </a:p>
      </dgm:t>
    </dgm:pt>
    <dgm:pt modelId="{9B42FCB7-136A-404F-8A30-3EA7F586554B}" type="sibTrans" cxnId="{D2F23F29-A427-4680-98DE-72881425484F}">
      <dgm:prSet/>
      <dgm:spPr/>
      <dgm:t>
        <a:bodyPr/>
        <a:lstStyle/>
        <a:p>
          <a:endParaRPr lang="en-GB"/>
        </a:p>
      </dgm:t>
    </dgm:pt>
    <dgm:pt modelId="{79CC295B-73A8-4C22-9A94-10FB051E2943}">
      <dgm:prSet custT="1"/>
      <dgm:spPr>
        <a:solidFill>
          <a:schemeClr val="bg1"/>
        </a:solidFill>
        <a:ln w="38100">
          <a:solidFill>
            <a:schemeClr val="tx1"/>
          </a:solidFill>
        </a:ln>
      </dgm:spPr>
      <dgm:t>
        <a:bodyPr/>
        <a:lstStyle/>
        <a:p>
          <a:r>
            <a:rPr lang="en-GB" sz="1200" dirty="0" smtClean="0">
              <a:solidFill>
                <a:schemeClr val="tx1"/>
              </a:solidFill>
            </a:rPr>
            <a:t>when problems solution is difficult, doesn't belong to you &amp; your subject, students should meet head of school after a lesson, </a:t>
          </a:r>
        </a:p>
      </dgm:t>
    </dgm:pt>
    <dgm:pt modelId="{0600899E-42CF-4A5C-B5CD-590F581259BC}" type="parTrans" cxnId="{C7099BA5-F21A-4025-959B-FCB5F2FA07EC}">
      <dgm:prSet custT="1"/>
      <dgm:spPr>
        <a:solidFill>
          <a:schemeClr val="bg1"/>
        </a:solidFill>
        <a:ln w="19050">
          <a:solidFill>
            <a:schemeClr val="tx1"/>
          </a:solidFill>
        </a:ln>
      </dgm:spPr>
      <dgm:t>
        <a:bodyPr/>
        <a:lstStyle/>
        <a:p>
          <a:endParaRPr lang="en-GB" sz="1200">
            <a:solidFill>
              <a:schemeClr val="tx1"/>
            </a:solidFill>
          </a:endParaRPr>
        </a:p>
      </dgm:t>
    </dgm:pt>
    <dgm:pt modelId="{FA631888-4677-4ABE-8BE1-6C897AE5D56D}" type="sibTrans" cxnId="{C7099BA5-F21A-4025-959B-FCB5F2FA07EC}">
      <dgm:prSet/>
      <dgm:spPr/>
      <dgm:t>
        <a:bodyPr/>
        <a:lstStyle/>
        <a:p>
          <a:endParaRPr lang="en-GB"/>
        </a:p>
      </dgm:t>
    </dgm:pt>
    <dgm:pt modelId="{825F1E03-8A0D-4501-8DAD-3BB6A0534FEC}">
      <dgm:prSet custT="1"/>
      <dgm:spPr>
        <a:solidFill>
          <a:schemeClr val="bg1"/>
        </a:solidFill>
        <a:ln w="38100">
          <a:solidFill>
            <a:schemeClr val="tx1"/>
          </a:solidFill>
        </a:ln>
      </dgm:spPr>
      <dgm:t>
        <a:bodyPr/>
        <a:lstStyle/>
        <a:p>
          <a:r>
            <a:rPr lang="en-GB" sz="1200" dirty="0" smtClean="0">
              <a:solidFill>
                <a:schemeClr val="tx1"/>
              </a:solidFill>
            </a:rPr>
            <a:t>Try to solve the problem quickly as soon as possible when it is easy, doesn't require more time, and students will be agree and it could be possible to solve it in the class</a:t>
          </a:r>
          <a:endParaRPr lang="en-GB" sz="1200" dirty="0">
            <a:solidFill>
              <a:schemeClr val="tx1"/>
            </a:solidFill>
          </a:endParaRPr>
        </a:p>
      </dgm:t>
    </dgm:pt>
    <dgm:pt modelId="{FA26A1F0-9564-49D0-AE96-D501F8EB96BB}" type="parTrans" cxnId="{9AB628CA-FF50-44FB-B521-F9CE98010455}">
      <dgm:prSet custT="1"/>
      <dgm:spPr>
        <a:solidFill>
          <a:schemeClr val="bg1"/>
        </a:solidFill>
        <a:ln w="19050">
          <a:solidFill>
            <a:schemeClr val="tx1"/>
          </a:solidFill>
        </a:ln>
      </dgm:spPr>
      <dgm:t>
        <a:bodyPr/>
        <a:lstStyle/>
        <a:p>
          <a:endParaRPr lang="en-GB" sz="1200">
            <a:solidFill>
              <a:schemeClr val="tx1"/>
            </a:solidFill>
          </a:endParaRPr>
        </a:p>
      </dgm:t>
    </dgm:pt>
    <dgm:pt modelId="{03C92DD9-DD8C-4A8E-92FD-039B924A538B}" type="sibTrans" cxnId="{9AB628CA-FF50-44FB-B521-F9CE98010455}">
      <dgm:prSet/>
      <dgm:spPr/>
      <dgm:t>
        <a:bodyPr/>
        <a:lstStyle/>
        <a:p>
          <a:endParaRPr lang="en-GB"/>
        </a:p>
      </dgm:t>
    </dgm:pt>
    <dgm:pt modelId="{3C14DBBB-457B-4276-8158-E180A5CD9B2F}">
      <dgm:prSet custT="1"/>
      <dgm:spPr>
        <a:solidFill>
          <a:schemeClr val="bg1"/>
        </a:solidFill>
        <a:ln w="38100">
          <a:solidFill>
            <a:schemeClr val="tx1"/>
          </a:solidFill>
        </a:ln>
      </dgm:spPr>
      <dgm:t>
        <a:bodyPr/>
        <a:lstStyle/>
        <a:p>
          <a:r>
            <a:rPr lang="en-GB" sz="1200" dirty="0" smtClean="0">
              <a:solidFill>
                <a:schemeClr val="tx1"/>
              </a:solidFill>
            </a:rPr>
            <a:t>Be aware that you may be in class, have a lesson, and the solution is needed too much time, it isn't possible and good in class due to students situation &amp; difficulty of problem</a:t>
          </a:r>
          <a:endParaRPr lang="en-GB" sz="1200" dirty="0">
            <a:solidFill>
              <a:schemeClr val="tx1"/>
            </a:solidFill>
          </a:endParaRPr>
        </a:p>
      </dgm:t>
    </dgm:pt>
    <dgm:pt modelId="{EAFDCD2A-2CE8-4457-891B-ABFA35C0FE17}" type="parTrans" cxnId="{32E1D417-93AC-498C-A9F8-3AEF812FA83C}">
      <dgm:prSet custT="1"/>
      <dgm:spPr>
        <a:solidFill>
          <a:schemeClr val="bg1"/>
        </a:solidFill>
        <a:ln w="19050">
          <a:solidFill>
            <a:schemeClr val="tx1"/>
          </a:solidFill>
        </a:ln>
      </dgm:spPr>
      <dgm:t>
        <a:bodyPr/>
        <a:lstStyle/>
        <a:p>
          <a:endParaRPr lang="en-GB" sz="1200">
            <a:solidFill>
              <a:schemeClr val="tx1"/>
            </a:solidFill>
          </a:endParaRPr>
        </a:p>
      </dgm:t>
    </dgm:pt>
    <dgm:pt modelId="{6F41FCD6-00AB-4960-9AE0-79320FDBC160}" type="sibTrans" cxnId="{32E1D417-93AC-498C-A9F8-3AEF812FA83C}">
      <dgm:prSet/>
      <dgm:spPr/>
      <dgm:t>
        <a:bodyPr/>
        <a:lstStyle/>
        <a:p>
          <a:endParaRPr lang="en-GB"/>
        </a:p>
      </dgm:t>
    </dgm:pt>
    <dgm:pt modelId="{01EC0949-3A38-47DC-85CC-29D8BD3D32CF}">
      <dgm:prSet custT="1"/>
      <dgm:spPr>
        <a:solidFill>
          <a:schemeClr val="bg1"/>
        </a:solidFill>
        <a:ln w="38100">
          <a:solidFill>
            <a:schemeClr val="tx1"/>
          </a:solidFill>
        </a:ln>
      </dgm:spPr>
      <dgm:t>
        <a:bodyPr/>
        <a:lstStyle/>
        <a:p>
          <a:r>
            <a:rPr lang="en-GB" sz="1200" dirty="0" smtClean="0">
              <a:solidFill>
                <a:schemeClr val="tx1"/>
              </a:solidFill>
            </a:rPr>
            <a:t>For the above reasons, you should speak and get an appointment with students in your offices to solve problems after the lesson</a:t>
          </a:r>
          <a:endParaRPr lang="en-GB" sz="1200" dirty="0">
            <a:solidFill>
              <a:schemeClr val="tx1"/>
            </a:solidFill>
          </a:endParaRPr>
        </a:p>
      </dgm:t>
    </dgm:pt>
    <dgm:pt modelId="{31C664F9-8688-4EF3-B273-0620B115417B}" type="parTrans" cxnId="{44FDEFB8-C374-404C-BA48-E98288873261}">
      <dgm:prSet custT="1"/>
      <dgm:spPr>
        <a:solidFill>
          <a:schemeClr val="bg1"/>
        </a:solidFill>
        <a:ln w="19050">
          <a:solidFill>
            <a:schemeClr val="tx1"/>
          </a:solidFill>
        </a:ln>
      </dgm:spPr>
      <dgm:t>
        <a:bodyPr/>
        <a:lstStyle/>
        <a:p>
          <a:endParaRPr lang="en-GB" sz="1200">
            <a:solidFill>
              <a:schemeClr val="tx1"/>
            </a:solidFill>
          </a:endParaRPr>
        </a:p>
      </dgm:t>
    </dgm:pt>
    <dgm:pt modelId="{34CE81EB-532D-48D5-B477-F62A061AAE73}" type="sibTrans" cxnId="{44FDEFB8-C374-404C-BA48-E98288873261}">
      <dgm:prSet/>
      <dgm:spPr/>
      <dgm:t>
        <a:bodyPr/>
        <a:lstStyle/>
        <a:p>
          <a:endParaRPr lang="en-GB"/>
        </a:p>
      </dgm:t>
    </dgm:pt>
    <dgm:pt modelId="{5BA858CC-4360-41DB-965A-173504A989B8}">
      <dgm:prSet custT="1"/>
      <dgm:spPr>
        <a:solidFill>
          <a:schemeClr val="bg1"/>
        </a:solidFill>
        <a:ln w="38100">
          <a:solidFill>
            <a:schemeClr val="tx1"/>
          </a:solidFill>
        </a:ln>
      </dgm:spPr>
      <dgm:t>
        <a:bodyPr/>
        <a:lstStyle/>
        <a:p>
          <a:r>
            <a:rPr lang="en-GB" sz="1200" dirty="0" smtClean="0">
              <a:solidFill>
                <a:schemeClr val="tx1"/>
              </a:solidFill>
            </a:rPr>
            <a:t>Never use bad speech/words in class or your office against students because it is like:</a:t>
          </a:r>
        </a:p>
        <a:p>
          <a:r>
            <a:rPr lang="en-GB" sz="1200" dirty="0" smtClean="0">
              <a:solidFill>
                <a:schemeClr val="tx1"/>
              </a:solidFill>
            </a:rPr>
            <a:t>''a sword that have two edges'' and may cause to be a new and big problem with you/others</a:t>
          </a:r>
          <a:endParaRPr lang="en-GB" sz="1200" dirty="0">
            <a:solidFill>
              <a:schemeClr val="tx1"/>
            </a:solidFill>
          </a:endParaRPr>
        </a:p>
      </dgm:t>
    </dgm:pt>
    <dgm:pt modelId="{5F7355F2-2C1E-4043-B16B-84CF79F41A27}" type="parTrans" cxnId="{88994E87-5011-4706-8942-DBCDA43112F3}">
      <dgm:prSet custT="1"/>
      <dgm:spPr>
        <a:solidFill>
          <a:schemeClr val="bg1"/>
        </a:solidFill>
        <a:ln w="19050">
          <a:solidFill>
            <a:schemeClr val="tx1"/>
          </a:solidFill>
        </a:ln>
      </dgm:spPr>
      <dgm:t>
        <a:bodyPr/>
        <a:lstStyle/>
        <a:p>
          <a:endParaRPr lang="en-GB" sz="1200">
            <a:solidFill>
              <a:schemeClr val="tx1"/>
            </a:solidFill>
          </a:endParaRPr>
        </a:p>
      </dgm:t>
    </dgm:pt>
    <dgm:pt modelId="{9707DEBA-D294-4CB8-AEA1-666D36213E4C}" type="sibTrans" cxnId="{88994E87-5011-4706-8942-DBCDA43112F3}">
      <dgm:prSet/>
      <dgm:spPr/>
      <dgm:t>
        <a:bodyPr/>
        <a:lstStyle/>
        <a:p>
          <a:endParaRPr lang="en-GB"/>
        </a:p>
      </dgm:t>
    </dgm:pt>
    <dgm:pt modelId="{5CF07299-430C-46C6-B0C2-CD8E710E9FA2}">
      <dgm:prSet custT="1"/>
      <dgm:spPr>
        <a:solidFill>
          <a:schemeClr val="bg1"/>
        </a:solidFill>
        <a:ln w="38100">
          <a:solidFill>
            <a:schemeClr val="tx1"/>
          </a:solidFill>
        </a:ln>
      </dgm:spPr>
      <dgm:t>
        <a:bodyPr/>
        <a:lstStyle/>
        <a:p>
          <a:r>
            <a:rPr lang="en-GB" sz="1200" dirty="0" smtClean="0">
              <a:solidFill>
                <a:schemeClr val="tx1"/>
              </a:solidFill>
            </a:rPr>
            <a:t>Let students to say some comments about their life because they may have home problem, need your advice and help. </a:t>
          </a:r>
          <a:endParaRPr lang="en-GB" sz="1200" dirty="0">
            <a:solidFill>
              <a:schemeClr val="tx1"/>
            </a:solidFill>
          </a:endParaRPr>
        </a:p>
      </dgm:t>
    </dgm:pt>
    <dgm:pt modelId="{2F62EC7B-6D6F-496C-9D65-6DA708677E7D}" type="parTrans" cxnId="{AC274786-BC6F-44C4-BFA7-3C8644191CA8}">
      <dgm:prSet custT="1"/>
      <dgm:spPr>
        <a:solidFill>
          <a:schemeClr val="bg1"/>
        </a:solidFill>
        <a:ln w="19050">
          <a:solidFill>
            <a:schemeClr val="tx1"/>
          </a:solidFill>
        </a:ln>
      </dgm:spPr>
      <dgm:t>
        <a:bodyPr/>
        <a:lstStyle/>
        <a:p>
          <a:endParaRPr lang="en-GB" sz="1200">
            <a:solidFill>
              <a:schemeClr val="tx1"/>
            </a:solidFill>
          </a:endParaRPr>
        </a:p>
      </dgm:t>
    </dgm:pt>
    <dgm:pt modelId="{DF2FADF2-B30E-4D8B-9CAB-F5613A098EF1}" type="sibTrans" cxnId="{AC274786-BC6F-44C4-BFA7-3C8644191CA8}">
      <dgm:prSet/>
      <dgm:spPr/>
      <dgm:t>
        <a:bodyPr/>
        <a:lstStyle/>
        <a:p>
          <a:endParaRPr lang="en-GB"/>
        </a:p>
      </dgm:t>
    </dgm:pt>
    <dgm:pt modelId="{6AA70E83-034F-4E87-B4B1-5F07E5A39C26}">
      <dgm:prSet custT="1"/>
      <dgm:spPr>
        <a:solidFill>
          <a:schemeClr val="bg1"/>
        </a:solidFill>
        <a:ln w="38100">
          <a:solidFill>
            <a:schemeClr val="tx1"/>
          </a:solidFill>
        </a:ln>
      </dgm:spPr>
      <dgm:t>
        <a:bodyPr/>
        <a:lstStyle/>
        <a:p>
          <a:r>
            <a:rPr lang="en-GB" sz="1200" dirty="0" smtClean="0">
              <a:solidFill>
                <a:schemeClr val="tx1"/>
              </a:solidFill>
            </a:rPr>
            <a:t>During the appointment, try to motivate students respectfully, so it will be easy to solve problems and will change students behaviour</a:t>
          </a:r>
          <a:endParaRPr lang="en-GB" sz="1200" dirty="0">
            <a:solidFill>
              <a:schemeClr val="tx1"/>
            </a:solidFill>
          </a:endParaRPr>
        </a:p>
      </dgm:t>
    </dgm:pt>
    <dgm:pt modelId="{B0BFA1DE-4473-4A33-AD21-6D6BC9AF94F1}" type="parTrans" cxnId="{6A8DA09C-A095-476B-B303-EEF23368292A}">
      <dgm:prSet custT="1"/>
      <dgm:spPr>
        <a:solidFill>
          <a:schemeClr val="bg1"/>
        </a:solidFill>
        <a:ln w="19050">
          <a:solidFill>
            <a:schemeClr val="tx1"/>
          </a:solidFill>
        </a:ln>
      </dgm:spPr>
      <dgm:t>
        <a:bodyPr/>
        <a:lstStyle/>
        <a:p>
          <a:endParaRPr lang="en-GB" sz="1200">
            <a:solidFill>
              <a:schemeClr val="tx1"/>
            </a:solidFill>
          </a:endParaRPr>
        </a:p>
      </dgm:t>
    </dgm:pt>
    <dgm:pt modelId="{A0E5944C-B581-4A73-BF41-261A90A8CCD5}" type="sibTrans" cxnId="{6A8DA09C-A095-476B-B303-EEF23368292A}">
      <dgm:prSet/>
      <dgm:spPr/>
      <dgm:t>
        <a:bodyPr/>
        <a:lstStyle/>
        <a:p>
          <a:endParaRPr lang="en-GB"/>
        </a:p>
      </dgm:t>
    </dgm:pt>
    <dgm:pt modelId="{8885664A-FFD0-495C-9096-08A3B61834A0}">
      <dgm:prSet custT="1"/>
      <dgm:spPr>
        <a:solidFill>
          <a:schemeClr val="bg1"/>
        </a:solidFill>
        <a:ln w="38100">
          <a:solidFill>
            <a:schemeClr val="tx1"/>
          </a:solidFill>
        </a:ln>
      </dgm:spPr>
      <dgm:t>
        <a:bodyPr/>
        <a:lstStyle/>
        <a:p>
          <a:r>
            <a:rPr lang="en-GB" sz="1200" dirty="0" smtClean="0">
              <a:solidFill>
                <a:schemeClr val="tx1"/>
              </a:solidFill>
            </a:rPr>
            <a:t>Finally, tell them to not repeat any behaviours that make a problem because it will not be easy to solve &amp; make a big problem form them</a:t>
          </a:r>
          <a:endParaRPr lang="en-GB" sz="1200" dirty="0">
            <a:solidFill>
              <a:schemeClr val="tx1"/>
            </a:solidFill>
          </a:endParaRPr>
        </a:p>
      </dgm:t>
    </dgm:pt>
    <dgm:pt modelId="{614C084F-982A-47F3-ABD5-4610DFB299F9}" type="parTrans" cxnId="{BCB05FB7-838D-4E35-8C64-DC13A1386CA6}">
      <dgm:prSet custT="1"/>
      <dgm:spPr>
        <a:solidFill>
          <a:schemeClr val="bg1"/>
        </a:solidFill>
        <a:ln w="19050">
          <a:solidFill>
            <a:schemeClr val="tx1"/>
          </a:solidFill>
        </a:ln>
      </dgm:spPr>
      <dgm:t>
        <a:bodyPr/>
        <a:lstStyle/>
        <a:p>
          <a:endParaRPr lang="en-GB" sz="1200">
            <a:solidFill>
              <a:schemeClr val="tx1"/>
            </a:solidFill>
          </a:endParaRPr>
        </a:p>
      </dgm:t>
    </dgm:pt>
    <dgm:pt modelId="{9835FB3C-B78E-4191-A836-130D1167AB29}" type="sibTrans" cxnId="{BCB05FB7-838D-4E35-8C64-DC13A1386CA6}">
      <dgm:prSet/>
      <dgm:spPr/>
      <dgm:t>
        <a:bodyPr/>
        <a:lstStyle/>
        <a:p>
          <a:endParaRPr lang="en-GB"/>
        </a:p>
      </dgm:t>
    </dgm:pt>
    <dgm:pt modelId="{81859540-F6A3-456D-8D1E-348CBBC5DF19}">
      <dgm:prSet custT="1"/>
      <dgm:spPr>
        <a:solidFill>
          <a:schemeClr val="bg1"/>
        </a:solidFill>
        <a:ln w="38100">
          <a:solidFill>
            <a:schemeClr val="tx1"/>
          </a:solidFill>
        </a:ln>
      </dgm:spPr>
      <dgm:t>
        <a:bodyPr/>
        <a:lstStyle/>
        <a:p>
          <a:r>
            <a:rPr lang="en-GB" sz="1200" dirty="0" smtClean="0">
              <a:solidFill>
                <a:schemeClr val="tx1"/>
              </a:solidFill>
            </a:rPr>
            <a:t>It is better to solve problems by yourself when it belongs to you and your subject</a:t>
          </a:r>
          <a:endParaRPr lang="en-GB" sz="1200" dirty="0">
            <a:solidFill>
              <a:schemeClr val="tx1"/>
            </a:solidFill>
          </a:endParaRPr>
        </a:p>
      </dgm:t>
    </dgm:pt>
    <dgm:pt modelId="{8DD895BE-D394-4806-A077-29203A28460B}" type="sibTrans" cxnId="{5DDB9961-F8DA-4E7B-8015-CF55759C7D92}">
      <dgm:prSet/>
      <dgm:spPr/>
      <dgm:t>
        <a:bodyPr/>
        <a:lstStyle/>
        <a:p>
          <a:endParaRPr lang="en-GB"/>
        </a:p>
      </dgm:t>
    </dgm:pt>
    <dgm:pt modelId="{09D2F130-8884-4AC9-8003-CD842E82E227}" type="parTrans" cxnId="{5DDB9961-F8DA-4E7B-8015-CF55759C7D92}">
      <dgm:prSet custT="1"/>
      <dgm:spPr>
        <a:solidFill>
          <a:schemeClr val="bg1"/>
        </a:solidFill>
        <a:ln w="19050">
          <a:solidFill>
            <a:schemeClr val="tx1"/>
          </a:solidFill>
        </a:ln>
      </dgm:spPr>
      <dgm:t>
        <a:bodyPr/>
        <a:lstStyle/>
        <a:p>
          <a:endParaRPr lang="en-GB" sz="1200">
            <a:solidFill>
              <a:schemeClr val="tx1"/>
            </a:solidFill>
          </a:endParaRPr>
        </a:p>
      </dgm:t>
    </dgm:pt>
    <dgm:pt modelId="{45CB26EE-9E6C-474B-8EC7-357161FB6B97}" type="pres">
      <dgm:prSet presAssocID="{573CA279-6E38-4EFB-B4AE-AF28BB9F9C8C}" presName="diagram" presStyleCnt="0">
        <dgm:presLayoutVars>
          <dgm:chPref val="1"/>
          <dgm:dir/>
          <dgm:animOne val="branch"/>
          <dgm:animLvl val="lvl"/>
          <dgm:resizeHandles val="exact"/>
        </dgm:presLayoutVars>
      </dgm:prSet>
      <dgm:spPr/>
      <dgm:t>
        <a:bodyPr/>
        <a:lstStyle/>
        <a:p>
          <a:endParaRPr lang="en-GB"/>
        </a:p>
      </dgm:t>
    </dgm:pt>
    <dgm:pt modelId="{BF3C9A1E-02CA-4DFF-97D9-0D45B65DA3A9}" type="pres">
      <dgm:prSet presAssocID="{B922174F-D57C-40F4-B0CD-4F8DBB6350DC}" presName="root1" presStyleCnt="0"/>
      <dgm:spPr/>
    </dgm:pt>
    <dgm:pt modelId="{33B19DE8-DDB0-47C4-8212-B7CCDCA9533D}" type="pres">
      <dgm:prSet presAssocID="{B922174F-D57C-40F4-B0CD-4F8DBB6350DC}" presName="LevelOneTextNode" presStyleLbl="node0" presStyleIdx="0" presStyleCnt="1" custScaleX="199372" custScaleY="325644" custLinFactNeighborX="-57112" custLinFactNeighborY="8758">
        <dgm:presLayoutVars>
          <dgm:chPref val="3"/>
        </dgm:presLayoutVars>
      </dgm:prSet>
      <dgm:spPr/>
      <dgm:t>
        <a:bodyPr/>
        <a:lstStyle/>
        <a:p>
          <a:endParaRPr lang="en-GB"/>
        </a:p>
      </dgm:t>
    </dgm:pt>
    <dgm:pt modelId="{0482C536-7DDB-4C09-A695-01E2B7092B91}" type="pres">
      <dgm:prSet presAssocID="{B922174F-D57C-40F4-B0CD-4F8DBB6350DC}" presName="level2hierChild" presStyleCnt="0"/>
      <dgm:spPr/>
    </dgm:pt>
    <dgm:pt modelId="{FD184282-4FBE-4CE4-9114-51836970B146}" type="pres">
      <dgm:prSet presAssocID="{F9D74F2E-3B1F-494B-8A60-CD5A8A20C92A}" presName="conn2-1" presStyleLbl="parChTrans1D2" presStyleIdx="0" presStyleCnt="12"/>
      <dgm:spPr/>
      <dgm:t>
        <a:bodyPr/>
        <a:lstStyle/>
        <a:p>
          <a:endParaRPr lang="en-GB"/>
        </a:p>
      </dgm:t>
    </dgm:pt>
    <dgm:pt modelId="{F4D3492A-62B2-4F04-8E01-3F06FA1AFFFB}" type="pres">
      <dgm:prSet presAssocID="{F9D74F2E-3B1F-494B-8A60-CD5A8A20C92A}" presName="connTx" presStyleLbl="parChTrans1D2" presStyleIdx="0" presStyleCnt="12"/>
      <dgm:spPr/>
      <dgm:t>
        <a:bodyPr/>
        <a:lstStyle/>
        <a:p>
          <a:endParaRPr lang="en-GB"/>
        </a:p>
      </dgm:t>
    </dgm:pt>
    <dgm:pt modelId="{35D1F62E-C8E8-4380-9DFD-6348F03B3DBB}" type="pres">
      <dgm:prSet presAssocID="{12E156FB-63FC-4DE7-B06F-7A630EBCE0C9}" presName="root2" presStyleCnt="0"/>
      <dgm:spPr/>
    </dgm:pt>
    <dgm:pt modelId="{15DDF8C2-8299-4964-813F-DBE8356DCF49}" type="pres">
      <dgm:prSet presAssocID="{12E156FB-63FC-4DE7-B06F-7A630EBCE0C9}" presName="LevelTwoTextNode" presStyleLbl="node2" presStyleIdx="0" presStyleCnt="12" custScaleX="355096" custScaleY="103278" custLinFactNeighborX="99759" custLinFactNeighborY="95233">
        <dgm:presLayoutVars>
          <dgm:chPref val="3"/>
        </dgm:presLayoutVars>
      </dgm:prSet>
      <dgm:spPr/>
      <dgm:t>
        <a:bodyPr/>
        <a:lstStyle/>
        <a:p>
          <a:endParaRPr lang="en-GB"/>
        </a:p>
      </dgm:t>
    </dgm:pt>
    <dgm:pt modelId="{2D9F4999-457C-4011-9059-391C4DC7DD75}" type="pres">
      <dgm:prSet presAssocID="{12E156FB-63FC-4DE7-B06F-7A630EBCE0C9}" presName="level3hierChild" presStyleCnt="0"/>
      <dgm:spPr/>
    </dgm:pt>
    <dgm:pt modelId="{64DAF7AA-FF45-430F-A0A7-EAC564CF00CC}" type="pres">
      <dgm:prSet presAssocID="{3E813A57-408C-4E28-8D8D-D2C114B8AA9D}" presName="conn2-1" presStyleLbl="parChTrans1D2" presStyleIdx="1" presStyleCnt="12"/>
      <dgm:spPr/>
      <dgm:t>
        <a:bodyPr/>
        <a:lstStyle/>
        <a:p>
          <a:endParaRPr lang="en-GB"/>
        </a:p>
      </dgm:t>
    </dgm:pt>
    <dgm:pt modelId="{7B1DCAB6-1030-471A-9C25-26840F13140D}" type="pres">
      <dgm:prSet presAssocID="{3E813A57-408C-4E28-8D8D-D2C114B8AA9D}" presName="connTx" presStyleLbl="parChTrans1D2" presStyleIdx="1" presStyleCnt="12"/>
      <dgm:spPr/>
      <dgm:t>
        <a:bodyPr/>
        <a:lstStyle/>
        <a:p>
          <a:endParaRPr lang="en-GB"/>
        </a:p>
      </dgm:t>
    </dgm:pt>
    <dgm:pt modelId="{A45C1A8C-2E1B-4E3D-B802-0DFE24FD821A}" type="pres">
      <dgm:prSet presAssocID="{4C2B2298-1202-4A9E-9B6F-D10C79238AEA}" presName="root2" presStyleCnt="0"/>
      <dgm:spPr/>
    </dgm:pt>
    <dgm:pt modelId="{442217D2-57C6-43D7-B701-238D4ED4749D}" type="pres">
      <dgm:prSet presAssocID="{4C2B2298-1202-4A9E-9B6F-D10C79238AEA}" presName="LevelTwoTextNode" presStyleLbl="node2" presStyleIdx="1" presStyleCnt="12" custScaleX="352658" custScaleY="66644" custLinFactX="2197" custLinFactY="-18750" custLinFactNeighborX="100000" custLinFactNeighborY="-100000">
        <dgm:presLayoutVars>
          <dgm:chPref val="3"/>
        </dgm:presLayoutVars>
      </dgm:prSet>
      <dgm:spPr/>
      <dgm:t>
        <a:bodyPr/>
        <a:lstStyle/>
        <a:p>
          <a:endParaRPr lang="en-GB"/>
        </a:p>
      </dgm:t>
    </dgm:pt>
    <dgm:pt modelId="{D304451E-9CDD-4675-9FFE-B7FAF50FF074}" type="pres">
      <dgm:prSet presAssocID="{4C2B2298-1202-4A9E-9B6F-D10C79238AEA}" presName="level3hierChild" presStyleCnt="0"/>
      <dgm:spPr/>
    </dgm:pt>
    <dgm:pt modelId="{3FE989B8-2B82-49D3-9047-A52EF6EE8F67}" type="pres">
      <dgm:prSet presAssocID="{09D2F130-8884-4AC9-8003-CD842E82E227}" presName="conn2-1" presStyleLbl="parChTrans1D2" presStyleIdx="2" presStyleCnt="12"/>
      <dgm:spPr/>
      <dgm:t>
        <a:bodyPr/>
        <a:lstStyle/>
        <a:p>
          <a:endParaRPr lang="en-GB"/>
        </a:p>
      </dgm:t>
    </dgm:pt>
    <dgm:pt modelId="{47A95FB4-8655-456F-BB27-DA5CABED34C6}" type="pres">
      <dgm:prSet presAssocID="{09D2F130-8884-4AC9-8003-CD842E82E227}" presName="connTx" presStyleLbl="parChTrans1D2" presStyleIdx="2" presStyleCnt="12"/>
      <dgm:spPr/>
      <dgm:t>
        <a:bodyPr/>
        <a:lstStyle/>
        <a:p>
          <a:endParaRPr lang="en-GB"/>
        </a:p>
      </dgm:t>
    </dgm:pt>
    <dgm:pt modelId="{52044E14-C3A2-458F-A522-40EAB8B5F6E3}" type="pres">
      <dgm:prSet presAssocID="{81859540-F6A3-456D-8D1E-348CBBC5DF19}" presName="root2" presStyleCnt="0"/>
      <dgm:spPr/>
    </dgm:pt>
    <dgm:pt modelId="{C4F42F30-14EA-4C95-A234-BBBA0CF6BE9E}" type="pres">
      <dgm:prSet presAssocID="{81859540-F6A3-456D-8D1E-348CBBC5DF19}" presName="LevelTwoTextNode" presStyleLbl="node2" presStyleIdx="2" presStyleCnt="12" custScaleX="365172" custScaleY="136997" custLinFactY="100000" custLinFactNeighborX="91175" custLinFactNeighborY="117699">
        <dgm:presLayoutVars>
          <dgm:chPref val="3"/>
        </dgm:presLayoutVars>
      </dgm:prSet>
      <dgm:spPr/>
      <dgm:t>
        <a:bodyPr/>
        <a:lstStyle/>
        <a:p>
          <a:endParaRPr lang="en-GB"/>
        </a:p>
      </dgm:t>
    </dgm:pt>
    <dgm:pt modelId="{82E038B8-4E7B-4CDA-B49F-22F3A60358BB}" type="pres">
      <dgm:prSet presAssocID="{81859540-F6A3-456D-8D1E-348CBBC5DF19}" presName="level3hierChild" presStyleCnt="0"/>
      <dgm:spPr/>
    </dgm:pt>
    <dgm:pt modelId="{2DBBBE72-946F-496C-BB60-B08E2F10B8B5}" type="pres">
      <dgm:prSet presAssocID="{0600899E-42CF-4A5C-B5CD-590F581259BC}" presName="conn2-1" presStyleLbl="parChTrans1D2" presStyleIdx="3" presStyleCnt="12"/>
      <dgm:spPr/>
      <dgm:t>
        <a:bodyPr/>
        <a:lstStyle/>
        <a:p>
          <a:endParaRPr lang="en-GB"/>
        </a:p>
      </dgm:t>
    </dgm:pt>
    <dgm:pt modelId="{9408B08C-9A13-4AD3-8BDD-6D426CC2D2E7}" type="pres">
      <dgm:prSet presAssocID="{0600899E-42CF-4A5C-B5CD-590F581259BC}" presName="connTx" presStyleLbl="parChTrans1D2" presStyleIdx="3" presStyleCnt="12"/>
      <dgm:spPr/>
      <dgm:t>
        <a:bodyPr/>
        <a:lstStyle/>
        <a:p>
          <a:endParaRPr lang="en-GB"/>
        </a:p>
      </dgm:t>
    </dgm:pt>
    <dgm:pt modelId="{3F9932CD-E569-4B1E-9ED2-F100D0411D9A}" type="pres">
      <dgm:prSet presAssocID="{79CC295B-73A8-4C22-9A94-10FB051E2943}" presName="root2" presStyleCnt="0"/>
      <dgm:spPr/>
    </dgm:pt>
    <dgm:pt modelId="{8F20A78C-B9C3-4391-8D26-F6760ECFCCD5}" type="pres">
      <dgm:prSet presAssocID="{79CC295B-73A8-4C22-9A94-10FB051E2943}" presName="LevelTwoTextNode" presStyleLbl="node2" presStyleIdx="3" presStyleCnt="12" custScaleX="367366" custScaleY="154670" custLinFactY="-22699" custLinFactNeighborX="91175" custLinFactNeighborY="-100000">
        <dgm:presLayoutVars>
          <dgm:chPref val="3"/>
        </dgm:presLayoutVars>
      </dgm:prSet>
      <dgm:spPr/>
      <dgm:t>
        <a:bodyPr/>
        <a:lstStyle/>
        <a:p>
          <a:endParaRPr lang="en-GB"/>
        </a:p>
      </dgm:t>
    </dgm:pt>
    <dgm:pt modelId="{8857DE91-8D14-4312-B7C1-BD09E19F6EB2}" type="pres">
      <dgm:prSet presAssocID="{79CC295B-73A8-4C22-9A94-10FB051E2943}" presName="level3hierChild" presStyleCnt="0"/>
      <dgm:spPr/>
    </dgm:pt>
    <dgm:pt modelId="{8027AD9E-11D1-42E7-B724-A9EDE0BB2790}" type="pres">
      <dgm:prSet presAssocID="{FA26A1F0-9564-49D0-AE96-D501F8EB96BB}" presName="conn2-1" presStyleLbl="parChTrans1D2" presStyleIdx="4" presStyleCnt="12"/>
      <dgm:spPr/>
      <dgm:t>
        <a:bodyPr/>
        <a:lstStyle/>
        <a:p>
          <a:endParaRPr lang="en-GB"/>
        </a:p>
      </dgm:t>
    </dgm:pt>
    <dgm:pt modelId="{AA5BC3A9-44F5-4027-815C-6048B655192C}" type="pres">
      <dgm:prSet presAssocID="{FA26A1F0-9564-49D0-AE96-D501F8EB96BB}" presName="connTx" presStyleLbl="parChTrans1D2" presStyleIdx="4" presStyleCnt="12"/>
      <dgm:spPr/>
      <dgm:t>
        <a:bodyPr/>
        <a:lstStyle/>
        <a:p>
          <a:endParaRPr lang="en-GB"/>
        </a:p>
      </dgm:t>
    </dgm:pt>
    <dgm:pt modelId="{6641E939-56B0-41DA-9DE7-4838E337EEC3}" type="pres">
      <dgm:prSet presAssocID="{825F1E03-8A0D-4501-8DAD-3BB6A0534FEC}" presName="root2" presStyleCnt="0"/>
      <dgm:spPr/>
    </dgm:pt>
    <dgm:pt modelId="{ADE6C5D9-90D4-441D-950C-1E639C201E04}" type="pres">
      <dgm:prSet presAssocID="{825F1E03-8A0D-4501-8DAD-3BB6A0534FEC}" presName="LevelTwoTextNode" presStyleLbl="node2" presStyleIdx="4" presStyleCnt="12" custScaleX="364246" custScaleY="183983" custLinFactNeighborX="90609" custLinFactNeighborY="59597">
        <dgm:presLayoutVars>
          <dgm:chPref val="3"/>
        </dgm:presLayoutVars>
      </dgm:prSet>
      <dgm:spPr/>
      <dgm:t>
        <a:bodyPr/>
        <a:lstStyle/>
        <a:p>
          <a:endParaRPr lang="en-GB"/>
        </a:p>
      </dgm:t>
    </dgm:pt>
    <dgm:pt modelId="{E3B02A0E-C83E-45A3-8FD1-17FEFC7696CF}" type="pres">
      <dgm:prSet presAssocID="{825F1E03-8A0D-4501-8DAD-3BB6A0534FEC}" presName="level3hierChild" presStyleCnt="0"/>
      <dgm:spPr/>
    </dgm:pt>
    <dgm:pt modelId="{3E7F7D2C-DC45-4866-8275-38443DC79D0F}" type="pres">
      <dgm:prSet presAssocID="{EAFDCD2A-2CE8-4457-891B-ABFA35C0FE17}" presName="conn2-1" presStyleLbl="parChTrans1D2" presStyleIdx="5" presStyleCnt="12"/>
      <dgm:spPr/>
      <dgm:t>
        <a:bodyPr/>
        <a:lstStyle/>
        <a:p>
          <a:endParaRPr lang="en-GB"/>
        </a:p>
      </dgm:t>
    </dgm:pt>
    <dgm:pt modelId="{5AF7EF22-7C0B-4AD8-AA73-8739B8DB608E}" type="pres">
      <dgm:prSet presAssocID="{EAFDCD2A-2CE8-4457-891B-ABFA35C0FE17}" presName="connTx" presStyleLbl="parChTrans1D2" presStyleIdx="5" presStyleCnt="12"/>
      <dgm:spPr/>
      <dgm:t>
        <a:bodyPr/>
        <a:lstStyle/>
        <a:p>
          <a:endParaRPr lang="en-GB"/>
        </a:p>
      </dgm:t>
    </dgm:pt>
    <dgm:pt modelId="{04FCC05F-5106-4EF2-8D80-4884C692CDC7}" type="pres">
      <dgm:prSet presAssocID="{3C14DBBB-457B-4276-8158-E180A5CD9B2F}" presName="root2" presStyleCnt="0"/>
      <dgm:spPr/>
    </dgm:pt>
    <dgm:pt modelId="{EE47F29F-6079-42D1-A69E-EAD7E2A3A8E9}" type="pres">
      <dgm:prSet presAssocID="{3C14DBBB-457B-4276-8158-E180A5CD9B2F}" presName="LevelTwoTextNode" presStyleLbl="node2" presStyleIdx="5" presStyleCnt="12" custScaleX="371399" custScaleY="181620" custLinFactNeighborX="86061" custLinFactNeighborY="73528">
        <dgm:presLayoutVars>
          <dgm:chPref val="3"/>
        </dgm:presLayoutVars>
      </dgm:prSet>
      <dgm:spPr/>
      <dgm:t>
        <a:bodyPr/>
        <a:lstStyle/>
        <a:p>
          <a:endParaRPr lang="en-GB"/>
        </a:p>
      </dgm:t>
    </dgm:pt>
    <dgm:pt modelId="{C816BCC8-6E53-4345-B633-11E8852B9134}" type="pres">
      <dgm:prSet presAssocID="{3C14DBBB-457B-4276-8158-E180A5CD9B2F}" presName="level3hierChild" presStyleCnt="0"/>
      <dgm:spPr/>
    </dgm:pt>
    <dgm:pt modelId="{509E559F-62CD-4CAC-87BD-D503B2D56879}" type="pres">
      <dgm:prSet presAssocID="{31C664F9-8688-4EF3-B273-0620B115417B}" presName="conn2-1" presStyleLbl="parChTrans1D2" presStyleIdx="6" presStyleCnt="12"/>
      <dgm:spPr/>
      <dgm:t>
        <a:bodyPr/>
        <a:lstStyle/>
        <a:p>
          <a:endParaRPr lang="en-GB"/>
        </a:p>
      </dgm:t>
    </dgm:pt>
    <dgm:pt modelId="{5AE169A0-3D84-4C3D-B49E-52501135CFD3}" type="pres">
      <dgm:prSet presAssocID="{31C664F9-8688-4EF3-B273-0620B115417B}" presName="connTx" presStyleLbl="parChTrans1D2" presStyleIdx="6" presStyleCnt="12"/>
      <dgm:spPr/>
      <dgm:t>
        <a:bodyPr/>
        <a:lstStyle/>
        <a:p>
          <a:endParaRPr lang="en-GB"/>
        </a:p>
      </dgm:t>
    </dgm:pt>
    <dgm:pt modelId="{45047074-3DE2-4350-A867-00AD73822E6B}" type="pres">
      <dgm:prSet presAssocID="{01EC0949-3A38-47DC-85CC-29D8BD3D32CF}" presName="root2" presStyleCnt="0"/>
      <dgm:spPr/>
    </dgm:pt>
    <dgm:pt modelId="{BBE5546A-2901-4893-8F0B-14C6CB37C214}" type="pres">
      <dgm:prSet presAssocID="{01EC0949-3A38-47DC-85CC-29D8BD3D32CF}" presName="LevelTwoTextNode" presStyleLbl="node2" presStyleIdx="6" presStyleCnt="12" custScaleX="371963" custScaleY="142778" custLinFactNeighborX="82892" custLinFactNeighborY="88018">
        <dgm:presLayoutVars>
          <dgm:chPref val="3"/>
        </dgm:presLayoutVars>
      </dgm:prSet>
      <dgm:spPr/>
      <dgm:t>
        <a:bodyPr/>
        <a:lstStyle/>
        <a:p>
          <a:endParaRPr lang="en-GB"/>
        </a:p>
      </dgm:t>
    </dgm:pt>
    <dgm:pt modelId="{5D1EE81C-8D18-42CE-8211-96817ED9757D}" type="pres">
      <dgm:prSet presAssocID="{01EC0949-3A38-47DC-85CC-29D8BD3D32CF}" presName="level3hierChild" presStyleCnt="0"/>
      <dgm:spPr/>
    </dgm:pt>
    <dgm:pt modelId="{898187C0-E538-486B-8144-C1C7B98BA356}" type="pres">
      <dgm:prSet presAssocID="{5F7355F2-2C1E-4043-B16B-84CF79F41A27}" presName="conn2-1" presStyleLbl="parChTrans1D2" presStyleIdx="7" presStyleCnt="12"/>
      <dgm:spPr/>
      <dgm:t>
        <a:bodyPr/>
        <a:lstStyle/>
        <a:p>
          <a:endParaRPr lang="en-GB"/>
        </a:p>
      </dgm:t>
    </dgm:pt>
    <dgm:pt modelId="{3080C926-D70D-43E0-9DEA-A67BBC66AB4E}" type="pres">
      <dgm:prSet presAssocID="{5F7355F2-2C1E-4043-B16B-84CF79F41A27}" presName="connTx" presStyleLbl="parChTrans1D2" presStyleIdx="7" presStyleCnt="12"/>
      <dgm:spPr/>
      <dgm:t>
        <a:bodyPr/>
        <a:lstStyle/>
        <a:p>
          <a:endParaRPr lang="en-GB"/>
        </a:p>
      </dgm:t>
    </dgm:pt>
    <dgm:pt modelId="{E0F012AE-06CA-4AD7-B0E0-1F39799EAA80}" type="pres">
      <dgm:prSet presAssocID="{5BA858CC-4360-41DB-965A-173504A989B8}" presName="root2" presStyleCnt="0"/>
      <dgm:spPr/>
    </dgm:pt>
    <dgm:pt modelId="{4166187A-DAAA-4DE9-BE46-144996A29E72}" type="pres">
      <dgm:prSet presAssocID="{5BA858CC-4360-41DB-965A-173504A989B8}" presName="LevelTwoTextNode" presStyleLbl="node2" presStyleIdx="7" presStyleCnt="12" custScaleX="370809" custScaleY="195572" custLinFactY="7138" custLinFactNeighborX="84046" custLinFactNeighborY="100000">
        <dgm:presLayoutVars>
          <dgm:chPref val="3"/>
        </dgm:presLayoutVars>
      </dgm:prSet>
      <dgm:spPr/>
      <dgm:t>
        <a:bodyPr/>
        <a:lstStyle/>
        <a:p>
          <a:endParaRPr lang="en-GB"/>
        </a:p>
      </dgm:t>
    </dgm:pt>
    <dgm:pt modelId="{5CB627D7-1F5B-4E8A-A0A1-63D4A7D2374F}" type="pres">
      <dgm:prSet presAssocID="{5BA858CC-4360-41DB-965A-173504A989B8}" presName="level3hierChild" presStyleCnt="0"/>
      <dgm:spPr/>
    </dgm:pt>
    <dgm:pt modelId="{D0966AF5-6745-4028-A84E-5FA8C04C4F93}" type="pres">
      <dgm:prSet presAssocID="{2F62EC7B-6D6F-496C-9D65-6DA708677E7D}" presName="conn2-1" presStyleLbl="parChTrans1D2" presStyleIdx="8" presStyleCnt="12"/>
      <dgm:spPr/>
      <dgm:t>
        <a:bodyPr/>
        <a:lstStyle/>
        <a:p>
          <a:endParaRPr lang="en-GB"/>
        </a:p>
      </dgm:t>
    </dgm:pt>
    <dgm:pt modelId="{19CBD05E-0D3E-494E-8094-A09D63422CAF}" type="pres">
      <dgm:prSet presAssocID="{2F62EC7B-6D6F-496C-9D65-6DA708677E7D}" presName="connTx" presStyleLbl="parChTrans1D2" presStyleIdx="8" presStyleCnt="12"/>
      <dgm:spPr/>
      <dgm:t>
        <a:bodyPr/>
        <a:lstStyle/>
        <a:p>
          <a:endParaRPr lang="en-GB"/>
        </a:p>
      </dgm:t>
    </dgm:pt>
    <dgm:pt modelId="{E37A0E76-CA99-493B-BDF5-CDFA1006B195}" type="pres">
      <dgm:prSet presAssocID="{5CF07299-430C-46C6-B0C2-CD8E710E9FA2}" presName="root2" presStyleCnt="0"/>
      <dgm:spPr/>
    </dgm:pt>
    <dgm:pt modelId="{B6A544EF-45C6-4DFE-903E-BFF75205C485}" type="pres">
      <dgm:prSet presAssocID="{5CF07299-430C-46C6-B0C2-CD8E710E9FA2}" presName="LevelTwoTextNode" presStyleLbl="node2" presStyleIdx="8" presStyleCnt="12" custScaleX="372805" custScaleY="139735" custLinFactY="24672" custLinFactNeighborX="84981" custLinFactNeighborY="100000">
        <dgm:presLayoutVars>
          <dgm:chPref val="3"/>
        </dgm:presLayoutVars>
      </dgm:prSet>
      <dgm:spPr/>
      <dgm:t>
        <a:bodyPr/>
        <a:lstStyle/>
        <a:p>
          <a:endParaRPr lang="en-GB"/>
        </a:p>
      </dgm:t>
    </dgm:pt>
    <dgm:pt modelId="{E541FBC9-A973-40A1-99ED-CA02D49568D9}" type="pres">
      <dgm:prSet presAssocID="{5CF07299-430C-46C6-B0C2-CD8E710E9FA2}" presName="level3hierChild" presStyleCnt="0"/>
      <dgm:spPr/>
    </dgm:pt>
    <dgm:pt modelId="{80D48F21-3709-44AD-A57A-70B5688C05BF}" type="pres">
      <dgm:prSet presAssocID="{B0BFA1DE-4473-4A33-AD21-6D6BC9AF94F1}" presName="conn2-1" presStyleLbl="parChTrans1D2" presStyleIdx="9" presStyleCnt="12"/>
      <dgm:spPr/>
      <dgm:t>
        <a:bodyPr/>
        <a:lstStyle/>
        <a:p>
          <a:endParaRPr lang="en-GB"/>
        </a:p>
      </dgm:t>
    </dgm:pt>
    <dgm:pt modelId="{1FAAEFFD-5CA4-491D-8D10-11B645804D7C}" type="pres">
      <dgm:prSet presAssocID="{B0BFA1DE-4473-4A33-AD21-6D6BC9AF94F1}" presName="connTx" presStyleLbl="parChTrans1D2" presStyleIdx="9" presStyleCnt="12"/>
      <dgm:spPr/>
      <dgm:t>
        <a:bodyPr/>
        <a:lstStyle/>
        <a:p>
          <a:endParaRPr lang="en-GB"/>
        </a:p>
      </dgm:t>
    </dgm:pt>
    <dgm:pt modelId="{329B10EA-6605-485B-876E-9F7446E5BC3F}" type="pres">
      <dgm:prSet presAssocID="{6AA70E83-034F-4E87-B4B1-5F07E5A39C26}" presName="root2" presStyleCnt="0"/>
      <dgm:spPr/>
    </dgm:pt>
    <dgm:pt modelId="{099DFDE1-B83F-43F6-A2B4-9D1D7D45839A}" type="pres">
      <dgm:prSet presAssocID="{6AA70E83-034F-4E87-B4B1-5F07E5A39C26}" presName="LevelTwoTextNode" presStyleLbl="node2" presStyleIdx="9" presStyleCnt="12" custScaleX="374568" custScaleY="134881" custLinFactY="47953" custLinFactNeighborX="82882" custLinFactNeighborY="100000">
        <dgm:presLayoutVars>
          <dgm:chPref val="3"/>
        </dgm:presLayoutVars>
      </dgm:prSet>
      <dgm:spPr/>
      <dgm:t>
        <a:bodyPr/>
        <a:lstStyle/>
        <a:p>
          <a:endParaRPr lang="en-GB"/>
        </a:p>
      </dgm:t>
    </dgm:pt>
    <dgm:pt modelId="{D03453AE-F5F1-48BF-BD5C-9B657AE20E8D}" type="pres">
      <dgm:prSet presAssocID="{6AA70E83-034F-4E87-B4B1-5F07E5A39C26}" presName="level3hierChild" presStyleCnt="0"/>
      <dgm:spPr/>
    </dgm:pt>
    <dgm:pt modelId="{D3F51C34-1E09-4D0C-B98C-6F3DF4FAD2D4}" type="pres">
      <dgm:prSet presAssocID="{614C084F-982A-47F3-ABD5-4610DFB299F9}" presName="conn2-1" presStyleLbl="parChTrans1D2" presStyleIdx="10" presStyleCnt="12"/>
      <dgm:spPr/>
      <dgm:t>
        <a:bodyPr/>
        <a:lstStyle/>
        <a:p>
          <a:endParaRPr lang="en-GB"/>
        </a:p>
      </dgm:t>
    </dgm:pt>
    <dgm:pt modelId="{38ECBF31-1FC0-4529-A714-7636B46DCD85}" type="pres">
      <dgm:prSet presAssocID="{614C084F-982A-47F3-ABD5-4610DFB299F9}" presName="connTx" presStyleLbl="parChTrans1D2" presStyleIdx="10" presStyleCnt="12"/>
      <dgm:spPr/>
      <dgm:t>
        <a:bodyPr/>
        <a:lstStyle/>
        <a:p>
          <a:endParaRPr lang="en-GB"/>
        </a:p>
      </dgm:t>
    </dgm:pt>
    <dgm:pt modelId="{D0E52885-4EC1-4D46-B6DA-7EE3F615742D}" type="pres">
      <dgm:prSet presAssocID="{8885664A-FFD0-495C-9096-08A3B61834A0}" presName="root2" presStyleCnt="0"/>
      <dgm:spPr/>
    </dgm:pt>
    <dgm:pt modelId="{8FCDDD40-F204-45D4-930F-BAAB76BBAE99}" type="pres">
      <dgm:prSet presAssocID="{8885664A-FFD0-495C-9096-08A3B61834A0}" presName="LevelTwoTextNode" presStyleLbl="node2" presStyleIdx="10" presStyleCnt="12" custScaleX="372998" custScaleY="136219" custLinFactY="51200" custLinFactNeighborX="81605" custLinFactNeighborY="100000">
        <dgm:presLayoutVars>
          <dgm:chPref val="3"/>
        </dgm:presLayoutVars>
      </dgm:prSet>
      <dgm:spPr/>
      <dgm:t>
        <a:bodyPr/>
        <a:lstStyle/>
        <a:p>
          <a:endParaRPr lang="en-GB"/>
        </a:p>
      </dgm:t>
    </dgm:pt>
    <dgm:pt modelId="{D4F29DF9-BF5C-457D-8FE0-9BE172D0C0C2}" type="pres">
      <dgm:prSet presAssocID="{8885664A-FFD0-495C-9096-08A3B61834A0}" presName="level3hierChild" presStyleCnt="0"/>
      <dgm:spPr/>
    </dgm:pt>
    <dgm:pt modelId="{B2D6CB19-20FB-4C45-8DEB-21420C55AAF2}" type="pres">
      <dgm:prSet presAssocID="{49A89E63-6811-45E1-A630-D5990F2C9731}" presName="conn2-1" presStyleLbl="parChTrans1D2" presStyleIdx="11" presStyleCnt="12"/>
      <dgm:spPr/>
      <dgm:t>
        <a:bodyPr/>
        <a:lstStyle/>
        <a:p>
          <a:endParaRPr lang="en-GB"/>
        </a:p>
      </dgm:t>
    </dgm:pt>
    <dgm:pt modelId="{EF6FE74E-9910-4364-BAF6-3845DF3C3138}" type="pres">
      <dgm:prSet presAssocID="{49A89E63-6811-45E1-A630-D5990F2C9731}" presName="connTx" presStyleLbl="parChTrans1D2" presStyleIdx="11" presStyleCnt="12"/>
      <dgm:spPr/>
      <dgm:t>
        <a:bodyPr/>
        <a:lstStyle/>
        <a:p>
          <a:endParaRPr lang="en-GB"/>
        </a:p>
      </dgm:t>
    </dgm:pt>
    <dgm:pt modelId="{6D336336-34F9-4175-AC05-E8A7A407EDD5}" type="pres">
      <dgm:prSet presAssocID="{0DACB660-DCE2-4479-9332-0A9EB9AA864C}" presName="root2" presStyleCnt="0"/>
      <dgm:spPr/>
    </dgm:pt>
    <dgm:pt modelId="{4519F201-C24E-41CE-8862-EF4B6DAD2EE5}" type="pres">
      <dgm:prSet presAssocID="{0DACB660-DCE2-4479-9332-0A9EB9AA864C}" presName="LevelTwoTextNode" presStyleLbl="node2" presStyleIdx="11" presStyleCnt="12" custAng="10800000" custFlipVert="1" custScaleX="486519" custScaleY="95213" custLinFactY="53109" custLinFactNeighborX="-90664" custLinFactNeighborY="100000">
        <dgm:presLayoutVars>
          <dgm:chPref val="3"/>
        </dgm:presLayoutVars>
      </dgm:prSet>
      <dgm:spPr/>
      <dgm:t>
        <a:bodyPr/>
        <a:lstStyle/>
        <a:p>
          <a:endParaRPr lang="en-GB"/>
        </a:p>
      </dgm:t>
    </dgm:pt>
    <dgm:pt modelId="{4A0A92C1-AAF8-4FCB-B7A6-4952B9A0EBF3}" type="pres">
      <dgm:prSet presAssocID="{0DACB660-DCE2-4479-9332-0A9EB9AA864C}" presName="level3hierChild" presStyleCnt="0"/>
      <dgm:spPr/>
    </dgm:pt>
  </dgm:ptLst>
  <dgm:cxnLst>
    <dgm:cxn modelId="{553B09D6-EFD7-4ABD-94E1-FA9E386E0DFE}" type="presOf" srcId="{614C084F-982A-47F3-ABD5-4610DFB299F9}" destId="{D3F51C34-1E09-4D0C-B98C-6F3DF4FAD2D4}" srcOrd="0" destOrd="0" presId="urn:microsoft.com/office/officeart/2005/8/layout/hierarchy2"/>
    <dgm:cxn modelId="{1AA00835-0B57-4783-B686-8445DD66BFD7}" type="presOf" srcId="{2F62EC7B-6D6F-496C-9D65-6DA708677E7D}" destId="{D0966AF5-6745-4028-A84E-5FA8C04C4F93}" srcOrd="0" destOrd="0" presId="urn:microsoft.com/office/officeart/2005/8/layout/hierarchy2"/>
    <dgm:cxn modelId="{7727490B-04A4-4DA2-ABE0-AE63422593AD}" type="presOf" srcId="{01EC0949-3A38-47DC-85CC-29D8BD3D32CF}" destId="{BBE5546A-2901-4893-8F0B-14C6CB37C214}" srcOrd="0" destOrd="0" presId="urn:microsoft.com/office/officeart/2005/8/layout/hierarchy2"/>
    <dgm:cxn modelId="{7DF4C40D-455A-46F9-9B62-01EE24E5D039}" type="presOf" srcId="{5BA858CC-4360-41DB-965A-173504A989B8}" destId="{4166187A-DAAA-4DE9-BE46-144996A29E72}" srcOrd="0" destOrd="0" presId="urn:microsoft.com/office/officeart/2005/8/layout/hierarchy2"/>
    <dgm:cxn modelId="{AC274786-BC6F-44C4-BFA7-3C8644191CA8}" srcId="{B922174F-D57C-40F4-B0CD-4F8DBB6350DC}" destId="{5CF07299-430C-46C6-B0C2-CD8E710E9FA2}" srcOrd="8" destOrd="0" parTransId="{2F62EC7B-6D6F-496C-9D65-6DA708677E7D}" sibTransId="{DF2FADF2-B30E-4D8B-9CAB-F5613A098EF1}"/>
    <dgm:cxn modelId="{134817BF-DC89-4ADC-A424-22C62BC86289}" type="presOf" srcId="{614C084F-982A-47F3-ABD5-4610DFB299F9}" destId="{38ECBF31-1FC0-4529-A714-7636B46DCD85}" srcOrd="1" destOrd="0" presId="urn:microsoft.com/office/officeart/2005/8/layout/hierarchy2"/>
    <dgm:cxn modelId="{15B47BB2-F7AF-43B7-833E-9CE04E1ED9EB}" type="presOf" srcId="{B0BFA1DE-4473-4A33-AD21-6D6BC9AF94F1}" destId="{80D48F21-3709-44AD-A57A-70B5688C05BF}" srcOrd="0" destOrd="0" presId="urn:microsoft.com/office/officeart/2005/8/layout/hierarchy2"/>
    <dgm:cxn modelId="{83B37E88-012A-4497-B246-13589B960D57}" type="presOf" srcId="{0600899E-42CF-4A5C-B5CD-590F581259BC}" destId="{2DBBBE72-946F-496C-BB60-B08E2F10B8B5}" srcOrd="0" destOrd="0" presId="urn:microsoft.com/office/officeart/2005/8/layout/hierarchy2"/>
    <dgm:cxn modelId="{E4FF758E-ACF5-42B3-A7BE-B2FAA93D3E36}" type="presOf" srcId="{81859540-F6A3-456D-8D1E-348CBBC5DF19}" destId="{C4F42F30-14EA-4C95-A234-BBBA0CF6BE9E}" srcOrd="0" destOrd="0" presId="urn:microsoft.com/office/officeart/2005/8/layout/hierarchy2"/>
    <dgm:cxn modelId="{5643B09D-5646-4329-ACEB-76DE6113453C}" type="presOf" srcId="{5F7355F2-2C1E-4043-B16B-84CF79F41A27}" destId="{898187C0-E538-486B-8144-C1C7B98BA356}" srcOrd="0" destOrd="0" presId="urn:microsoft.com/office/officeart/2005/8/layout/hierarchy2"/>
    <dgm:cxn modelId="{94F18E9B-F169-4B72-AA4F-30E3DAAD085A}" type="presOf" srcId="{B922174F-D57C-40F4-B0CD-4F8DBB6350DC}" destId="{33B19DE8-DDB0-47C4-8212-B7CCDCA9533D}" srcOrd="0" destOrd="0" presId="urn:microsoft.com/office/officeart/2005/8/layout/hierarchy2"/>
    <dgm:cxn modelId="{64B704B6-4DFE-4FDF-BB0A-ADAAD11CF8FD}" type="presOf" srcId="{3E813A57-408C-4E28-8D8D-D2C114B8AA9D}" destId="{7B1DCAB6-1030-471A-9C25-26840F13140D}" srcOrd="1" destOrd="0" presId="urn:microsoft.com/office/officeart/2005/8/layout/hierarchy2"/>
    <dgm:cxn modelId="{32E1D417-93AC-498C-A9F8-3AEF812FA83C}" srcId="{B922174F-D57C-40F4-B0CD-4F8DBB6350DC}" destId="{3C14DBBB-457B-4276-8158-E180A5CD9B2F}" srcOrd="5" destOrd="0" parTransId="{EAFDCD2A-2CE8-4457-891B-ABFA35C0FE17}" sibTransId="{6F41FCD6-00AB-4960-9AE0-79320FDBC160}"/>
    <dgm:cxn modelId="{821BB03F-5D69-4644-A307-0837467909E2}" type="presOf" srcId="{0DACB660-DCE2-4479-9332-0A9EB9AA864C}" destId="{4519F201-C24E-41CE-8862-EF4B6DAD2EE5}" srcOrd="0" destOrd="0" presId="urn:microsoft.com/office/officeart/2005/8/layout/hierarchy2"/>
    <dgm:cxn modelId="{88184688-278E-4331-BF6D-9E7EE1436310}" type="presOf" srcId="{49A89E63-6811-45E1-A630-D5990F2C9731}" destId="{EF6FE74E-9910-4364-BAF6-3845DF3C3138}" srcOrd="1" destOrd="0" presId="urn:microsoft.com/office/officeart/2005/8/layout/hierarchy2"/>
    <dgm:cxn modelId="{D2F23F29-A427-4680-98DE-72881425484F}" srcId="{B922174F-D57C-40F4-B0CD-4F8DBB6350DC}" destId="{4C2B2298-1202-4A9E-9B6F-D10C79238AEA}" srcOrd="1" destOrd="0" parTransId="{3E813A57-408C-4E28-8D8D-D2C114B8AA9D}" sibTransId="{9B42FCB7-136A-404F-8A30-3EA7F586554B}"/>
    <dgm:cxn modelId="{A9C0406E-51C7-4EDE-A077-4BF844A6B51C}" type="presOf" srcId="{31C664F9-8688-4EF3-B273-0620B115417B}" destId="{509E559F-62CD-4CAC-87BD-D503B2D56879}" srcOrd="0" destOrd="0" presId="urn:microsoft.com/office/officeart/2005/8/layout/hierarchy2"/>
    <dgm:cxn modelId="{D2564CE8-AA29-447D-8FAC-0D99CF8F07AB}" type="presOf" srcId="{5F7355F2-2C1E-4043-B16B-84CF79F41A27}" destId="{3080C926-D70D-43E0-9DEA-A67BBC66AB4E}" srcOrd="1" destOrd="0" presId="urn:microsoft.com/office/officeart/2005/8/layout/hierarchy2"/>
    <dgm:cxn modelId="{D8D86310-EFC7-4DDF-9616-589FC7B1815D}" type="presOf" srcId="{EAFDCD2A-2CE8-4457-891B-ABFA35C0FE17}" destId="{5AF7EF22-7C0B-4AD8-AA73-8739B8DB608E}" srcOrd="1" destOrd="0" presId="urn:microsoft.com/office/officeart/2005/8/layout/hierarchy2"/>
    <dgm:cxn modelId="{EF788725-F633-4FB8-A96C-68376F82486C}" type="presOf" srcId="{5CF07299-430C-46C6-B0C2-CD8E710E9FA2}" destId="{B6A544EF-45C6-4DFE-903E-BFF75205C485}" srcOrd="0" destOrd="0" presId="urn:microsoft.com/office/officeart/2005/8/layout/hierarchy2"/>
    <dgm:cxn modelId="{EBC26DDC-E67A-43BB-B46D-CFE4C47801B2}" type="presOf" srcId="{8885664A-FFD0-495C-9096-08A3B61834A0}" destId="{8FCDDD40-F204-45D4-930F-BAAB76BBAE99}" srcOrd="0" destOrd="0" presId="urn:microsoft.com/office/officeart/2005/8/layout/hierarchy2"/>
    <dgm:cxn modelId="{D3871845-8485-4859-AFEB-08A6495F68D2}" type="presOf" srcId="{573CA279-6E38-4EFB-B4AE-AF28BB9F9C8C}" destId="{45CB26EE-9E6C-474B-8EC7-357161FB6B97}" srcOrd="0" destOrd="0" presId="urn:microsoft.com/office/officeart/2005/8/layout/hierarchy2"/>
    <dgm:cxn modelId="{B63E42F1-26FB-4D43-925E-235CA9546DF2}" type="presOf" srcId="{49A89E63-6811-45E1-A630-D5990F2C9731}" destId="{B2D6CB19-20FB-4C45-8DEB-21420C55AAF2}" srcOrd="0" destOrd="0" presId="urn:microsoft.com/office/officeart/2005/8/layout/hierarchy2"/>
    <dgm:cxn modelId="{3FE5DEC1-6F2C-45EE-86EC-6A7EB22D7A77}" type="presOf" srcId="{31C664F9-8688-4EF3-B273-0620B115417B}" destId="{5AE169A0-3D84-4C3D-B49E-52501135CFD3}" srcOrd="1" destOrd="0" presId="urn:microsoft.com/office/officeart/2005/8/layout/hierarchy2"/>
    <dgm:cxn modelId="{5852E18B-A502-4944-BBD0-9EB58E6EC9F2}" type="presOf" srcId="{3C14DBBB-457B-4276-8158-E180A5CD9B2F}" destId="{EE47F29F-6079-42D1-A69E-EAD7E2A3A8E9}" srcOrd="0" destOrd="0" presId="urn:microsoft.com/office/officeart/2005/8/layout/hierarchy2"/>
    <dgm:cxn modelId="{C7099BA5-F21A-4025-959B-FCB5F2FA07EC}" srcId="{B922174F-D57C-40F4-B0CD-4F8DBB6350DC}" destId="{79CC295B-73A8-4C22-9A94-10FB051E2943}" srcOrd="3" destOrd="0" parTransId="{0600899E-42CF-4A5C-B5CD-590F581259BC}" sibTransId="{FA631888-4677-4ABE-8BE1-6C897AE5D56D}"/>
    <dgm:cxn modelId="{AF5E6426-2023-4A34-A515-97B42BEBBB7A}" type="presOf" srcId="{6AA70E83-034F-4E87-B4B1-5F07E5A39C26}" destId="{099DFDE1-B83F-43F6-A2B4-9D1D7D45839A}" srcOrd="0" destOrd="0" presId="urn:microsoft.com/office/officeart/2005/8/layout/hierarchy2"/>
    <dgm:cxn modelId="{835D74C9-E07E-4EAD-AD9E-C977C5533AB7}" type="presOf" srcId="{09D2F130-8884-4AC9-8003-CD842E82E227}" destId="{3FE989B8-2B82-49D3-9047-A52EF6EE8F67}" srcOrd="0" destOrd="0" presId="urn:microsoft.com/office/officeart/2005/8/layout/hierarchy2"/>
    <dgm:cxn modelId="{3F5249E8-3B3F-433C-AF77-26FC945CFDEB}" type="presOf" srcId="{EAFDCD2A-2CE8-4457-891B-ABFA35C0FE17}" destId="{3E7F7D2C-DC45-4866-8275-38443DC79D0F}" srcOrd="0" destOrd="0" presId="urn:microsoft.com/office/officeart/2005/8/layout/hierarchy2"/>
    <dgm:cxn modelId="{291251D5-D1DE-421A-9042-02B313A7E03F}" type="presOf" srcId="{FA26A1F0-9564-49D0-AE96-D501F8EB96BB}" destId="{8027AD9E-11D1-42E7-B724-A9EDE0BB2790}" srcOrd="0" destOrd="0" presId="urn:microsoft.com/office/officeart/2005/8/layout/hierarchy2"/>
    <dgm:cxn modelId="{F4A62CBB-1DF0-4D8F-A47B-51FC995DE69E}" type="presOf" srcId="{FA26A1F0-9564-49D0-AE96-D501F8EB96BB}" destId="{AA5BC3A9-44F5-4027-815C-6048B655192C}" srcOrd="1" destOrd="0" presId="urn:microsoft.com/office/officeart/2005/8/layout/hierarchy2"/>
    <dgm:cxn modelId="{8E17A58A-FD6E-4122-9197-94C5BAD9F057}" type="presOf" srcId="{F9D74F2E-3B1F-494B-8A60-CD5A8A20C92A}" destId="{FD184282-4FBE-4CE4-9114-51836970B146}" srcOrd="0" destOrd="0" presId="urn:microsoft.com/office/officeart/2005/8/layout/hierarchy2"/>
    <dgm:cxn modelId="{E1E6260D-3163-4E24-BD5A-503F3E62E392}" type="presOf" srcId="{0600899E-42CF-4A5C-B5CD-590F581259BC}" destId="{9408B08C-9A13-4AD3-8BDD-6D426CC2D2E7}" srcOrd="1" destOrd="0" presId="urn:microsoft.com/office/officeart/2005/8/layout/hierarchy2"/>
    <dgm:cxn modelId="{A0CCDEFE-0B91-490A-9E82-710611E3181E}" type="presOf" srcId="{3E813A57-408C-4E28-8D8D-D2C114B8AA9D}" destId="{64DAF7AA-FF45-430F-A0A7-EAC564CF00CC}" srcOrd="0" destOrd="0" presId="urn:microsoft.com/office/officeart/2005/8/layout/hierarchy2"/>
    <dgm:cxn modelId="{88994E87-5011-4706-8942-DBCDA43112F3}" srcId="{B922174F-D57C-40F4-B0CD-4F8DBB6350DC}" destId="{5BA858CC-4360-41DB-965A-173504A989B8}" srcOrd="7" destOrd="0" parTransId="{5F7355F2-2C1E-4043-B16B-84CF79F41A27}" sibTransId="{9707DEBA-D294-4CB8-AEA1-666D36213E4C}"/>
    <dgm:cxn modelId="{6A8DA09C-A095-476B-B303-EEF23368292A}" srcId="{B922174F-D57C-40F4-B0CD-4F8DBB6350DC}" destId="{6AA70E83-034F-4E87-B4B1-5F07E5A39C26}" srcOrd="9" destOrd="0" parTransId="{B0BFA1DE-4473-4A33-AD21-6D6BC9AF94F1}" sibTransId="{A0E5944C-B581-4A73-BF41-261A90A8CCD5}"/>
    <dgm:cxn modelId="{5556D310-E6A4-40B4-B3BD-B5D8D3CB5745}" type="presOf" srcId="{12E156FB-63FC-4DE7-B06F-7A630EBCE0C9}" destId="{15DDF8C2-8299-4964-813F-DBE8356DCF49}" srcOrd="0" destOrd="0" presId="urn:microsoft.com/office/officeart/2005/8/layout/hierarchy2"/>
    <dgm:cxn modelId="{660D44C4-8DE4-4DF8-9A21-C7B84D7C0FD7}" type="presOf" srcId="{825F1E03-8A0D-4501-8DAD-3BB6A0534FEC}" destId="{ADE6C5D9-90D4-441D-950C-1E639C201E04}" srcOrd="0" destOrd="0" presId="urn:microsoft.com/office/officeart/2005/8/layout/hierarchy2"/>
    <dgm:cxn modelId="{BCB05FB7-838D-4E35-8C64-DC13A1386CA6}" srcId="{B922174F-D57C-40F4-B0CD-4F8DBB6350DC}" destId="{8885664A-FFD0-495C-9096-08A3B61834A0}" srcOrd="10" destOrd="0" parTransId="{614C084F-982A-47F3-ABD5-4610DFB299F9}" sibTransId="{9835FB3C-B78E-4191-A836-130D1167AB29}"/>
    <dgm:cxn modelId="{F7B7D8A8-335C-47FD-BFB4-A055400C1B4D}" srcId="{B922174F-D57C-40F4-B0CD-4F8DBB6350DC}" destId="{0DACB660-DCE2-4479-9332-0A9EB9AA864C}" srcOrd="11" destOrd="0" parTransId="{49A89E63-6811-45E1-A630-D5990F2C9731}" sibTransId="{E7660593-AF71-4065-8608-69B84E5B8FF6}"/>
    <dgm:cxn modelId="{98E67055-60D9-42B1-B723-A14720FE998B}" srcId="{573CA279-6E38-4EFB-B4AE-AF28BB9F9C8C}" destId="{B922174F-D57C-40F4-B0CD-4F8DBB6350DC}" srcOrd="0" destOrd="0" parTransId="{20CCFD3C-B628-4050-9492-16F6D0EF277C}" sibTransId="{5C05163D-D110-4B45-83D0-B1BCDAFC5647}"/>
    <dgm:cxn modelId="{54A3CCB8-4697-40C3-BF22-CF445ADBFD1A}" type="presOf" srcId="{F9D74F2E-3B1F-494B-8A60-CD5A8A20C92A}" destId="{F4D3492A-62B2-4F04-8E01-3F06FA1AFFFB}" srcOrd="1" destOrd="0" presId="urn:microsoft.com/office/officeart/2005/8/layout/hierarchy2"/>
    <dgm:cxn modelId="{2E3632F4-D0CE-4AC3-9EE6-05B70E0E0A5F}" type="presOf" srcId="{79CC295B-73A8-4C22-9A94-10FB051E2943}" destId="{8F20A78C-B9C3-4391-8D26-F6760ECFCCD5}" srcOrd="0" destOrd="0" presId="urn:microsoft.com/office/officeart/2005/8/layout/hierarchy2"/>
    <dgm:cxn modelId="{26BC8605-D9EA-4998-B737-430EC478DC57}" type="presOf" srcId="{09D2F130-8884-4AC9-8003-CD842E82E227}" destId="{47A95FB4-8655-456F-BB27-DA5CABED34C6}" srcOrd="1" destOrd="0" presId="urn:microsoft.com/office/officeart/2005/8/layout/hierarchy2"/>
    <dgm:cxn modelId="{9AB628CA-FF50-44FB-B521-F9CE98010455}" srcId="{B922174F-D57C-40F4-B0CD-4F8DBB6350DC}" destId="{825F1E03-8A0D-4501-8DAD-3BB6A0534FEC}" srcOrd="4" destOrd="0" parTransId="{FA26A1F0-9564-49D0-AE96-D501F8EB96BB}" sibTransId="{03C92DD9-DD8C-4A8E-92FD-039B924A538B}"/>
    <dgm:cxn modelId="{5DDB9961-F8DA-4E7B-8015-CF55759C7D92}" srcId="{B922174F-D57C-40F4-B0CD-4F8DBB6350DC}" destId="{81859540-F6A3-456D-8D1E-348CBBC5DF19}" srcOrd="2" destOrd="0" parTransId="{09D2F130-8884-4AC9-8003-CD842E82E227}" sibTransId="{8DD895BE-D394-4806-A077-29203A28460B}"/>
    <dgm:cxn modelId="{BF7B6FDC-DCBB-4110-90DA-4CC7BD8A51E5}" type="presOf" srcId="{B0BFA1DE-4473-4A33-AD21-6D6BC9AF94F1}" destId="{1FAAEFFD-5CA4-491D-8D10-11B645804D7C}" srcOrd="1" destOrd="0" presId="urn:microsoft.com/office/officeart/2005/8/layout/hierarchy2"/>
    <dgm:cxn modelId="{44FDEFB8-C374-404C-BA48-E98288873261}" srcId="{B922174F-D57C-40F4-B0CD-4F8DBB6350DC}" destId="{01EC0949-3A38-47DC-85CC-29D8BD3D32CF}" srcOrd="6" destOrd="0" parTransId="{31C664F9-8688-4EF3-B273-0620B115417B}" sibTransId="{34CE81EB-532D-48D5-B477-F62A061AAE73}"/>
    <dgm:cxn modelId="{D5E00A2B-D74A-48AD-8440-44FB26BFE66D}" type="presOf" srcId="{4C2B2298-1202-4A9E-9B6F-D10C79238AEA}" destId="{442217D2-57C6-43D7-B701-238D4ED4749D}" srcOrd="0" destOrd="0" presId="urn:microsoft.com/office/officeart/2005/8/layout/hierarchy2"/>
    <dgm:cxn modelId="{74088066-4EF3-4F01-9263-45FF9B81828C}" srcId="{B922174F-D57C-40F4-B0CD-4F8DBB6350DC}" destId="{12E156FB-63FC-4DE7-B06F-7A630EBCE0C9}" srcOrd="0" destOrd="0" parTransId="{F9D74F2E-3B1F-494B-8A60-CD5A8A20C92A}" sibTransId="{2BA9E550-3B7E-4E55-B2F4-2AF2A8B3EC15}"/>
    <dgm:cxn modelId="{DDEE4D58-B99F-447F-B42B-3910C7C1F4BD}" type="presOf" srcId="{2F62EC7B-6D6F-496C-9D65-6DA708677E7D}" destId="{19CBD05E-0D3E-494E-8094-A09D63422CAF}" srcOrd="1" destOrd="0" presId="urn:microsoft.com/office/officeart/2005/8/layout/hierarchy2"/>
    <dgm:cxn modelId="{9EBF193D-5A62-4268-8358-C5BC475E7579}" type="presParOf" srcId="{45CB26EE-9E6C-474B-8EC7-357161FB6B97}" destId="{BF3C9A1E-02CA-4DFF-97D9-0D45B65DA3A9}" srcOrd="0" destOrd="0" presId="urn:microsoft.com/office/officeart/2005/8/layout/hierarchy2"/>
    <dgm:cxn modelId="{23420A9E-7A76-41AA-8431-D2A652BF4ADE}" type="presParOf" srcId="{BF3C9A1E-02CA-4DFF-97D9-0D45B65DA3A9}" destId="{33B19DE8-DDB0-47C4-8212-B7CCDCA9533D}" srcOrd="0" destOrd="0" presId="urn:microsoft.com/office/officeart/2005/8/layout/hierarchy2"/>
    <dgm:cxn modelId="{8AED5C1E-4E52-4CB7-BB5B-35C1BDB48E34}" type="presParOf" srcId="{BF3C9A1E-02CA-4DFF-97D9-0D45B65DA3A9}" destId="{0482C536-7DDB-4C09-A695-01E2B7092B91}" srcOrd="1" destOrd="0" presId="urn:microsoft.com/office/officeart/2005/8/layout/hierarchy2"/>
    <dgm:cxn modelId="{E8F905D7-86A0-454C-A077-CF851CB386FB}" type="presParOf" srcId="{0482C536-7DDB-4C09-A695-01E2B7092B91}" destId="{FD184282-4FBE-4CE4-9114-51836970B146}" srcOrd="0" destOrd="0" presId="urn:microsoft.com/office/officeart/2005/8/layout/hierarchy2"/>
    <dgm:cxn modelId="{70D6A318-5492-4B16-9DB4-5014747F2B34}" type="presParOf" srcId="{FD184282-4FBE-4CE4-9114-51836970B146}" destId="{F4D3492A-62B2-4F04-8E01-3F06FA1AFFFB}" srcOrd="0" destOrd="0" presId="urn:microsoft.com/office/officeart/2005/8/layout/hierarchy2"/>
    <dgm:cxn modelId="{1E29094A-1727-4F75-8D09-F8063AA2A060}" type="presParOf" srcId="{0482C536-7DDB-4C09-A695-01E2B7092B91}" destId="{35D1F62E-C8E8-4380-9DFD-6348F03B3DBB}" srcOrd="1" destOrd="0" presId="urn:microsoft.com/office/officeart/2005/8/layout/hierarchy2"/>
    <dgm:cxn modelId="{CDB3BA09-7E78-4BB3-A240-0AF3AB16D69E}" type="presParOf" srcId="{35D1F62E-C8E8-4380-9DFD-6348F03B3DBB}" destId="{15DDF8C2-8299-4964-813F-DBE8356DCF49}" srcOrd="0" destOrd="0" presId="urn:microsoft.com/office/officeart/2005/8/layout/hierarchy2"/>
    <dgm:cxn modelId="{526652F2-2C41-4A7C-82B0-97D4A45087E6}" type="presParOf" srcId="{35D1F62E-C8E8-4380-9DFD-6348F03B3DBB}" destId="{2D9F4999-457C-4011-9059-391C4DC7DD75}" srcOrd="1" destOrd="0" presId="urn:microsoft.com/office/officeart/2005/8/layout/hierarchy2"/>
    <dgm:cxn modelId="{2BA4B12A-41A3-4055-8376-71C094331E14}" type="presParOf" srcId="{0482C536-7DDB-4C09-A695-01E2B7092B91}" destId="{64DAF7AA-FF45-430F-A0A7-EAC564CF00CC}" srcOrd="2" destOrd="0" presId="urn:microsoft.com/office/officeart/2005/8/layout/hierarchy2"/>
    <dgm:cxn modelId="{B1CC5864-9CFF-497B-8963-704FFE50A9F9}" type="presParOf" srcId="{64DAF7AA-FF45-430F-A0A7-EAC564CF00CC}" destId="{7B1DCAB6-1030-471A-9C25-26840F13140D}" srcOrd="0" destOrd="0" presId="urn:microsoft.com/office/officeart/2005/8/layout/hierarchy2"/>
    <dgm:cxn modelId="{E6346109-BF58-4040-98F7-DC992C31E183}" type="presParOf" srcId="{0482C536-7DDB-4C09-A695-01E2B7092B91}" destId="{A45C1A8C-2E1B-4E3D-B802-0DFE24FD821A}" srcOrd="3" destOrd="0" presId="urn:microsoft.com/office/officeart/2005/8/layout/hierarchy2"/>
    <dgm:cxn modelId="{A2AC0EDC-5E27-4084-A3E9-FB335F18D7D5}" type="presParOf" srcId="{A45C1A8C-2E1B-4E3D-B802-0DFE24FD821A}" destId="{442217D2-57C6-43D7-B701-238D4ED4749D}" srcOrd="0" destOrd="0" presId="urn:microsoft.com/office/officeart/2005/8/layout/hierarchy2"/>
    <dgm:cxn modelId="{6FA20BA3-3C25-453F-9951-22C85B135466}" type="presParOf" srcId="{A45C1A8C-2E1B-4E3D-B802-0DFE24FD821A}" destId="{D304451E-9CDD-4675-9FFE-B7FAF50FF074}" srcOrd="1" destOrd="0" presId="urn:microsoft.com/office/officeart/2005/8/layout/hierarchy2"/>
    <dgm:cxn modelId="{070C7080-183B-4A47-906E-C71151F184D4}" type="presParOf" srcId="{0482C536-7DDB-4C09-A695-01E2B7092B91}" destId="{3FE989B8-2B82-49D3-9047-A52EF6EE8F67}" srcOrd="4" destOrd="0" presId="urn:microsoft.com/office/officeart/2005/8/layout/hierarchy2"/>
    <dgm:cxn modelId="{E257A9E9-6180-4B06-9453-38F3A2558D8C}" type="presParOf" srcId="{3FE989B8-2B82-49D3-9047-A52EF6EE8F67}" destId="{47A95FB4-8655-456F-BB27-DA5CABED34C6}" srcOrd="0" destOrd="0" presId="urn:microsoft.com/office/officeart/2005/8/layout/hierarchy2"/>
    <dgm:cxn modelId="{83326F49-E051-47BE-A65E-03B77B87475A}" type="presParOf" srcId="{0482C536-7DDB-4C09-A695-01E2B7092B91}" destId="{52044E14-C3A2-458F-A522-40EAB8B5F6E3}" srcOrd="5" destOrd="0" presId="urn:microsoft.com/office/officeart/2005/8/layout/hierarchy2"/>
    <dgm:cxn modelId="{3E9A055F-7944-478C-9594-A1043F0FE57A}" type="presParOf" srcId="{52044E14-C3A2-458F-A522-40EAB8B5F6E3}" destId="{C4F42F30-14EA-4C95-A234-BBBA0CF6BE9E}" srcOrd="0" destOrd="0" presId="urn:microsoft.com/office/officeart/2005/8/layout/hierarchy2"/>
    <dgm:cxn modelId="{3A75A961-E4C3-4197-889A-5FA95325AE75}" type="presParOf" srcId="{52044E14-C3A2-458F-A522-40EAB8B5F6E3}" destId="{82E038B8-4E7B-4CDA-B49F-22F3A60358BB}" srcOrd="1" destOrd="0" presId="urn:microsoft.com/office/officeart/2005/8/layout/hierarchy2"/>
    <dgm:cxn modelId="{F50BAAC8-1EB3-4960-86D4-63ACA9EB8950}" type="presParOf" srcId="{0482C536-7DDB-4C09-A695-01E2B7092B91}" destId="{2DBBBE72-946F-496C-BB60-B08E2F10B8B5}" srcOrd="6" destOrd="0" presId="urn:microsoft.com/office/officeart/2005/8/layout/hierarchy2"/>
    <dgm:cxn modelId="{E67D7E57-4356-48BB-A5C5-BD387C119911}" type="presParOf" srcId="{2DBBBE72-946F-496C-BB60-B08E2F10B8B5}" destId="{9408B08C-9A13-4AD3-8BDD-6D426CC2D2E7}" srcOrd="0" destOrd="0" presId="urn:microsoft.com/office/officeart/2005/8/layout/hierarchy2"/>
    <dgm:cxn modelId="{41225B53-A87E-4395-BE5C-4F8657EB511E}" type="presParOf" srcId="{0482C536-7DDB-4C09-A695-01E2B7092B91}" destId="{3F9932CD-E569-4B1E-9ED2-F100D0411D9A}" srcOrd="7" destOrd="0" presId="urn:microsoft.com/office/officeart/2005/8/layout/hierarchy2"/>
    <dgm:cxn modelId="{E5D951BB-9D8B-4BB9-9087-92B677CEC1D7}" type="presParOf" srcId="{3F9932CD-E569-4B1E-9ED2-F100D0411D9A}" destId="{8F20A78C-B9C3-4391-8D26-F6760ECFCCD5}" srcOrd="0" destOrd="0" presId="urn:microsoft.com/office/officeart/2005/8/layout/hierarchy2"/>
    <dgm:cxn modelId="{13008A2B-B18A-4B31-9025-1EE474A83041}" type="presParOf" srcId="{3F9932CD-E569-4B1E-9ED2-F100D0411D9A}" destId="{8857DE91-8D14-4312-B7C1-BD09E19F6EB2}" srcOrd="1" destOrd="0" presId="urn:microsoft.com/office/officeart/2005/8/layout/hierarchy2"/>
    <dgm:cxn modelId="{85A4026D-A770-41C6-8C0E-22D3598E70C5}" type="presParOf" srcId="{0482C536-7DDB-4C09-A695-01E2B7092B91}" destId="{8027AD9E-11D1-42E7-B724-A9EDE0BB2790}" srcOrd="8" destOrd="0" presId="urn:microsoft.com/office/officeart/2005/8/layout/hierarchy2"/>
    <dgm:cxn modelId="{604CAA6E-55F1-4BC0-9C82-27AAFD6CB97A}" type="presParOf" srcId="{8027AD9E-11D1-42E7-B724-A9EDE0BB2790}" destId="{AA5BC3A9-44F5-4027-815C-6048B655192C}" srcOrd="0" destOrd="0" presId="urn:microsoft.com/office/officeart/2005/8/layout/hierarchy2"/>
    <dgm:cxn modelId="{8FBB3605-26B0-4EC1-A1C3-5AB2DCF74D41}" type="presParOf" srcId="{0482C536-7DDB-4C09-A695-01E2B7092B91}" destId="{6641E939-56B0-41DA-9DE7-4838E337EEC3}" srcOrd="9" destOrd="0" presId="urn:microsoft.com/office/officeart/2005/8/layout/hierarchy2"/>
    <dgm:cxn modelId="{153594D2-75C6-4236-B932-E492D85B66B0}" type="presParOf" srcId="{6641E939-56B0-41DA-9DE7-4838E337EEC3}" destId="{ADE6C5D9-90D4-441D-950C-1E639C201E04}" srcOrd="0" destOrd="0" presId="urn:microsoft.com/office/officeart/2005/8/layout/hierarchy2"/>
    <dgm:cxn modelId="{79127907-C67C-4A6A-89BA-6F59385B4985}" type="presParOf" srcId="{6641E939-56B0-41DA-9DE7-4838E337EEC3}" destId="{E3B02A0E-C83E-45A3-8FD1-17FEFC7696CF}" srcOrd="1" destOrd="0" presId="urn:microsoft.com/office/officeart/2005/8/layout/hierarchy2"/>
    <dgm:cxn modelId="{FF8AA26A-73AB-434C-BB58-373DFDEE60C0}" type="presParOf" srcId="{0482C536-7DDB-4C09-A695-01E2B7092B91}" destId="{3E7F7D2C-DC45-4866-8275-38443DC79D0F}" srcOrd="10" destOrd="0" presId="urn:microsoft.com/office/officeart/2005/8/layout/hierarchy2"/>
    <dgm:cxn modelId="{8C2C9E40-25BA-4A97-B801-5698E2850DDB}" type="presParOf" srcId="{3E7F7D2C-DC45-4866-8275-38443DC79D0F}" destId="{5AF7EF22-7C0B-4AD8-AA73-8739B8DB608E}" srcOrd="0" destOrd="0" presId="urn:microsoft.com/office/officeart/2005/8/layout/hierarchy2"/>
    <dgm:cxn modelId="{3063BA1D-5D2E-4E0B-9979-3E6F0CA5497D}" type="presParOf" srcId="{0482C536-7DDB-4C09-A695-01E2B7092B91}" destId="{04FCC05F-5106-4EF2-8D80-4884C692CDC7}" srcOrd="11" destOrd="0" presId="urn:microsoft.com/office/officeart/2005/8/layout/hierarchy2"/>
    <dgm:cxn modelId="{66139F3E-726E-410D-9190-2BB575927409}" type="presParOf" srcId="{04FCC05F-5106-4EF2-8D80-4884C692CDC7}" destId="{EE47F29F-6079-42D1-A69E-EAD7E2A3A8E9}" srcOrd="0" destOrd="0" presId="urn:microsoft.com/office/officeart/2005/8/layout/hierarchy2"/>
    <dgm:cxn modelId="{33AAE7A6-BAC7-4AF6-88D1-9E7768A3FB1B}" type="presParOf" srcId="{04FCC05F-5106-4EF2-8D80-4884C692CDC7}" destId="{C816BCC8-6E53-4345-B633-11E8852B9134}" srcOrd="1" destOrd="0" presId="urn:microsoft.com/office/officeart/2005/8/layout/hierarchy2"/>
    <dgm:cxn modelId="{9E32C8CD-5596-4F4D-90DB-14EDB7841705}" type="presParOf" srcId="{0482C536-7DDB-4C09-A695-01E2B7092B91}" destId="{509E559F-62CD-4CAC-87BD-D503B2D56879}" srcOrd="12" destOrd="0" presId="urn:microsoft.com/office/officeart/2005/8/layout/hierarchy2"/>
    <dgm:cxn modelId="{78B46B84-BE79-41C8-9212-6010B78DC960}" type="presParOf" srcId="{509E559F-62CD-4CAC-87BD-D503B2D56879}" destId="{5AE169A0-3D84-4C3D-B49E-52501135CFD3}" srcOrd="0" destOrd="0" presId="urn:microsoft.com/office/officeart/2005/8/layout/hierarchy2"/>
    <dgm:cxn modelId="{4F407989-34B2-46D9-9EBD-8BFE59E56D75}" type="presParOf" srcId="{0482C536-7DDB-4C09-A695-01E2B7092B91}" destId="{45047074-3DE2-4350-A867-00AD73822E6B}" srcOrd="13" destOrd="0" presId="urn:microsoft.com/office/officeart/2005/8/layout/hierarchy2"/>
    <dgm:cxn modelId="{925583A8-CDDA-4C9E-8F78-D4B2022696CC}" type="presParOf" srcId="{45047074-3DE2-4350-A867-00AD73822E6B}" destId="{BBE5546A-2901-4893-8F0B-14C6CB37C214}" srcOrd="0" destOrd="0" presId="urn:microsoft.com/office/officeart/2005/8/layout/hierarchy2"/>
    <dgm:cxn modelId="{BB6E7056-732E-4656-8BB5-78D1131AFB80}" type="presParOf" srcId="{45047074-3DE2-4350-A867-00AD73822E6B}" destId="{5D1EE81C-8D18-42CE-8211-96817ED9757D}" srcOrd="1" destOrd="0" presId="urn:microsoft.com/office/officeart/2005/8/layout/hierarchy2"/>
    <dgm:cxn modelId="{A7FF8C95-EC00-41F6-A386-D528B778693D}" type="presParOf" srcId="{0482C536-7DDB-4C09-A695-01E2B7092B91}" destId="{898187C0-E538-486B-8144-C1C7B98BA356}" srcOrd="14" destOrd="0" presId="urn:microsoft.com/office/officeart/2005/8/layout/hierarchy2"/>
    <dgm:cxn modelId="{9E729714-B26C-424B-BE9F-F5C2EC57BDA5}" type="presParOf" srcId="{898187C0-E538-486B-8144-C1C7B98BA356}" destId="{3080C926-D70D-43E0-9DEA-A67BBC66AB4E}" srcOrd="0" destOrd="0" presId="urn:microsoft.com/office/officeart/2005/8/layout/hierarchy2"/>
    <dgm:cxn modelId="{CF3DD37E-7513-4BAD-959C-4043112EBDF9}" type="presParOf" srcId="{0482C536-7DDB-4C09-A695-01E2B7092B91}" destId="{E0F012AE-06CA-4AD7-B0E0-1F39799EAA80}" srcOrd="15" destOrd="0" presId="urn:microsoft.com/office/officeart/2005/8/layout/hierarchy2"/>
    <dgm:cxn modelId="{C0FF774E-C216-4523-97E2-B7B7D36C229D}" type="presParOf" srcId="{E0F012AE-06CA-4AD7-B0E0-1F39799EAA80}" destId="{4166187A-DAAA-4DE9-BE46-144996A29E72}" srcOrd="0" destOrd="0" presId="urn:microsoft.com/office/officeart/2005/8/layout/hierarchy2"/>
    <dgm:cxn modelId="{D1B28DC3-527C-4424-82BC-2A51125F6E2E}" type="presParOf" srcId="{E0F012AE-06CA-4AD7-B0E0-1F39799EAA80}" destId="{5CB627D7-1F5B-4E8A-A0A1-63D4A7D2374F}" srcOrd="1" destOrd="0" presId="urn:microsoft.com/office/officeart/2005/8/layout/hierarchy2"/>
    <dgm:cxn modelId="{97684BDD-F455-45EE-99CC-02B4DD3F991C}" type="presParOf" srcId="{0482C536-7DDB-4C09-A695-01E2B7092B91}" destId="{D0966AF5-6745-4028-A84E-5FA8C04C4F93}" srcOrd="16" destOrd="0" presId="urn:microsoft.com/office/officeart/2005/8/layout/hierarchy2"/>
    <dgm:cxn modelId="{017B0E0A-944E-46F4-B895-56006D24E607}" type="presParOf" srcId="{D0966AF5-6745-4028-A84E-5FA8C04C4F93}" destId="{19CBD05E-0D3E-494E-8094-A09D63422CAF}" srcOrd="0" destOrd="0" presId="urn:microsoft.com/office/officeart/2005/8/layout/hierarchy2"/>
    <dgm:cxn modelId="{ACEA31A7-B72A-4CA6-9F99-26583AB8D46B}" type="presParOf" srcId="{0482C536-7DDB-4C09-A695-01E2B7092B91}" destId="{E37A0E76-CA99-493B-BDF5-CDFA1006B195}" srcOrd="17" destOrd="0" presId="urn:microsoft.com/office/officeart/2005/8/layout/hierarchy2"/>
    <dgm:cxn modelId="{FE34688F-82F4-41A2-8061-74D84BD75A11}" type="presParOf" srcId="{E37A0E76-CA99-493B-BDF5-CDFA1006B195}" destId="{B6A544EF-45C6-4DFE-903E-BFF75205C485}" srcOrd="0" destOrd="0" presId="urn:microsoft.com/office/officeart/2005/8/layout/hierarchy2"/>
    <dgm:cxn modelId="{07AD22B8-5F37-448E-B267-8C334B5F4DE5}" type="presParOf" srcId="{E37A0E76-CA99-493B-BDF5-CDFA1006B195}" destId="{E541FBC9-A973-40A1-99ED-CA02D49568D9}" srcOrd="1" destOrd="0" presId="urn:microsoft.com/office/officeart/2005/8/layout/hierarchy2"/>
    <dgm:cxn modelId="{25824B8A-F3A5-4F76-A37B-123E3BBDC68D}" type="presParOf" srcId="{0482C536-7DDB-4C09-A695-01E2B7092B91}" destId="{80D48F21-3709-44AD-A57A-70B5688C05BF}" srcOrd="18" destOrd="0" presId="urn:microsoft.com/office/officeart/2005/8/layout/hierarchy2"/>
    <dgm:cxn modelId="{41375BEB-3F9E-491A-A2A0-C0736C1DEE5C}" type="presParOf" srcId="{80D48F21-3709-44AD-A57A-70B5688C05BF}" destId="{1FAAEFFD-5CA4-491D-8D10-11B645804D7C}" srcOrd="0" destOrd="0" presId="urn:microsoft.com/office/officeart/2005/8/layout/hierarchy2"/>
    <dgm:cxn modelId="{B71FD78F-DAF9-4626-9708-DA39C44DF2F1}" type="presParOf" srcId="{0482C536-7DDB-4C09-A695-01E2B7092B91}" destId="{329B10EA-6605-485B-876E-9F7446E5BC3F}" srcOrd="19" destOrd="0" presId="urn:microsoft.com/office/officeart/2005/8/layout/hierarchy2"/>
    <dgm:cxn modelId="{B2181F36-A2C4-44C6-83B7-A3853F49FB89}" type="presParOf" srcId="{329B10EA-6605-485B-876E-9F7446E5BC3F}" destId="{099DFDE1-B83F-43F6-A2B4-9D1D7D45839A}" srcOrd="0" destOrd="0" presId="urn:microsoft.com/office/officeart/2005/8/layout/hierarchy2"/>
    <dgm:cxn modelId="{BA68F3A9-B521-4B3D-95F6-919BCF394411}" type="presParOf" srcId="{329B10EA-6605-485B-876E-9F7446E5BC3F}" destId="{D03453AE-F5F1-48BF-BD5C-9B657AE20E8D}" srcOrd="1" destOrd="0" presId="urn:microsoft.com/office/officeart/2005/8/layout/hierarchy2"/>
    <dgm:cxn modelId="{8C88DEE2-6F83-43C5-BA9E-12514F70AE61}" type="presParOf" srcId="{0482C536-7DDB-4C09-A695-01E2B7092B91}" destId="{D3F51C34-1E09-4D0C-B98C-6F3DF4FAD2D4}" srcOrd="20" destOrd="0" presId="urn:microsoft.com/office/officeart/2005/8/layout/hierarchy2"/>
    <dgm:cxn modelId="{418F6F07-39FC-499B-ADD4-5258696CE5C6}" type="presParOf" srcId="{D3F51C34-1E09-4D0C-B98C-6F3DF4FAD2D4}" destId="{38ECBF31-1FC0-4529-A714-7636B46DCD85}" srcOrd="0" destOrd="0" presId="urn:microsoft.com/office/officeart/2005/8/layout/hierarchy2"/>
    <dgm:cxn modelId="{017631B1-D171-45CC-BE78-82A9D7196F80}" type="presParOf" srcId="{0482C536-7DDB-4C09-A695-01E2B7092B91}" destId="{D0E52885-4EC1-4D46-B6DA-7EE3F615742D}" srcOrd="21" destOrd="0" presId="urn:microsoft.com/office/officeart/2005/8/layout/hierarchy2"/>
    <dgm:cxn modelId="{F3347150-BEED-4655-9EFB-2398105DE0F9}" type="presParOf" srcId="{D0E52885-4EC1-4D46-B6DA-7EE3F615742D}" destId="{8FCDDD40-F204-45D4-930F-BAAB76BBAE99}" srcOrd="0" destOrd="0" presId="urn:microsoft.com/office/officeart/2005/8/layout/hierarchy2"/>
    <dgm:cxn modelId="{E272406B-7805-44AF-B4BE-CC09ADD67224}" type="presParOf" srcId="{D0E52885-4EC1-4D46-B6DA-7EE3F615742D}" destId="{D4F29DF9-BF5C-457D-8FE0-9BE172D0C0C2}" srcOrd="1" destOrd="0" presId="urn:microsoft.com/office/officeart/2005/8/layout/hierarchy2"/>
    <dgm:cxn modelId="{C3DB9EE2-1AA2-4DC5-B8B1-01AF1F9CA771}" type="presParOf" srcId="{0482C536-7DDB-4C09-A695-01E2B7092B91}" destId="{B2D6CB19-20FB-4C45-8DEB-21420C55AAF2}" srcOrd="22" destOrd="0" presId="urn:microsoft.com/office/officeart/2005/8/layout/hierarchy2"/>
    <dgm:cxn modelId="{7D5DEB8D-8030-4B0D-9285-22592928B2FD}" type="presParOf" srcId="{B2D6CB19-20FB-4C45-8DEB-21420C55AAF2}" destId="{EF6FE74E-9910-4364-BAF6-3845DF3C3138}" srcOrd="0" destOrd="0" presId="urn:microsoft.com/office/officeart/2005/8/layout/hierarchy2"/>
    <dgm:cxn modelId="{3E22FCF9-7969-4215-9B8D-BD18E0306507}" type="presParOf" srcId="{0482C536-7DDB-4C09-A695-01E2B7092B91}" destId="{6D336336-34F9-4175-AC05-E8A7A407EDD5}" srcOrd="23" destOrd="0" presId="urn:microsoft.com/office/officeart/2005/8/layout/hierarchy2"/>
    <dgm:cxn modelId="{CFBDE7BA-2907-4033-825F-0BFDD18C46E2}" type="presParOf" srcId="{6D336336-34F9-4175-AC05-E8A7A407EDD5}" destId="{4519F201-C24E-41CE-8862-EF4B6DAD2EE5}" srcOrd="0" destOrd="0" presId="urn:microsoft.com/office/officeart/2005/8/layout/hierarchy2"/>
    <dgm:cxn modelId="{49DB7B4A-382E-46B6-82E1-5AC56EC567BD}" type="presParOf" srcId="{6D336336-34F9-4175-AC05-E8A7A407EDD5}" destId="{4A0A92C1-AAF8-4FCB-B7A6-4952B9A0EBF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3CA279-6E38-4EFB-B4AE-AF28BB9F9C8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922174F-D57C-40F4-B0CD-4F8DBB6350DC}">
      <dgm:prSet phldrT="[Text]" custT="1"/>
      <dgm:spPr>
        <a:solidFill>
          <a:schemeClr val="bg1"/>
        </a:solidFill>
        <a:ln w="57150">
          <a:solidFill>
            <a:schemeClr val="tx1"/>
          </a:solidFill>
          <a:prstDash val="sysDot"/>
        </a:ln>
      </dgm:spPr>
      <dgm:t>
        <a:bodyPr/>
        <a:lstStyle/>
        <a:p>
          <a:r>
            <a:rPr lang="en-GB" sz="2000" b="1" dirty="0" smtClean="0">
              <a:solidFill>
                <a:schemeClr val="tx1"/>
              </a:solidFill>
            </a:rPr>
            <a:t>16 Steps to Control Classes Noisy</a:t>
          </a:r>
          <a:endParaRPr lang="en-GB" sz="2000" b="1" dirty="0">
            <a:solidFill>
              <a:schemeClr val="tx1"/>
            </a:solidFill>
          </a:endParaRPr>
        </a:p>
      </dgm:t>
    </dgm:pt>
    <dgm:pt modelId="{20CCFD3C-B628-4050-9492-16F6D0EF277C}" type="parTrans" cxnId="{98E67055-60D9-42B1-B723-A14720FE998B}">
      <dgm:prSet/>
      <dgm:spPr/>
      <dgm:t>
        <a:bodyPr/>
        <a:lstStyle/>
        <a:p>
          <a:endParaRPr lang="en-GB" sz="1400"/>
        </a:p>
      </dgm:t>
    </dgm:pt>
    <dgm:pt modelId="{5C05163D-D110-4B45-83D0-B1BCDAFC5647}" type="sibTrans" cxnId="{98E67055-60D9-42B1-B723-A14720FE998B}">
      <dgm:prSet/>
      <dgm:spPr/>
      <dgm:t>
        <a:bodyPr/>
        <a:lstStyle/>
        <a:p>
          <a:endParaRPr lang="en-GB" sz="1400"/>
        </a:p>
      </dgm:t>
    </dgm:pt>
    <dgm:pt modelId="{85E0AA0B-84CB-4374-BE3A-DD5643860F34}">
      <dgm:prSet phldrT="[Text]" custT="1"/>
      <dgm:spPr>
        <a:solidFill>
          <a:schemeClr val="bg1"/>
        </a:solidFill>
        <a:ln w="38100">
          <a:solidFill>
            <a:schemeClr val="tx1"/>
          </a:solidFill>
          <a:prstDash val="sysDot"/>
        </a:ln>
      </dgm:spPr>
      <dgm:t>
        <a:bodyPr/>
        <a:lstStyle/>
        <a:p>
          <a:pPr algn="l"/>
          <a:endParaRPr lang="en-GB" sz="1400" b="1" dirty="0" smtClean="0">
            <a:solidFill>
              <a:schemeClr val="tx1"/>
            </a:solidFill>
          </a:endParaRPr>
        </a:p>
        <a:p>
          <a:pPr algn="ctr"/>
          <a:endParaRPr lang="en-GB" sz="1200" dirty="0">
            <a:solidFill>
              <a:schemeClr val="tx1"/>
            </a:solidFill>
          </a:endParaRPr>
        </a:p>
      </dgm:t>
    </dgm:pt>
    <dgm:pt modelId="{E46A6780-40F8-464A-9994-888D994036E0}" type="parTrans" cxnId="{B58E9F4D-78D3-4429-8770-FA2EC38E6996}">
      <dgm:prSet custT="1"/>
      <dgm:spPr>
        <a:solidFill>
          <a:schemeClr val="bg1"/>
        </a:solidFill>
        <a:ln w="19050">
          <a:solidFill>
            <a:schemeClr val="tx1"/>
          </a:solidFill>
        </a:ln>
      </dgm:spPr>
      <dgm:t>
        <a:bodyPr/>
        <a:lstStyle/>
        <a:p>
          <a:endParaRPr lang="en-GB" sz="1200">
            <a:solidFill>
              <a:schemeClr val="tx1"/>
            </a:solidFill>
          </a:endParaRPr>
        </a:p>
      </dgm:t>
    </dgm:pt>
    <dgm:pt modelId="{CF4DFDBB-4272-4FC4-BF34-24157A301A09}" type="sibTrans" cxnId="{B58E9F4D-78D3-4429-8770-FA2EC38E6996}">
      <dgm:prSet/>
      <dgm:spPr/>
      <dgm:t>
        <a:bodyPr/>
        <a:lstStyle/>
        <a:p>
          <a:endParaRPr lang="en-GB" sz="1400"/>
        </a:p>
      </dgm:t>
    </dgm:pt>
    <dgm:pt modelId="{6F1A2AB1-A368-443C-AC1C-2AA2511441BC}">
      <dgm:prSet custT="1"/>
      <dgm:spPr>
        <a:solidFill>
          <a:schemeClr val="bg1"/>
        </a:solidFill>
        <a:ln w="38100">
          <a:solidFill>
            <a:schemeClr val="tx1"/>
          </a:solidFill>
        </a:ln>
      </dgm:spPr>
      <dgm:t>
        <a:bodyPr/>
        <a:lstStyle/>
        <a:p>
          <a:r>
            <a:rPr lang="en-GB" sz="1200" dirty="0" smtClean="0">
              <a:solidFill>
                <a:schemeClr val="tx1"/>
              </a:solidFill>
            </a:rPr>
            <a:t>Teachers who haven't prepare theirselves successfully for teaching process may lost classes control.</a:t>
          </a:r>
          <a:endParaRPr lang="en-GB" sz="1200" dirty="0">
            <a:solidFill>
              <a:schemeClr val="tx1"/>
            </a:solidFill>
          </a:endParaRPr>
        </a:p>
      </dgm:t>
    </dgm:pt>
    <dgm:pt modelId="{7D16DBB1-D07F-4EDC-B504-3933BE257546}" type="parTrans" cxnId="{CD060B90-377D-4059-B624-19126EF8A9FB}">
      <dgm:prSet custT="1"/>
      <dgm:spPr>
        <a:solidFill>
          <a:schemeClr val="bg1"/>
        </a:solidFill>
        <a:ln w="19050">
          <a:solidFill>
            <a:schemeClr val="tx1"/>
          </a:solidFill>
        </a:ln>
      </dgm:spPr>
      <dgm:t>
        <a:bodyPr/>
        <a:lstStyle/>
        <a:p>
          <a:endParaRPr lang="en-GB" sz="1200">
            <a:solidFill>
              <a:schemeClr val="tx1"/>
            </a:solidFill>
          </a:endParaRPr>
        </a:p>
      </dgm:t>
    </dgm:pt>
    <dgm:pt modelId="{450A62C4-6AD8-4A96-BA3D-C7289FFC5FC4}" type="sibTrans" cxnId="{CD060B90-377D-4059-B624-19126EF8A9FB}">
      <dgm:prSet/>
      <dgm:spPr/>
      <dgm:t>
        <a:bodyPr/>
        <a:lstStyle/>
        <a:p>
          <a:endParaRPr lang="en-GB" sz="1400"/>
        </a:p>
      </dgm:t>
    </dgm:pt>
    <dgm:pt modelId="{0DACB660-DCE2-4479-9332-0A9EB9AA864C}">
      <dgm:prSet custT="1"/>
      <dgm:spPr>
        <a:solidFill>
          <a:schemeClr val="bg1"/>
        </a:solidFill>
        <a:ln w="38100">
          <a:solidFill>
            <a:schemeClr val="tx1"/>
          </a:solidFill>
        </a:ln>
      </dgm:spPr>
      <dgm:t>
        <a:bodyPr/>
        <a:lstStyle/>
        <a:p>
          <a:r>
            <a:rPr lang="en-GB" sz="1200" dirty="0" smtClean="0">
              <a:solidFill>
                <a:schemeClr val="tx1"/>
              </a:solidFill>
            </a:rPr>
            <a:t>It is difficult to control class noisy by teachers who are careless or have not enough respect to their students.</a:t>
          </a:r>
          <a:endParaRPr lang="en-GB" sz="1200" dirty="0">
            <a:solidFill>
              <a:schemeClr val="tx1"/>
            </a:solidFill>
          </a:endParaRPr>
        </a:p>
      </dgm:t>
    </dgm:pt>
    <dgm:pt modelId="{49A89E63-6811-45E1-A630-D5990F2C9731}" type="parTrans" cxnId="{F7B7D8A8-335C-47FD-BFB4-A055400C1B4D}">
      <dgm:prSet custT="1"/>
      <dgm:spPr>
        <a:solidFill>
          <a:schemeClr val="bg1"/>
        </a:solidFill>
        <a:ln w="19050">
          <a:solidFill>
            <a:schemeClr val="tx1"/>
          </a:solidFill>
        </a:ln>
      </dgm:spPr>
      <dgm:t>
        <a:bodyPr/>
        <a:lstStyle/>
        <a:p>
          <a:endParaRPr lang="en-GB" sz="1200">
            <a:solidFill>
              <a:schemeClr val="tx1"/>
            </a:solidFill>
          </a:endParaRPr>
        </a:p>
      </dgm:t>
    </dgm:pt>
    <dgm:pt modelId="{E7660593-AF71-4065-8608-69B84E5B8FF6}" type="sibTrans" cxnId="{F7B7D8A8-335C-47FD-BFB4-A055400C1B4D}">
      <dgm:prSet/>
      <dgm:spPr/>
      <dgm:t>
        <a:bodyPr/>
        <a:lstStyle/>
        <a:p>
          <a:endParaRPr lang="en-GB"/>
        </a:p>
      </dgm:t>
    </dgm:pt>
    <dgm:pt modelId="{E4620A21-43C9-445C-B6C4-602785297A93}">
      <dgm:prSet custT="1"/>
      <dgm:spPr>
        <a:solidFill>
          <a:schemeClr val="bg1"/>
        </a:solidFill>
        <a:ln w="38100">
          <a:solidFill>
            <a:schemeClr val="tx1"/>
          </a:solidFill>
        </a:ln>
      </dgm:spPr>
      <dgm:t>
        <a:bodyPr/>
        <a:lstStyle/>
        <a:p>
          <a:r>
            <a:rPr lang="en-GB" sz="1200" dirty="0" smtClean="0">
              <a:solidFill>
                <a:schemeClr val="tx1"/>
              </a:solidFill>
            </a:rPr>
            <a:t>Students always should be busy to do activities, reading, solve questions and home works in order to control classes noisy.</a:t>
          </a:r>
          <a:endParaRPr lang="en-GB" sz="1200" dirty="0">
            <a:solidFill>
              <a:schemeClr val="tx1"/>
            </a:solidFill>
          </a:endParaRPr>
        </a:p>
      </dgm:t>
    </dgm:pt>
    <dgm:pt modelId="{0F6ED4BB-4FFE-4D6B-98D4-3EE888DD449D}" type="parTrans" cxnId="{E8A647C8-2BB7-4866-B09C-8530E2333FFE}">
      <dgm:prSet custT="1"/>
      <dgm:spPr>
        <a:solidFill>
          <a:schemeClr val="bg1"/>
        </a:solidFill>
        <a:ln w="19050">
          <a:solidFill>
            <a:schemeClr val="tx1"/>
          </a:solidFill>
        </a:ln>
      </dgm:spPr>
      <dgm:t>
        <a:bodyPr/>
        <a:lstStyle/>
        <a:p>
          <a:endParaRPr lang="en-GB" sz="1200">
            <a:solidFill>
              <a:schemeClr val="tx1"/>
            </a:solidFill>
          </a:endParaRPr>
        </a:p>
      </dgm:t>
    </dgm:pt>
    <dgm:pt modelId="{E378FCEC-FF80-44B8-B373-E58DDD912743}" type="sibTrans" cxnId="{E8A647C8-2BB7-4866-B09C-8530E2333FFE}">
      <dgm:prSet/>
      <dgm:spPr/>
      <dgm:t>
        <a:bodyPr/>
        <a:lstStyle/>
        <a:p>
          <a:endParaRPr lang="en-GB"/>
        </a:p>
      </dgm:t>
    </dgm:pt>
    <dgm:pt modelId="{12E156FB-63FC-4DE7-B06F-7A630EBCE0C9}">
      <dgm:prSet custT="1"/>
      <dgm:spPr>
        <a:solidFill>
          <a:schemeClr val="bg1"/>
        </a:solidFill>
        <a:ln w="38100">
          <a:solidFill>
            <a:schemeClr val="tx1"/>
          </a:solidFill>
        </a:ln>
      </dgm:spPr>
      <dgm:t>
        <a:bodyPr/>
        <a:lstStyle/>
        <a:p>
          <a:r>
            <a:rPr lang="en-GB" sz="1200" dirty="0" smtClean="0">
              <a:solidFill>
                <a:schemeClr val="tx1"/>
              </a:solidFill>
            </a:rPr>
            <a:t>standing in classes corner</a:t>
          </a:r>
          <a:endParaRPr lang="en-GB" sz="1200" dirty="0">
            <a:solidFill>
              <a:schemeClr val="tx1"/>
            </a:solidFill>
          </a:endParaRPr>
        </a:p>
      </dgm:t>
    </dgm:pt>
    <dgm:pt modelId="{F9D74F2E-3B1F-494B-8A60-CD5A8A20C92A}" type="parTrans" cxnId="{74088066-4EF3-4F01-9263-45FF9B81828C}">
      <dgm:prSet custT="1"/>
      <dgm:spPr>
        <a:solidFill>
          <a:schemeClr val="bg1"/>
        </a:solidFill>
        <a:ln w="19050">
          <a:solidFill>
            <a:schemeClr val="tx1"/>
          </a:solidFill>
        </a:ln>
      </dgm:spPr>
      <dgm:t>
        <a:bodyPr/>
        <a:lstStyle/>
        <a:p>
          <a:endParaRPr lang="en-GB" sz="1200">
            <a:solidFill>
              <a:schemeClr val="tx1"/>
            </a:solidFill>
          </a:endParaRPr>
        </a:p>
      </dgm:t>
    </dgm:pt>
    <dgm:pt modelId="{2BA9E550-3B7E-4E55-B2F4-2AF2A8B3EC15}" type="sibTrans" cxnId="{74088066-4EF3-4F01-9263-45FF9B81828C}">
      <dgm:prSet/>
      <dgm:spPr/>
      <dgm:t>
        <a:bodyPr/>
        <a:lstStyle/>
        <a:p>
          <a:endParaRPr lang="en-GB"/>
        </a:p>
      </dgm:t>
    </dgm:pt>
    <dgm:pt modelId="{4C2B2298-1202-4A9E-9B6F-D10C79238AEA}">
      <dgm:prSet custT="1"/>
      <dgm:spPr>
        <a:solidFill>
          <a:schemeClr val="bg1"/>
        </a:solidFill>
        <a:ln w="38100">
          <a:solidFill>
            <a:schemeClr val="tx1"/>
          </a:solidFill>
        </a:ln>
      </dgm:spPr>
      <dgm:t>
        <a:bodyPr/>
        <a:lstStyle/>
        <a:p>
          <a:r>
            <a:rPr lang="en-GB" sz="1200" dirty="0" smtClean="0">
              <a:solidFill>
                <a:schemeClr val="tx1"/>
              </a:solidFill>
            </a:rPr>
            <a:t>Stop teaching</a:t>
          </a:r>
          <a:endParaRPr lang="en-GB" sz="1200" dirty="0">
            <a:solidFill>
              <a:schemeClr val="tx1"/>
            </a:solidFill>
          </a:endParaRPr>
        </a:p>
      </dgm:t>
    </dgm:pt>
    <dgm:pt modelId="{3E813A57-408C-4E28-8D8D-D2C114B8AA9D}" type="parTrans" cxnId="{D2F23F29-A427-4680-98DE-72881425484F}">
      <dgm:prSet custT="1"/>
      <dgm:spPr>
        <a:solidFill>
          <a:schemeClr val="bg1"/>
        </a:solidFill>
        <a:ln w="19050">
          <a:solidFill>
            <a:schemeClr val="tx1"/>
          </a:solidFill>
        </a:ln>
      </dgm:spPr>
      <dgm:t>
        <a:bodyPr/>
        <a:lstStyle/>
        <a:p>
          <a:endParaRPr lang="en-GB" sz="1200">
            <a:solidFill>
              <a:schemeClr val="tx1"/>
            </a:solidFill>
          </a:endParaRPr>
        </a:p>
      </dgm:t>
    </dgm:pt>
    <dgm:pt modelId="{9B42FCB7-136A-404F-8A30-3EA7F586554B}" type="sibTrans" cxnId="{D2F23F29-A427-4680-98DE-72881425484F}">
      <dgm:prSet/>
      <dgm:spPr/>
      <dgm:t>
        <a:bodyPr/>
        <a:lstStyle/>
        <a:p>
          <a:endParaRPr lang="en-GB"/>
        </a:p>
      </dgm:t>
    </dgm:pt>
    <dgm:pt modelId="{81859540-F6A3-456D-8D1E-348CBBC5DF19}">
      <dgm:prSet custT="1"/>
      <dgm:spPr>
        <a:solidFill>
          <a:schemeClr val="bg1"/>
        </a:solidFill>
        <a:ln w="38100">
          <a:solidFill>
            <a:schemeClr val="tx1"/>
          </a:solidFill>
        </a:ln>
      </dgm:spPr>
      <dgm:t>
        <a:bodyPr/>
        <a:lstStyle/>
        <a:p>
          <a:r>
            <a:rPr lang="en-GB" sz="1200" dirty="0" smtClean="0">
              <a:solidFill>
                <a:schemeClr val="tx1"/>
              </a:solidFill>
            </a:rPr>
            <a:t>Look at students 'talkative students'</a:t>
          </a:r>
          <a:endParaRPr lang="en-GB" sz="1200" dirty="0">
            <a:solidFill>
              <a:schemeClr val="tx1"/>
            </a:solidFill>
          </a:endParaRPr>
        </a:p>
      </dgm:t>
    </dgm:pt>
    <dgm:pt modelId="{09D2F130-8884-4AC9-8003-CD842E82E227}" type="parTrans" cxnId="{5DDB9961-F8DA-4E7B-8015-CF55759C7D92}">
      <dgm:prSet custT="1"/>
      <dgm:spPr>
        <a:solidFill>
          <a:schemeClr val="bg1"/>
        </a:solidFill>
        <a:ln w="19050">
          <a:solidFill>
            <a:schemeClr val="tx1"/>
          </a:solidFill>
        </a:ln>
      </dgm:spPr>
      <dgm:t>
        <a:bodyPr/>
        <a:lstStyle/>
        <a:p>
          <a:endParaRPr lang="en-GB" sz="1200">
            <a:solidFill>
              <a:schemeClr val="tx1"/>
            </a:solidFill>
          </a:endParaRPr>
        </a:p>
      </dgm:t>
    </dgm:pt>
    <dgm:pt modelId="{8DD895BE-D394-4806-A077-29203A28460B}" type="sibTrans" cxnId="{5DDB9961-F8DA-4E7B-8015-CF55759C7D92}">
      <dgm:prSet/>
      <dgm:spPr/>
      <dgm:t>
        <a:bodyPr/>
        <a:lstStyle/>
        <a:p>
          <a:endParaRPr lang="en-GB"/>
        </a:p>
      </dgm:t>
    </dgm:pt>
    <dgm:pt modelId="{EBCA328C-7595-46E2-9C06-C03EF4407226}">
      <dgm:prSet custT="1"/>
      <dgm:spPr>
        <a:solidFill>
          <a:schemeClr val="bg1"/>
        </a:solidFill>
        <a:ln w="38100">
          <a:solidFill>
            <a:schemeClr val="tx1"/>
          </a:solidFill>
        </a:ln>
      </dgm:spPr>
      <dgm:t>
        <a:bodyPr/>
        <a:lstStyle/>
        <a:p>
          <a:r>
            <a:rPr lang="en-GB" sz="1200" dirty="0" smtClean="0">
              <a:solidFill>
                <a:schemeClr val="tx1"/>
              </a:solidFill>
            </a:rPr>
            <a:t>knocking on a blackboard or a desk</a:t>
          </a:r>
          <a:endParaRPr lang="en-GB" sz="1200" dirty="0">
            <a:solidFill>
              <a:schemeClr val="tx1"/>
            </a:solidFill>
          </a:endParaRPr>
        </a:p>
      </dgm:t>
    </dgm:pt>
    <dgm:pt modelId="{D0C5CBF6-7F11-4134-9E08-0A5D8F1EF9CA}" type="parTrans" cxnId="{2BA79E14-0293-41FD-B460-FB43DF335B26}">
      <dgm:prSet custT="1"/>
      <dgm:spPr>
        <a:solidFill>
          <a:schemeClr val="bg1"/>
        </a:solidFill>
        <a:ln w="19050">
          <a:solidFill>
            <a:schemeClr val="tx1"/>
          </a:solidFill>
        </a:ln>
      </dgm:spPr>
      <dgm:t>
        <a:bodyPr/>
        <a:lstStyle/>
        <a:p>
          <a:endParaRPr lang="en-GB" sz="1200">
            <a:solidFill>
              <a:schemeClr val="tx1"/>
            </a:solidFill>
          </a:endParaRPr>
        </a:p>
      </dgm:t>
    </dgm:pt>
    <dgm:pt modelId="{95173CD7-D65C-45E6-877C-94B31CB62B95}" type="sibTrans" cxnId="{2BA79E14-0293-41FD-B460-FB43DF335B26}">
      <dgm:prSet/>
      <dgm:spPr/>
      <dgm:t>
        <a:bodyPr/>
        <a:lstStyle/>
        <a:p>
          <a:endParaRPr lang="en-GB"/>
        </a:p>
      </dgm:t>
    </dgm:pt>
    <dgm:pt modelId="{79CC295B-73A8-4C22-9A94-10FB051E2943}">
      <dgm:prSet custT="1"/>
      <dgm:spPr>
        <a:solidFill>
          <a:schemeClr val="bg1"/>
        </a:solidFill>
        <a:ln w="38100">
          <a:solidFill>
            <a:schemeClr val="tx1"/>
          </a:solidFill>
        </a:ln>
      </dgm:spPr>
      <dgm:t>
        <a:bodyPr/>
        <a:lstStyle/>
        <a:p>
          <a:r>
            <a:rPr lang="en-GB" sz="1200" dirty="0" smtClean="0">
              <a:solidFill>
                <a:schemeClr val="tx1"/>
              </a:solidFill>
            </a:rPr>
            <a:t>If noisy continuous, say some words</a:t>
          </a:r>
        </a:p>
        <a:p>
          <a:r>
            <a:rPr lang="en-GB" sz="1200" dirty="0" smtClean="0">
              <a:solidFill>
                <a:schemeClr val="tx1"/>
              </a:solidFill>
            </a:rPr>
            <a:t>''please pay attention and keep rules''</a:t>
          </a:r>
        </a:p>
      </dgm:t>
    </dgm:pt>
    <dgm:pt modelId="{0600899E-42CF-4A5C-B5CD-590F581259BC}" type="parTrans" cxnId="{C7099BA5-F21A-4025-959B-FCB5F2FA07EC}">
      <dgm:prSet custT="1"/>
      <dgm:spPr>
        <a:solidFill>
          <a:schemeClr val="bg1"/>
        </a:solidFill>
        <a:ln w="19050">
          <a:solidFill>
            <a:schemeClr val="tx1"/>
          </a:solidFill>
        </a:ln>
      </dgm:spPr>
      <dgm:t>
        <a:bodyPr/>
        <a:lstStyle/>
        <a:p>
          <a:endParaRPr lang="en-GB" sz="1200">
            <a:solidFill>
              <a:schemeClr val="tx1"/>
            </a:solidFill>
          </a:endParaRPr>
        </a:p>
      </dgm:t>
    </dgm:pt>
    <dgm:pt modelId="{FA631888-4677-4ABE-8BE1-6C897AE5D56D}" type="sibTrans" cxnId="{C7099BA5-F21A-4025-959B-FCB5F2FA07EC}">
      <dgm:prSet/>
      <dgm:spPr/>
      <dgm:t>
        <a:bodyPr/>
        <a:lstStyle/>
        <a:p>
          <a:endParaRPr lang="en-GB"/>
        </a:p>
      </dgm:t>
    </dgm:pt>
    <dgm:pt modelId="{825F1E03-8A0D-4501-8DAD-3BB6A0534FEC}">
      <dgm:prSet custT="1"/>
      <dgm:spPr>
        <a:solidFill>
          <a:schemeClr val="bg1"/>
        </a:solidFill>
        <a:ln w="38100">
          <a:solidFill>
            <a:schemeClr val="tx1"/>
          </a:solidFill>
        </a:ln>
      </dgm:spPr>
      <dgm:t>
        <a:bodyPr/>
        <a:lstStyle/>
        <a:p>
          <a:r>
            <a:rPr lang="en-GB" sz="1200" dirty="0" smtClean="0">
              <a:solidFill>
                <a:schemeClr val="tx1"/>
              </a:solidFill>
            </a:rPr>
            <a:t>After noisy, you can provide some information and advices about rules</a:t>
          </a:r>
          <a:endParaRPr lang="en-GB" sz="1200" dirty="0">
            <a:solidFill>
              <a:schemeClr val="tx1"/>
            </a:solidFill>
          </a:endParaRPr>
        </a:p>
      </dgm:t>
    </dgm:pt>
    <dgm:pt modelId="{FA26A1F0-9564-49D0-AE96-D501F8EB96BB}" type="parTrans" cxnId="{9AB628CA-FF50-44FB-B521-F9CE98010455}">
      <dgm:prSet custT="1"/>
      <dgm:spPr>
        <a:solidFill>
          <a:schemeClr val="bg1"/>
        </a:solidFill>
        <a:ln w="19050">
          <a:solidFill>
            <a:schemeClr val="tx1"/>
          </a:solidFill>
        </a:ln>
      </dgm:spPr>
      <dgm:t>
        <a:bodyPr/>
        <a:lstStyle/>
        <a:p>
          <a:endParaRPr lang="en-GB" sz="1200">
            <a:solidFill>
              <a:schemeClr val="tx1"/>
            </a:solidFill>
          </a:endParaRPr>
        </a:p>
      </dgm:t>
    </dgm:pt>
    <dgm:pt modelId="{03C92DD9-DD8C-4A8E-92FD-039B924A538B}" type="sibTrans" cxnId="{9AB628CA-FF50-44FB-B521-F9CE98010455}">
      <dgm:prSet/>
      <dgm:spPr/>
      <dgm:t>
        <a:bodyPr/>
        <a:lstStyle/>
        <a:p>
          <a:endParaRPr lang="en-GB"/>
        </a:p>
      </dgm:t>
    </dgm:pt>
    <dgm:pt modelId="{3C14DBBB-457B-4276-8158-E180A5CD9B2F}">
      <dgm:prSet custT="1"/>
      <dgm:spPr>
        <a:solidFill>
          <a:schemeClr val="bg1"/>
        </a:solidFill>
        <a:ln w="38100">
          <a:solidFill>
            <a:schemeClr val="tx1"/>
          </a:solidFill>
        </a:ln>
      </dgm:spPr>
      <dgm:t>
        <a:bodyPr/>
        <a:lstStyle/>
        <a:p>
          <a:r>
            <a:rPr lang="en-GB" sz="1200" dirty="0" smtClean="0">
              <a:solidFill>
                <a:schemeClr val="tx1"/>
              </a:solidFill>
            </a:rPr>
            <a:t>Attend talkative students to discuss about subject and get their opinion</a:t>
          </a:r>
          <a:endParaRPr lang="en-GB" sz="1200" dirty="0">
            <a:solidFill>
              <a:schemeClr val="tx1"/>
            </a:solidFill>
          </a:endParaRPr>
        </a:p>
      </dgm:t>
    </dgm:pt>
    <dgm:pt modelId="{EAFDCD2A-2CE8-4457-891B-ABFA35C0FE17}" type="parTrans" cxnId="{32E1D417-93AC-498C-A9F8-3AEF812FA83C}">
      <dgm:prSet custT="1"/>
      <dgm:spPr>
        <a:solidFill>
          <a:schemeClr val="bg1"/>
        </a:solidFill>
        <a:ln w="19050">
          <a:solidFill>
            <a:schemeClr val="tx1"/>
          </a:solidFill>
        </a:ln>
      </dgm:spPr>
      <dgm:t>
        <a:bodyPr/>
        <a:lstStyle/>
        <a:p>
          <a:endParaRPr lang="en-GB" sz="1200">
            <a:solidFill>
              <a:schemeClr val="tx1"/>
            </a:solidFill>
          </a:endParaRPr>
        </a:p>
      </dgm:t>
    </dgm:pt>
    <dgm:pt modelId="{6F41FCD6-00AB-4960-9AE0-79320FDBC160}" type="sibTrans" cxnId="{32E1D417-93AC-498C-A9F8-3AEF812FA83C}">
      <dgm:prSet/>
      <dgm:spPr/>
      <dgm:t>
        <a:bodyPr/>
        <a:lstStyle/>
        <a:p>
          <a:endParaRPr lang="en-GB"/>
        </a:p>
      </dgm:t>
    </dgm:pt>
    <dgm:pt modelId="{C79DE021-9F38-49C5-ACD9-40A58C52859D}">
      <dgm:prSet custT="1"/>
      <dgm:spPr>
        <a:solidFill>
          <a:schemeClr val="bg1"/>
        </a:solidFill>
        <a:ln w="38100">
          <a:solidFill>
            <a:schemeClr val="tx1"/>
          </a:solidFill>
        </a:ln>
      </dgm:spPr>
      <dgm:t>
        <a:bodyPr/>
        <a:lstStyle/>
        <a:p>
          <a:r>
            <a:rPr lang="en-GB" sz="1200" dirty="0" smtClean="0">
              <a:solidFill>
                <a:schemeClr val="tx1"/>
              </a:solidFill>
            </a:rPr>
            <a:t>If continuous, you can ask talkative</a:t>
          </a:r>
        </a:p>
        <a:p>
          <a:r>
            <a:rPr lang="en-GB" sz="1200" dirty="0" smtClean="0">
              <a:solidFill>
                <a:schemeClr val="tx1"/>
              </a:solidFill>
            </a:rPr>
            <a:t>Dear.. Do you have any problem or Q?</a:t>
          </a:r>
          <a:endParaRPr lang="en-GB" sz="1200" dirty="0">
            <a:solidFill>
              <a:schemeClr val="tx1"/>
            </a:solidFill>
          </a:endParaRPr>
        </a:p>
      </dgm:t>
    </dgm:pt>
    <dgm:pt modelId="{240D0196-5909-4EAF-A560-1578FF138912}" type="parTrans" cxnId="{3C61FC29-67D7-4647-AA3F-BA7411AA9F21}">
      <dgm:prSet custT="1"/>
      <dgm:spPr>
        <a:solidFill>
          <a:schemeClr val="bg1"/>
        </a:solidFill>
        <a:ln w="19050">
          <a:solidFill>
            <a:schemeClr val="tx1"/>
          </a:solidFill>
        </a:ln>
      </dgm:spPr>
      <dgm:t>
        <a:bodyPr/>
        <a:lstStyle/>
        <a:p>
          <a:endParaRPr lang="en-GB" sz="1200">
            <a:solidFill>
              <a:schemeClr val="tx1"/>
            </a:solidFill>
          </a:endParaRPr>
        </a:p>
      </dgm:t>
    </dgm:pt>
    <dgm:pt modelId="{8F42A9AD-B377-4027-A21B-3E2C73E7F2F5}" type="sibTrans" cxnId="{3C61FC29-67D7-4647-AA3F-BA7411AA9F21}">
      <dgm:prSet/>
      <dgm:spPr/>
      <dgm:t>
        <a:bodyPr/>
        <a:lstStyle/>
        <a:p>
          <a:endParaRPr lang="en-GB"/>
        </a:p>
      </dgm:t>
    </dgm:pt>
    <dgm:pt modelId="{01EC0949-3A38-47DC-85CC-29D8BD3D32CF}">
      <dgm:prSet custT="1"/>
      <dgm:spPr>
        <a:solidFill>
          <a:schemeClr val="bg1"/>
        </a:solidFill>
        <a:ln w="38100">
          <a:solidFill>
            <a:schemeClr val="tx1"/>
          </a:solidFill>
        </a:ln>
      </dgm:spPr>
      <dgm:t>
        <a:bodyPr/>
        <a:lstStyle/>
        <a:p>
          <a:r>
            <a:rPr lang="en-GB" sz="1200" dirty="0" smtClean="0">
              <a:solidFill>
                <a:schemeClr val="tx1"/>
              </a:solidFill>
            </a:rPr>
            <a:t>Change position of the talkative students in the class during the lesson</a:t>
          </a:r>
          <a:endParaRPr lang="en-GB" sz="1200" dirty="0">
            <a:solidFill>
              <a:schemeClr val="tx1"/>
            </a:solidFill>
          </a:endParaRPr>
        </a:p>
      </dgm:t>
    </dgm:pt>
    <dgm:pt modelId="{31C664F9-8688-4EF3-B273-0620B115417B}" type="parTrans" cxnId="{44FDEFB8-C374-404C-BA48-E98288873261}">
      <dgm:prSet custT="1"/>
      <dgm:spPr>
        <a:solidFill>
          <a:schemeClr val="bg1"/>
        </a:solidFill>
        <a:ln w="19050">
          <a:solidFill>
            <a:schemeClr val="tx1"/>
          </a:solidFill>
        </a:ln>
      </dgm:spPr>
      <dgm:t>
        <a:bodyPr/>
        <a:lstStyle/>
        <a:p>
          <a:endParaRPr lang="en-GB" sz="1200">
            <a:solidFill>
              <a:schemeClr val="tx1"/>
            </a:solidFill>
          </a:endParaRPr>
        </a:p>
      </dgm:t>
    </dgm:pt>
    <dgm:pt modelId="{34CE81EB-532D-48D5-B477-F62A061AAE73}" type="sibTrans" cxnId="{44FDEFB8-C374-404C-BA48-E98288873261}">
      <dgm:prSet/>
      <dgm:spPr/>
      <dgm:t>
        <a:bodyPr/>
        <a:lstStyle/>
        <a:p>
          <a:endParaRPr lang="en-GB"/>
        </a:p>
      </dgm:t>
    </dgm:pt>
    <dgm:pt modelId="{5BA858CC-4360-41DB-965A-173504A989B8}">
      <dgm:prSet custT="1"/>
      <dgm:spPr>
        <a:solidFill>
          <a:schemeClr val="bg1"/>
        </a:solidFill>
        <a:ln w="38100">
          <a:solidFill>
            <a:schemeClr val="tx1"/>
          </a:solidFill>
        </a:ln>
      </dgm:spPr>
      <dgm:t>
        <a:bodyPr/>
        <a:lstStyle/>
        <a:p>
          <a:r>
            <a:rPr lang="en-GB" sz="1200" dirty="0" smtClean="0">
              <a:solidFill>
                <a:schemeClr val="tx1"/>
              </a:solidFill>
            </a:rPr>
            <a:t>Speak with talkative in outside of class &amp; get an appointment in office. However, give extra marks &amp; respect student who always follow rules</a:t>
          </a:r>
          <a:endParaRPr lang="en-GB" sz="1200" dirty="0">
            <a:solidFill>
              <a:schemeClr val="tx1"/>
            </a:solidFill>
          </a:endParaRPr>
        </a:p>
      </dgm:t>
    </dgm:pt>
    <dgm:pt modelId="{5F7355F2-2C1E-4043-B16B-84CF79F41A27}" type="parTrans" cxnId="{88994E87-5011-4706-8942-DBCDA43112F3}">
      <dgm:prSet custT="1"/>
      <dgm:spPr>
        <a:solidFill>
          <a:schemeClr val="bg1"/>
        </a:solidFill>
        <a:ln w="19050">
          <a:solidFill>
            <a:schemeClr val="tx1"/>
          </a:solidFill>
        </a:ln>
      </dgm:spPr>
      <dgm:t>
        <a:bodyPr/>
        <a:lstStyle/>
        <a:p>
          <a:endParaRPr lang="en-GB" sz="1200">
            <a:solidFill>
              <a:schemeClr val="tx1"/>
            </a:solidFill>
          </a:endParaRPr>
        </a:p>
      </dgm:t>
    </dgm:pt>
    <dgm:pt modelId="{9707DEBA-D294-4CB8-AEA1-666D36213E4C}" type="sibTrans" cxnId="{88994E87-5011-4706-8942-DBCDA43112F3}">
      <dgm:prSet/>
      <dgm:spPr/>
      <dgm:t>
        <a:bodyPr/>
        <a:lstStyle/>
        <a:p>
          <a:endParaRPr lang="en-GB"/>
        </a:p>
      </dgm:t>
    </dgm:pt>
    <dgm:pt modelId="{5CF07299-430C-46C6-B0C2-CD8E710E9FA2}">
      <dgm:prSet custT="1"/>
      <dgm:spPr>
        <a:solidFill>
          <a:schemeClr val="bg1"/>
        </a:solidFill>
        <a:ln w="38100">
          <a:solidFill>
            <a:schemeClr val="tx1"/>
          </a:solidFill>
        </a:ln>
      </dgm:spPr>
      <dgm:t>
        <a:bodyPr/>
        <a:lstStyle/>
        <a:p>
          <a:r>
            <a:rPr lang="en-GB" sz="1200" dirty="0" smtClean="0">
              <a:solidFill>
                <a:schemeClr val="tx1"/>
              </a:solidFill>
            </a:rPr>
            <a:t>Never say bad speech/word in class or your office against talkative because it is like a sword that have two edges. </a:t>
          </a:r>
          <a:endParaRPr lang="en-GB" sz="1200" dirty="0">
            <a:solidFill>
              <a:schemeClr val="tx1"/>
            </a:solidFill>
          </a:endParaRPr>
        </a:p>
      </dgm:t>
    </dgm:pt>
    <dgm:pt modelId="{2F62EC7B-6D6F-496C-9D65-6DA708677E7D}" type="parTrans" cxnId="{AC274786-BC6F-44C4-BFA7-3C8644191CA8}">
      <dgm:prSet custT="1"/>
      <dgm:spPr>
        <a:solidFill>
          <a:schemeClr val="bg1"/>
        </a:solidFill>
        <a:ln w="19050">
          <a:solidFill>
            <a:schemeClr val="tx1"/>
          </a:solidFill>
        </a:ln>
      </dgm:spPr>
      <dgm:t>
        <a:bodyPr/>
        <a:lstStyle/>
        <a:p>
          <a:endParaRPr lang="en-GB" sz="1200">
            <a:solidFill>
              <a:schemeClr val="tx1"/>
            </a:solidFill>
          </a:endParaRPr>
        </a:p>
      </dgm:t>
    </dgm:pt>
    <dgm:pt modelId="{DF2FADF2-B30E-4D8B-9CAB-F5613A098EF1}" type="sibTrans" cxnId="{AC274786-BC6F-44C4-BFA7-3C8644191CA8}">
      <dgm:prSet/>
      <dgm:spPr/>
      <dgm:t>
        <a:bodyPr/>
        <a:lstStyle/>
        <a:p>
          <a:endParaRPr lang="en-GB"/>
        </a:p>
      </dgm:t>
    </dgm:pt>
    <dgm:pt modelId="{6AA70E83-034F-4E87-B4B1-5F07E5A39C26}">
      <dgm:prSet custT="1"/>
      <dgm:spPr>
        <a:solidFill>
          <a:schemeClr val="bg1"/>
        </a:solidFill>
        <a:ln w="38100">
          <a:solidFill>
            <a:schemeClr val="tx1"/>
          </a:solidFill>
        </a:ln>
      </dgm:spPr>
      <dgm:t>
        <a:bodyPr/>
        <a:lstStyle/>
        <a:p>
          <a:r>
            <a:rPr lang="en-GB" sz="1200" dirty="0" smtClean="0">
              <a:solidFill>
                <a:schemeClr val="tx1"/>
              </a:solidFill>
            </a:rPr>
            <a:t>During the appointment, motivate them respectfully and explain that they should change their behaviours</a:t>
          </a:r>
          <a:endParaRPr lang="en-GB" sz="1200" dirty="0">
            <a:solidFill>
              <a:schemeClr val="tx1"/>
            </a:solidFill>
          </a:endParaRPr>
        </a:p>
      </dgm:t>
    </dgm:pt>
    <dgm:pt modelId="{B0BFA1DE-4473-4A33-AD21-6D6BC9AF94F1}" type="parTrans" cxnId="{6A8DA09C-A095-476B-B303-EEF23368292A}">
      <dgm:prSet custT="1"/>
      <dgm:spPr>
        <a:solidFill>
          <a:schemeClr val="bg1"/>
        </a:solidFill>
        <a:ln w="19050">
          <a:solidFill>
            <a:schemeClr val="tx1"/>
          </a:solidFill>
        </a:ln>
      </dgm:spPr>
      <dgm:t>
        <a:bodyPr/>
        <a:lstStyle/>
        <a:p>
          <a:endParaRPr lang="en-GB" sz="1200">
            <a:solidFill>
              <a:schemeClr val="tx1"/>
            </a:solidFill>
          </a:endParaRPr>
        </a:p>
      </dgm:t>
    </dgm:pt>
    <dgm:pt modelId="{A0E5944C-B581-4A73-BF41-261A90A8CCD5}" type="sibTrans" cxnId="{6A8DA09C-A095-476B-B303-EEF23368292A}">
      <dgm:prSet/>
      <dgm:spPr/>
      <dgm:t>
        <a:bodyPr/>
        <a:lstStyle/>
        <a:p>
          <a:endParaRPr lang="en-GB"/>
        </a:p>
      </dgm:t>
    </dgm:pt>
    <dgm:pt modelId="{8885664A-FFD0-495C-9096-08A3B61834A0}">
      <dgm:prSet custT="1"/>
      <dgm:spPr>
        <a:solidFill>
          <a:schemeClr val="bg1"/>
        </a:solidFill>
        <a:ln w="38100">
          <a:solidFill>
            <a:schemeClr val="tx1"/>
          </a:solidFill>
        </a:ln>
      </dgm:spPr>
      <dgm:t>
        <a:bodyPr/>
        <a:lstStyle/>
        <a:p>
          <a:r>
            <a:rPr lang="en-GB" sz="1200" dirty="0" smtClean="0">
              <a:solidFill>
                <a:schemeClr val="tx1"/>
              </a:solidFill>
            </a:rPr>
            <a:t>Let them to say some comments about this situation because they may have a problem and need advice/help </a:t>
          </a:r>
          <a:endParaRPr lang="en-GB" sz="1200" dirty="0">
            <a:solidFill>
              <a:schemeClr val="tx1"/>
            </a:solidFill>
          </a:endParaRPr>
        </a:p>
      </dgm:t>
    </dgm:pt>
    <dgm:pt modelId="{614C084F-982A-47F3-ABD5-4610DFB299F9}" type="parTrans" cxnId="{BCB05FB7-838D-4E35-8C64-DC13A1386CA6}">
      <dgm:prSet custT="1"/>
      <dgm:spPr>
        <a:solidFill>
          <a:schemeClr val="bg1"/>
        </a:solidFill>
        <a:ln w="19050">
          <a:solidFill>
            <a:schemeClr val="tx1"/>
          </a:solidFill>
        </a:ln>
      </dgm:spPr>
      <dgm:t>
        <a:bodyPr/>
        <a:lstStyle/>
        <a:p>
          <a:endParaRPr lang="en-GB" sz="1200">
            <a:solidFill>
              <a:schemeClr val="tx1"/>
            </a:solidFill>
          </a:endParaRPr>
        </a:p>
      </dgm:t>
    </dgm:pt>
    <dgm:pt modelId="{9835FB3C-B78E-4191-A836-130D1167AB29}" type="sibTrans" cxnId="{BCB05FB7-838D-4E35-8C64-DC13A1386CA6}">
      <dgm:prSet/>
      <dgm:spPr/>
      <dgm:t>
        <a:bodyPr/>
        <a:lstStyle/>
        <a:p>
          <a:endParaRPr lang="en-GB"/>
        </a:p>
      </dgm:t>
    </dgm:pt>
    <dgm:pt modelId="{45CB26EE-9E6C-474B-8EC7-357161FB6B97}" type="pres">
      <dgm:prSet presAssocID="{573CA279-6E38-4EFB-B4AE-AF28BB9F9C8C}" presName="diagram" presStyleCnt="0">
        <dgm:presLayoutVars>
          <dgm:chPref val="1"/>
          <dgm:dir/>
          <dgm:animOne val="branch"/>
          <dgm:animLvl val="lvl"/>
          <dgm:resizeHandles val="exact"/>
        </dgm:presLayoutVars>
      </dgm:prSet>
      <dgm:spPr/>
      <dgm:t>
        <a:bodyPr/>
        <a:lstStyle/>
        <a:p>
          <a:endParaRPr lang="en-GB"/>
        </a:p>
      </dgm:t>
    </dgm:pt>
    <dgm:pt modelId="{BF3C9A1E-02CA-4DFF-97D9-0D45B65DA3A9}" type="pres">
      <dgm:prSet presAssocID="{B922174F-D57C-40F4-B0CD-4F8DBB6350DC}" presName="root1" presStyleCnt="0"/>
      <dgm:spPr/>
    </dgm:pt>
    <dgm:pt modelId="{33B19DE8-DDB0-47C4-8212-B7CCDCA9533D}" type="pres">
      <dgm:prSet presAssocID="{B922174F-D57C-40F4-B0CD-4F8DBB6350DC}" presName="LevelOneTextNode" presStyleLbl="node0" presStyleIdx="0" presStyleCnt="1" custScaleX="502056" custScaleY="325644">
        <dgm:presLayoutVars>
          <dgm:chPref val="3"/>
        </dgm:presLayoutVars>
      </dgm:prSet>
      <dgm:spPr/>
      <dgm:t>
        <a:bodyPr/>
        <a:lstStyle/>
        <a:p>
          <a:endParaRPr lang="en-GB"/>
        </a:p>
      </dgm:t>
    </dgm:pt>
    <dgm:pt modelId="{0482C536-7DDB-4C09-A695-01E2B7092B91}" type="pres">
      <dgm:prSet presAssocID="{B922174F-D57C-40F4-B0CD-4F8DBB6350DC}" presName="level2hierChild" presStyleCnt="0"/>
      <dgm:spPr/>
    </dgm:pt>
    <dgm:pt modelId="{633EBC31-5514-4D4D-8786-FCAD0EE16722}" type="pres">
      <dgm:prSet presAssocID="{E46A6780-40F8-464A-9994-888D994036E0}" presName="conn2-1" presStyleLbl="parChTrans1D2" presStyleIdx="0" presStyleCnt="17"/>
      <dgm:spPr/>
      <dgm:t>
        <a:bodyPr/>
        <a:lstStyle/>
        <a:p>
          <a:endParaRPr lang="en-GB"/>
        </a:p>
      </dgm:t>
    </dgm:pt>
    <dgm:pt modelId="{B2B82C4D-E9DA-44DC-B59F-3BDBCF5025E5}" type="pres">
      <dgm:prSet presAssocID="{E46A6780-40F8-464A-9994-888D994036E0}" presName="connTx" presStyleLbl="parChTrans1D2" presStyleIdx="0" presStyleCnt="17"/>
      <dgm:spPr/>
      <dgm:t>
        <a:bodyPr/>
        <a:lstStyle/>
        <a:p>
          <a:endParaRPr lang="en-GB"/>
        </a:p>
      </dgm:t>
    </dgm:pt>
    <dgm:pt modelId="{6A6AE395-DCFA-4EDE-A0B4-5F8C2C43FCA5}" type="pres">
      <dgm:prSet presAssocID="{85E0AA0B-84CB-4374-BE3A-DD5643860F34}" presName="root2" presStyleCnt="0"/>
      <dgm:spPr/>
    </dgm:pt>
    <dgm:pt modelId="{D9487E4C-8D2F-47EF-8D13-80C2DB6469DB}" type="pres">
      <dgm:prSet presAssocID="{85E0AA0B-84CB-4374-BE3A-DD5643860F34}" presName="LevelTwoTextNode" presStyleLbl="node2" presStyleIdx="0" presStyleCnt="17" custScaleX="410709" custScaleY="207447" custLinFactX="-182153" custLinFactY="1600000" custLinFactNeighborX="-200000" custLinFactNeighborY="1616984">
        <dgm:presLayoutVars>
          <dgm:chPref val="3"/>
        </dgm:presLayoutVars>
      </dgm:prSet>
      <dgm:spPr/>
      <dgm:t>
        <a:bodyPr/>
        <a:lstStyle/>
        <a:p>
          <a:endParaRPr lang="en-GB"/>
        </a:p>
      </dgm:t>
    </dgm:pt>
    <dgm:pt modelId="{C52FEBE7-17A6-49A9-9EFB-14B9A3F74D5B}" type="pres">
      <dgm:prSet presAssocID="{85E0AA0B-84CB-4374-BE3A-DD5643860F34}" presName="level3hierChild" presStyleCnt="0"/>
      <dgm:spPr/>
    </dgm:pt>
    <dgm:pt modelId="{FD184282-4FBE-4CE4-9114-51836970B146}" type="pres">
      <dgm:prSet presAssocID="{F9D74F2E-3B1F-494B-8A60-CD5A8A20C92A}" presName="conn2-1" presStyleLbl="parChTrans1D2" presStyleIdx="1" presStyleCnt="17"/>
      <dgm:spPr/>
      <dgm:t>
        <a:bodyPr/>
        <a:lstStyle/>
        <a:p>
          <a:endParaRPr lang="en-GB"/>
        </a:p>
      </dgm:t>
    </dgm:pt>
    <dgm:pt modelId="{F4D3492A-62B2-4F04-8E01-3F06FA1AFFFB}" type="pres">
      <dgm:prSet presAssocID="{F9D74F2E-3B1F-494B-8A60-CD5A8A20C92A}" presName="connTx" presStyleLbl="parChTrans1D2" presStyleIdx="1" presStyleCnt="17"/>
      <dgm:spPr/>
      <dgm:t>
        <a:bodyPr/>
        <a:lstStyle/>
        <a:p>
          <a:endParaRPr lang="en-GB"/>
        </a:p>
      </dgm:t>
    </dgm:pt>
    <dgm:pt modelId="{35D1F62E-C8E8-4380-9DFD-6348F03B3DBB}" type="pres">
      <dgm:prSet presAssocID="{12E156FB-63FC-4DE7-B06F-7A630EBCE0C9}" presName="root2" presStyleCnt="0"/>
      <dgm:spPr/>
    </dgm:pt>
    <dgm:pt modelId="{15DDF8C2-8299-4964-813F-DBE8356DCF49}" type="pres">
      <dgm:prSet presAssocID="{12E156FB-63FC-4DE7-B06F-7A630EBCE0C9}" presName="LevelTwoTextNode" presStyleLbl="node2" presStyleIdx="1" presStyleCnt="17" custScaleX="205933" custScaleY="208322" custLinFactX="-191591" custLinFactY="100000" custLinFactNeighborX="-200000" custLinFactNeighborY="186283">
        <dgm:presLayoutVars>
          <dgm:chPref val="3"/>
        </dgm:presLayoutVars>
      </dgm:prSet>
      <dgm:spPr/>
      <dgm:t>
        <a:bodyPr/>
        <a:lstStyle/>
        <a:p>
          <a:endParaRPr lang="en-GB"/>
        </a:p>
      </dgm:t>
    </dgm:pt>
    <dgm:pt modelId="{2D9F4999-457C-4011-9059-391C4DC7DD75}" type="pres">
      <dgm:prSet presAssocID="{12E156FB-63FC-4DE7-B06F-7A630EBCE0C9}" presName="level3hierChild" presStyleCnt="0"/>
      <dgm:spPr/>
    </dgm:pt>
    <dgm:pt modelId="{64DAF7AA-FF45-430F-A0A7-EAC564CF00CC}" type="pres">
      <dgm:prSet presAssocID="{3E813A57-408C-4E28-8D8D-D2C114B8AA9D}" presName="conn2-1" presStyleLbl="parChTrans1D2" presStyleIdx="2" presStyleCnt="17"/>
      <dgm:spPr/>
      <dgm:t>
        <a:bodyPr/>
        <a:lstStyle/>
        <a:p>
          <a:endParaRPr lang="en-GB"/>
        </a:p>
      </dgm:t>
    </dgm:pt>
    <dgm:pt modelId="{7B1DCAB6-1030-471A-9C25-26840F13140D}" type="pres">
      <dgm:prSet presAssocID="{3E813A57-408C-4E28-8D8D-D2C114B8AA9D}" presName="connTx" presStyleLbl="parChTrans1D2" presStyleIdx="2" presStyleCnt="17"/>
      <dgm:spPr/>
      <dgm:t>
        <a:bodyPr/>
        <a:lstStyle/>
        <a:p>
          <a:endParaRPr lang="en-GB"/>
        </a:p>
      </dgm:t>
    </dgm:pt>
    <dgm:pt modelId="{A45C1A8C-2E1B-4E3D-B802-0DFE24FD821A}" type="pres">
      <dgm:prSet presAssocID="{4C2B2298-1202-4A9E-9B6F-D10C79238AEA}" presName="root2" presStyleCnt="0"/>
      <dgm:spPr/>
    </dgm:pt>
    <dgm:pt modelId="{442217D2-57C6-43D7-B701-238D4ED4749D}" type="pres">
      <dgm:prSet presAssocID="{4C2B2298-1202-4A9E-9B6F-D10C79238AEA}" presName="LevelTwoTextNode" presStyleLbl="node2" presStyleIdx="2" presStyleCnt="17" custScaleX="148822" custScaleY="202911" custLinFactX="-254612" custLinFactNeighborX="-300000" custLinFactNeighborY="66827">
        <dgm:presLayoutVars>
          <dgm:chPref val="3"/>
        </dgm:presLayoutVars>
      </dgm:prSet>
      <dgm:spPr/>
      <dgm:t>
        <a:bodyPr/>
        <a:lstStyle/>
        <a:p>
          <a:endParaRPr lang="en-GB"/>
        </a:p>
      </dgm:t>
    </dgm:pt>
    <dgm:pt modelId="{D304451E-9CDD-4675-9FFE-B7FAF50FF074}" type="pres">
      <dgm:prSet presAssocID="{4C2B2298-1202-4A9E-9B6F-D10C79238AEA}" presName="level3hierChild" presStyleCnt="0"/>
      <dgm:spPr/>
    </dgm:pt>
    <dgm:pt modelId="{3FE989B8-2B82-49D3-9047-A52EF6EE8F67}" type="pres">
      <dgm:prSet presAssocID="{09D2F130-8884-4AC9-8003-CD842E82E227}" presName="conn2-1" presStyleLbl="parChTrans1D2" presStyleIdx="3" presStyleCnt="17"/>
      <dgm:spPr/>
      <dgm:t>
        <a:bodyPr/>
        <a:lstStyle/>
        <a:p>
          <a:endParaRPr lang="en-GB"/>
        </a:p>
      </dgm:t>
    </dgm:pt>
    <dgm:pt modelId="{47A95FB4-8655-456F-BB27-DA5CABED34C6}" type="pres">
      <dgm:prSet presAssocID="{09D2F130-8884-4AC9-8003-CD842E82E227}" presName="connTx" presStyleLbl="parChTrans1D2" presStyleIdx="3" presStyleCnt="17"/>
      <dgm:spPr/>
      <dgm:t>
        <a:bodyPr/>
        <a:lstStyle/>
        <a:p>
          <a:endParaRPr lang="en-GB"/>
        </a:p>
      </dgm:t>
    </dgm:pt>
    <dgm:pt modelId="{52044E14-C3A2-458F-A522-40EAB8B5F6E3}" type="pres">
      <dgm:prSet presAssocID="{81859540-F6A3-456D-8D1E-348CBBC5DF19}" presName="root2" presStyleCnt="0"/>
      <dgm:spPr/>
    </dgm:pt>
    <dgm:pt modelId="{C4F42F30-14EA-4C95-A234-BBBA0CF6BE9E}" type="pres">
      <dgm:prSet presAssocID="{81859540-F6A3-456D-8D1E-348CBBC5DF19}" presName="LevelTwoTextNode" presStyleLbl="node2" presStyleIdx="3" presStyleCnt="17" custScaleX="258164" custScaleY="201483" custLinFactX="-67106" custLinFactY="-49656" custLinFactNeighborX="-100000" custLinFactNeighborY="-100000">
        <dgm:presLayoutVars>
          <dgm:chPref val="3"/>
        </dgm:presLayoutVars>
      </dgm:prSet>
      <dgm:spPr/>
      <dgm:t>
        <a:bodyPr/>
        <a:lstStyle/>
        <a:p>
          <a:endParaRPr lang="en-GB"/>
        </a:p>
      </dgm:t>
    </dgm:pt>
    <dgm:pt modelId="{82E038B8-4E7B-4CDA-B49F-22F3A60358BB}" type="pres">
      <dgm:prSet presAssocID="{81859540-F6A3-456D-8D1E-348CBBC5DF19}" presName="level3hierChild" presStyleCnt="0"/>
      <dgm:spPr/>
    </dgm:pt>
    <dgm:pt modelId="{14CBF323-7D42-4209-82A2-9AE60668D3E8}" type="pres">
      <dgm:prSet presAssocID="{D0C5CBF6-7F11-4134-9E08-0A5D8F1EF9CA}" presName="conn2-1" presStyleLbl="parChTrans1D2" presStyleIdx="4" presStyleCnt="17"/>
      <dgm:spPr/>
      <dgm:t>
        <a:bodyPr/>
        <a:lstStyle/>
        <a:p>
          <a:endParaRPr lang="en-GB"/>
        </a:p>
      </dgm:t>
    </dgm:pt>
    <dgm:pt modelId="{52AD5B1E-BF33-4014-BCF3-8E5EDCAE6874}" type="pres">
      <dgm:prSet presAssocID="{D0C5CBF6-7F11-4134-9E08-0A5D8F1EF9CA}" presName="connTx" presStyleLbl="parChTrans1D2" presStyleIdx="4" presStyleCnt="17"/>
      <dgm:spPr/>
      <dgm:t>
        <a:bodyPr/>
        <a:lstStyle/>
        <a:p>
          <a:endParaRPr lang="en-GB"/>
        </a:p>
      </dgm:t>
    </dgm:pt>
    <dgm:pt modelId="{1A7E2256-3453-4C5B-8CA7-5F088D77F067}" type="pres">
      <dgm:prSet presAssocID="{EBCA328C-7595-46E2-9C06-C03EF4407226}" presName="root2" presStyleCnt="0"/>
      <dgm:spPr/>
    </dgm:pt>
    <dgm:pt modelId="{B00D2800-2CF0-4E40-ACFF-951DB7901BF9}" type="pres">
      <dgm:prSet presAssocID="{EBCA328C-7595-46E2-9C06-C03EF4407226}" presName="LevelTwoTextNode" presStyleLbl="node2" presStyleIdx="4" presStyleCnt="17" custScaleX="488178" custScaleY="120235" custLinFactX="21804" custLinFactY="-167136" custLinFactNeighborX="100000" custLinFactNeighborY="-200000">
        <dgm:presLayoutVars>
          <dgm:chPref val="3"/>
        </dgm:presLayoutVars>
      </dgm:prSet>
      <dgm:spPr/>
      <dgm:t>
        <a:bodyPr/>
        <a:lstStyle/>
        <a:p>
          <a:endParaRPr lang="en-GB"/>
        </a:p>
      </dgm:t>
    </dgm:pt>
    <dgm:pt modelId="{94D69F73-F09C-4AAB-8421-F64F100AD8A1}" type="pres">
      <dgm:prSet presAssocID="{EBCA328C-7595-46E2-9C06-C03EF4407226}" presName="level3hierChild" presStyleCnt="0"/>
      <dgm:spPr/>
    </dgm:pt>
    <dgm:pt modelId="{2DBBBE72-946F-496C-BB60-B08E2F10B8B5}" type="pres">
      <dgm:prSet presAssocID="{0600899E-42CF-4A5C-B5CD-590F581259BC}" presName="conn2-1" presStyleLbl="parChTrans1D2" presStyleIdx="5" presStyleCnt="17"/>
      <dgm:spPr/>
      <dgm:t>
        <a:bodyPr/>
        <a:lstStyle/>
        <a:p>
          <a:endParaRPr lang="en-GB"/>
        </a:p>
      </dgm:t>
    </dgm:pt>
    <dgm:pt modelId="{9408B08C-9A13-4AD3-8BDD-6D426CC2D2E7}" type="pres">
      <dgm:prSet presAssocID="{0600899E-42CF-4A5C-B5CD-590F581259BC}" presName="connTx" presStyleLbl="parChTrans1D2" presStyleIdx="5" presStyleCnt="17"/>
      <dgm:spPr/>
      <dgm:t>
        <a:bodyPr/>
        <a:lstStyle/>
        <a:p>
          <a:endParaRPr lang="en-GB"/>
        </a:p>
      </dgm:t>
    </dgm:pt>
    <dgm:pt modelId="{3F9932CD-E569-4B1E-9ED2-F100D0411D9A}" type="pres">
      <dgm:prSet presAssocID="{79CC295B-73A8-4C22-9A94-10FB051E2943}" presName="root2" presStyleCnt="0"/>
      <dgm:spPr/>
    </dgm:pt>
    <dgm:pt modelId="{8F20A78C-B9C3-4391-8D26-F6760ECFCCD5}" type="pres">
      <dgm:prSet presAssocID="{79CC295B-73A8-4C22-9A94-10FB051E2943}" presName="LevelTwoTextNode" presStyleLbl="node2" presStyleIdx="5" presStyleCnt="17" custScaleX="495668" custScaleY="194508" custLinFactX="27149" custLinFactY="-134633" custLinFactNeighborX="100000" custLinFactNeighborY="-200000">
        <dgm:presLayoutVars>
          <dgm:chPref val="3"/>
        </dgm:presLayoutVars>
      </dgm:prSet>
      <dgm:spPr/>
      <dgm:t>
        <a:bodyPr/>
        <a:lstStyle/>
        <a:p>
          <a:endParaRPr lang="en-GB"/>
        </a:p>
      </dgm:t>
    </dgm:pt>
    <dgm:pt modelId="{8857DE91-8D14-4312-B7C1-BD09E19F6EB2}" type="pres">
      <dgm:prSet presAssocID="{79CC295B-73A8-4C22-9A94-10FB051E2943}" presName="level3hierChild" presStyleCnt="0"/>
      <dgm:spPr/>
    </dgm:pt>
    <dgm:pt modelId="{8027AD9E-11D1-42E7-B724-A9EDE0BB2790}" type="pres">
      <dgm:prSet presAssocID="{FA26A1F0-9564-49D0-AE96-D501F8EB96BB}" presName="conn2-1" presStyleLbl="parChTrans1D2" presStyleIdx="6" presStyleCnt="17"/>
      <dgm:spPr/>
      <dgm:t>
        <a:bodyPr/>
        <a:lstStyle/>
        <a:p>
          <a:endParaRPr lang="en-GB"/>
        </a:p>
      </dgm:t>
    </dgm:pt>
    <dgm:pt modelId="{AA5BC3A9-44F5-4027-815C-6048B655192C}" type="pres">
      <dgm:prSet presAssocID="{FA26A1F0-9564-49D0-AE96-D501F8EB96BB}" presName="connTx" presStyleLbl="parChTrans1D2" presStyleIdx="6" presStyleCnt="17"/>
      <dgm:spPr/>
      <dgm:t>
        <a:bodyPr/>
        <a:lstStyle/>
        <a:p>
          <a:endParaRPr lang="en-GB"/>
        </a:p>
      </dgm:t>
    </dgm:pt>
    <dgm:pt modelId="{6641E939-56B0-41DA-9DE7-4838E337EEC3}" type="pres">
      <dgm:prSet presAssocID="{825F1E03-8A0D-4501-8DAD-3BB6A0534FEC}" presName="root2" presStyleCnt="0"/>
      <dgm:spPr/>
    </dgm:pt>
    <dgm:pt modelId="{ADE6C5D9-90D4-441D-950C-1E639C201E04}" type="pres">
      <dgm:prSet presAssocID="{825F1E03-8A0D-4501-8DAD-3BB6A0534FEC}" presName="LevelTwoTextNode" presStyleLbl="node2" presStyleIdx="6" presStyleCnt="17" custScaleX="487224" custScaleY="185442" custLinFactX="29836" custLinFactY="-100000" custLinFactNeighborX="100000" custLinFactNeighborY="-194015">
        <dgm:presLayoutVars>
          <dgm:chPref val="3"/>
        </dgm:presLayoutVars>
      </dgm:prSet>
      <dgm:spPr/>
      <dgm:t>
        <a:bodyPr/>
        <a:lstStyle/>
        <a:p>
          <a:endParaRPr lang="en-GB"/>
        </a:p>
      </dgm:t>
    </dgm:pt>
    <dgm:pt modelId="{E3B02A0E-C83E-45A3-8FD1-17FEFC7696CF}" type="pres">
      <dgm:prSet presAssocID="{825F1E03-8A0D-4501-8DAD-3BB6A0534FEC}" presName="level3hierChild" presStyleCnt="0"/>
      <dgm:spPr/>
    </dgm:pt>
    <dgm:pt modelId="{3E7F7D2C-DC45-4866-8275-38443DC79D0F}" type="pres">
      <dgm:prSet presAssocID="{EAFDCD2A-2CE8-4457-891B-ABFA35C0FE17}" presName="conn2-1" presStyleLbl="parChTrans1D2" presStyleIdx="7" presStyleCnt="17"/>
      <dgm:spPr/>
      <dgm:t>
        <a:bodyPr/>
        <a:lstStyle/>
        <a:p>
          <a:endParaRPr lang="en-GB"/>
        </a:p>
      </dgm:t>
    </dgm:pt>
    <dgm:pt modelId="{5AF7EF22-7C0B-4AD8-AA73-8739B8DB608E}" type="pres">
      <dgm:prSet presAssocID="{EAFDCD2A-2CE8-4457-891B-ABFA35C0FE17}" presName="connTx" presStyleLbl="parChTrans1D2" presStyleIdx="7" presStyleCnt="17"/>
      <dgm:spPr/>
      <dgm:t>
        <a:bodyPr/>
        <a:lstStyle/>
        <a:p>
          <a:endParaRPr lang="en-GB"/>
        </a:p>
      </dgm:t>
    </dgm:pt>
    <dgm:pt modelId="{04FCC05F-5106-4EF2-8D80-4884C692CDC7}" type="pres">
      <dgm:prSet presAssocID="{3C14DBBB-457B-4276-8158-E180A5CD9B2F}" presName="root2" presStyleCnt="0"/>
      <dgm:spPr/>
    </dgm:pt>
    <dgm:pt modelId="{EE47F29F-6079-42D1-A69E-EAD7E2A3A8E9}" type="pres">
      <dgm:prSet presAssocID="{3C14DBBB-457B-4276-8158-E180A5CD9B2F}" presName="LevelTwoTextNode" presStyleLbl="node2" presStyleIdx="7" presStyleCnt="17" custScaleX="486840" custScaleY="192679" custLinFactX="27368" custLinFactY="-100000" custLinFactNeighborX="100000" custLinFactNeighborY="-154161">
        <dgm:presLayoutVars>
          <dgm:chPref val="3"/>
        </dgm:presLayoutVars>
      </dgm:prSet>
      <dgm:spPr/>
      <dgm:t>
        <a:bodyPr/>
        <a:lstStyle/>
        <a:p>
          <a:endParaRPr lang="en-GB"/>
        </a:p>
      </dgm:t>
    </dgm:pt>
    <dgm:pt modelId="{C816BCC8-6E53-4345-B633-11E8852B9134}" type="pres">
      <dgm:prSet presAssocID="{3C14DBBB-457B-4276-8158-E180A5CD9B2F}" presName="level3hierChild" presStyleCnt="0"/>
      <dgm:spPr/>
    </dgm:pt>
    <dgm:pt modelId="{3DC9CA92-862A-43A1-ACBB-33EA20F10AC6}" type="pres">
      <dgm:prSet presAssocID="{240D0196-5909-4EAF-A560-1578FF138912}" presName="conn2-1" presStyleLbl="parChTrans1D2" presStyleIdx="8" presStyleCnt="17"/>
      <dgm:spPr/>
      <dgm:t>
        <a:bodyPr/>
        <a:lstStyle/>
        <a:p>
          <a:endParaRPr lang="en-GB"/>
        </a:p>
      </dgm:t>
    </dgm:pt>
    <dgm:pt modelId="{26AC24BC-9641-45B1-B2FF-D4B4915FB5DB}" type="pres">
      <dgm:prSet presAssocID="{240D0196-5909-4EAF-A560-1578FF138912}" presName="connTx" presStyleLbl="parChTrans1D2" presStyleIdx="8" presStyleCnt="17"/>
      <dgm:spPr/>
      <dgm:t>
        <a:bodyPr/>
        <a:lstStyle/>
        <a:p>
          <a:endParaRPr lang="en-GB"/>
        </a:p>
      </dgm:t>
    </dgm:pt>
    <dgm:pt modelId="{30D23748-311C-4689-9FEF-BAEC80D67F33}" type="pres">
      <dgm:prSet presAssocID="{C79DE021-9F38-49C5-ACD9-40A58C52859D}" presName="root2" presStyleCnt="0"/>
      <dgm:spPr/>
    </dgm:pt>
    <dgm:pt modelId="{C0169BBD-CCBB-4837-9E84-AE9E409D980C}" type="pres">
      <dgm:prSet presAssocID="{C79DE021-9F38-49C5-ACD9-40A58C52859D}" presName="LevelTwoTextNode" presStyleLbl="node2" presStyleIdx="8" presStyleCnt="17" custScaleX="493592" custScaleY="186241" custLinFactX="23992" custLinFactY="-100000" custLinFactNeighborX="100000" custLinFactNeighborY="-119588">
        <dgm:presLayoutVars>
          <dgm:chPref val="3"/>
        </dgm:presLayoutVars>
      </dgm:prSet>
      <dgm:spPr/>
      <dgm:t>
        <a:bodyPr/>
        <a:lstStyle/>
        <a:p>
          <a:endParaRPr lang="en-GB"/>
        </a:p>
      </dgm:t>
    </dgm:pt>
    <dgm:pt modelId="{AAFFEE16-85E3-483C-8F54-E7349D947A50}" type="pres">
      <dgm:prSet presAssocID="{C79DE021-9F38-49C5-ACD9-40A58C52859D}" presName="level3hierChild" presStyleCnt="0"/>
      <dgm:spPr/>
    </dgm:pt>
    <dgm:pt modelId="{509E559F-62CD-4CAC-87BD-D503B2D56879}" type="pres">
      <dgm:prSet presAssocID="{31C664F9-8688-4EF3-B273-0620B115417B}" presName="conn2-1" presStyleLbl="parChTrans1D2" presStyleIdx="9" presStyleCnt="17"/>
      <dgm:spPr/>
      <dgm:t>
        <a:bodyPr/>
        <a:lstStyle/>
        <a:p>
          <a:endParaRPr lang="en-GB"/>
        </a:p>
      </dgm:t>
    </dgm:pt>
    <dgm:pt modelId="{5AE169A0-3D84-4C3D-B49E-52501135CFD3}" type="pres">
      <dgm:prSet presAssocID="{31C664F9-8688-4EF3-B273-0620B115417B}" presName="connTx" presStyleLbl="parChTrans1D2" presStyleIdx="9" presStyleCnt="17"/>
      <dgm:spPr/>
      <dgm:t>
        <a:bodyPr/>
        <a:lstStyle/>
        <a:p>
          <a:endParaRPr lang="en-GB"/>
        </a:p>
      </dgm:t>
    </dgm:pt>
    <dgm:pt modelId="{45047074-3DE2-4350-A867-00AD73822E6B}" type="pres">
      <dgm:prSet presAssocID="{01EC0949-3A38-47DC-85CC-29D8BD3D32CF}" presName="root2" presStyleCnt="0"/>
      <dgm:spPr/>
    </dgm:pt>
    <dgm:pt modelId="{BBE5546A-2901-4893-8F0B-14C6CB37C214}" type="pres">
      <dgm:prSet presAssocID="{01EC0949-3A38-47DC-85CC-29D8BD3D32CF}" presName="LevelTwoTextNode" presStyleLbl="node2" presStyleIdx="9" presStyleCnt="17" custScaleX="500340" custScaleY="188822" custLinFactX="10654" custLinFactY="-70049" custLinFactNeighborX="100000" custLinFactNeighborY="-100000">
        <dgm:presLayoutVars>
          <dgm:chPref val="3"/>
        </dgm:presLayoutVars>
      </dgm:prSet>
      <dgm:spPr/>
      <dgm:t>
        <a:bodyPr/>
        <a:lstStyle/>
        <a:p>
          <a:endParaRPr lang="en-GB"/>
        </a:p>
      </dgm:t>
    </dgm:pt>
    <dgm:pt modelId="{5D1EE81C-8D18-42CE-8211-96817ED9757D}" type="pres">
      <dgm:prSet presAssocID="{01EC0949-3A38-47DC-85CC-29D8BD3D32CF}" presName="level3hierChild" presStyleCnt="0"/>
      <dgm:spPr/>
    </dgm:pt>
    <dgm:pt modelId="{898187C0-E538-486B-8144-C1C7B98BA356}" type="pres">
      <dgm:prSet presAssocID="{5F7355F2-2C1E-4043-B16B-84CF79F41A27}" presName="conn2-1" presStyleLbl="parChTrans1D2" presStyleIdx="10" presStyleCnt="17"/>
      <dgm:spPr/>
      <dgm:t>
        <a:bodyPr/>
        <a:lstStyle/>
        <a:p>
          <a:endParaRPr lang="en-GB"/>
        </a:p>
      </dgm:t>
    </dgm:pt>
    <dgm:pt modelId="{3080C926-D70D-43E0-9DEA-A67BBC66AB4E}" type="pres">
      <dgm:prSet presAssocID="{5F7355F2-2C1E-4043-B16B-84CF79F41A27}" presName="connTx" presStyleLbl="parChTrans1D2" presStyleIdx="10" presStyleCnt="17"/>
      <dgm:spPr/>
      <dgm:t>
        <a:bodyPr/>
        <a:lstStyle/>
        <a:p>
          <a:endParaRPr lang="en-GB"/>
        </a:p>
      </dgm:t>
    </dgm:pt>
    <dgm:pt modelId="{E0F012AE-06CA-4AD7-B0E0-1F39799EAA80}" type="pres">
      <dgm:prSet presAssocID="{5BA858CC-4360-41DB-965A-173504A989B8}" presName="root2" presStyleCnt="0"/>
      <dgm:spPr/>
    </dgm:pt>
    <dgm:pt modelId="{4166187A-DAAA-4DE9-BE46-144996A29E72}" type="pres">
      <dgm:prSet presAssocID="{5BA858CC-4360-41DB-965A-173504A989B8}" presName="LevelTwoTextNode" presStyleLbl="node2" presStyleIdx="10" presStyleCnt="17" custScaleX="509750" custScaleY="305768" custLinFactX="6644" custLinFactY="-18824" custLinFactNeighborX="100000" custLinFactNeighborY="-100000">
        <dgm:presLayoutVars>
          <dgm:chPref val="3"/>
        </dgm:presLayoutVars>
      </dgm:prSet>
      <dgm:spPr/>
      <dgm:t>
        <a:bodyPr/>
        <a:lstStyle/>
        <a:p>
          <a:endParaRPr lang="en-GB"/>
        </a:p>
      </dgm:t>
    </dgm:pt>
    <dgm:pt modelId="{5CB627D7-1F5B-4E8A-A0A1-63D4A7D2374F}" type="pres">
      <dgm:prSet presAssocID="{5BA858CC-4360-41DB-965A-173504A989B8}" presName="level3hierChild" presStyleCnt="0"/>
      <dgm:spPr/>
    </dgm:pt>
    <dgm:pt modelId="{D0966AF5-6745-4028-A84E-5FA8C04C4F93}" type="pres">
      <dgm:prSet presAssocID="{2F62EC7B-6D6F-496C-9D65-6DA708677E7D}" presName="conn2-1" presStyleLbl="parChTrans1D2" presStyleIdx="11" presStyleCnt="17"/>
      <dgm:spPr/>
      <dgm:t>
        <a:bodyPr/>
        <a:lstStyle/>
        <a:p>
          <a:endParaRPr lang="en-GB"/>
        </a:p>
      </dgm:t>
    </dgm:pt>
    <dgm:pt modelId="{19CBD05E-0D3E-494E-8094-A09D63422CAF}" type="pres">
      <dgm:prSet presAssocID="{2F62EC7B-6D6F-496C-9D65-6DA708677E7D}" presName="connTx" presStyleLbl="parChTrans1D2" presStyleIdx="11" presStyleCnt="17"/>
      <dgm:spPr/>
      <dgm:t>
        <a:bodyPr/>
        <a:lstStyle/>
        <a:p>
          <a:endParaRPr lang="en-GB"/>
        </a:p>
      </dgm:t>
    </dgm:pt>
    <dgm:pt modelId="{E37A0E76-CA99-493B-BDF5-CDFA1006B195}" type="pres">
      <dgm:prSet presAssocID="{5CF07299-430C-46C6-B0C2-CD8E710E9FA2}" presName="root2" presStyleCnt="0"/>
      <dgm:spPr/>
    </dgm:pt>
    <dgm:pt modelId="{B6A544EF-45C6-4DFE-903E-BFF75205C485}" type="pres">
      <dgm:prSet presAssocID="{5CF07299-430C-46C6-B0C2-CD8E710E9FA2}" presName="LevelTwoTextNode" presStyleLbl="node2" presStyleIdx="11" presStyleCnt="17" custScaleX="502671" custScaleY="264556" custLinFactX="14719" custLinFactNeighborX="100000" custLinFactNeighborY="-72444">
        <dgm:presLayoutVars>
          <dgm:chPref val="3"/>
        </dgm:presLayoutVars>
      </dgm:prSet>
      <dgm:spPr/>
      <dgm:t>
        <a:bodyPr/>
        <a:lstStyle/>
        <a:p>
          <a:endParaRPr lang="en-GB"/>
        </a:p>
      </dgm:t>
    </dgm:pt>
    <dgm:pt modelId="{E541FBC9-A973-40A1-99ED-CA02D49568D9}" type="pres">
      <dgm:prSet presAssocID="{5CF07299-430C-46C6-B0C2-CD8E710E9FA2}" presName="level3hierChild" presStyleCnt="0"/>
      <dgm:spPr/>
    </dgm:pt>
    <dgm:pt modelId="{80D48F21-3709-44AD-A57A-70B5688C05BF}" type="pres">
      <dgm:prSet presAssocID="{B0BFA1DE-4473-4A33-AD21-6D6BC9AF94F1}" presName="conn2-1" presStyleLbl="parChTrans1D2" presStyleIdx="12" presStyleCnt="17"/>
      <dgm:spPr/>
      <dgm:t>
        <a:bodyPr/>
        <a:lstStyle/>
        <a:p>
          <a:endParaRPr lang="en-GB"/>
        </a:p>
      </dgm:t>
    </dgm:pt>
    <dgm:pt modelId="{1FAAEFFD-5CA4-491D-8D10-11B645804D7C}" type="pres">
      <dgm:prSet presAssocID="{B0BFA1DE-4473-4A33-AD21-6D6BC9AF94F1}" presName="connTx" presStyleLbl="parChTrans1D2" presStyleIdx="12" presStyleCnt="17"/>
      <dgm:spPr/>
      <dgm:t>
        <a:bodyPr/>
        <a:lstStyle/>
        <a:p>
          <a:endParaRPr lang="en-GB"/>
        </a:p>
      </dgm:t>
    </dgm:pt>
    <dgm:pt modelId="{329B10EA-6605-485B-876E-9F7446E5BC3F}" type="pres">
      <dgm:prSet presAssocID="{6AA70E83-034F-4E87-B4B1-5F07E5A39C26}" presName="root2" presStyleCnt="0"/>
      <dgm:spPr/>
    </dgm:pt>
    <dgm:pt modelId="{099DFDE1-B83F-43F6-A2B4-9D1D7D45839A}" type="pres">
      <dgm:prSet presAssocID="{6AA70E83-034F-4E87-B4B1-5F07E5A39C26}" presName="LevelTwoTextNode" presStyleLbl="node2" presStyleIdx="12" presStyleCnt="17" custScaleX="493033" custScaleY="276603" custLinFactX="25713" custLinFactNeighborX="100000" custLinFactNeighborY="-44538">
        <dgm:presLayoutVars>
          <dgm:chPref val="3"/>
        </dgm:presLayoutVars>
      </dgm:prSet>
      <dgm:spPr/>
      <dgm:t>
        <a:bodyPr/>
        <a:lstStyle/>
        <a:p>
          <a:endParaRPr lang="en-GB"/>
        </a:p>
      </dgm:t>
    </dgm:pt>
    <dgm:pt modelId="{D03453AE-F5F1-48BF-BD5C-9B657AE20E8D}" type="pres">
      <dgm:prSet presAssocID="{6AA70E83-034F-4E87-B4B1-5F07E5A39C26}" presName="level3hierChild" presStyleCnt="0"/>
      <dgm:spPr/>
    </dgm:pt>
    <dgm:pt modelId="{D3F51C34-1E09-4D0C-B98C-6F3DF4FAD2D4}" type="pres">
      <dgm:prSet presAssocID="{614C084F-982A-47F3-ABD5-4610DFB299F9}" presName="conn2-1" presStyleLbl="parChTrans1D2" presStyleIdx="13" presStyleCnt="17"/>
      <dgm:spPr/>
      <dgm:t>
        <a:bodyPr/>
        <a:lstStyle/>
        <a:p>
          <a:endParaRPr lang="en-GB"/>
        </a:p>
      </dgm:t>
    </dgm:pt>
    <dgm:pt modelId="{38ECBF31-1FC0-4529-A714-7636B46DCD85}" type="pres">
      <dgm:prSet presAssocID="{614C084F-982A-47F3-ABD5-4610DFB299F9}" presName="connTx" presStyleLbl="parChTrans1D2" presStyleIdx="13" presStyleCnt="17"/>
      <dgm:spPr/>
      <dgm:t>
        <a:bodyPr/>
        <a:lstStyle/>
        <a:p>
          <a:endParaRPr lang="en-GB"/>
        </a:p>
      </dgm:t>
    </dgm:pt>
    <dgm:pt modelId="{D0E52885-4EC1-4D46-B6DA-7EE3F615742D}" type="pres">
      <dgm:prSet presAssocID="{8885664A-FFD0-495C-9096-08A3B61834A0}" presName="root2" presStyleCnt="0"/>
      <dgm:spPr/>
    </dgm:pt>
    <dgm:pt modelId="{8FCDDD40-F204-45D4-930F-BAAB76BBAE99}" type="pres">
      <dgm:prSet presAssocID="{8885664A-FFD0-495C-9096-08A3B61834A0}" presName="LevelTwoTextNode" presStyleLbl="node2" presStyleIdx="13" presStyleCnt="17" custScaleX="499466" custScaleY="261336" custLinFactX="17906" custLinFactNeighborX="100000" custLinFactNeighborY="-7235">
        <dgm:presLayoutVars>
          <dgm:chPref val="3"/>
        </dgm:presLayoutVars>
      </dgm:prSet>
      <dgm:spPr/>
      <dgm:t>
        <a:bodyPr/>
        <a:lstStyle/>
        <a:p>
          <a:endParaRPr lang="en-GB"/>
        </a:p>
      </dgm:t>
    </dgm:pt>
    <dgm:pt modelId="{D4F29DF9-BF5C-457D-8FE0-9BE172D0C0C2}" type="pres">
      <dgm:prSet presAssocID="{8885664A-FFD0-495C-9096-08A3B61834A0}" presName="level3hierChild" presStyleCnt="0"/>
      <dgm:spPr/>
    </dgm:pt>
    <dgm:pt modelId="{4DB74E45-134F-4F1F-BAB6-550C6B354110}" type="pres">
      <dgm:prSet presAssocID="{0F6ED4BB-4FFE-4D6B-98D4-3EE888DD449D}" presName="conn2-1" presStyleLbl="parChTrans1D2" presStyleIdx="14" presStyleCnt="17"/>
      <dgm:spPr/>
      <dgm:t>
        <a:bodyPr/>
        <a:lstStyle/>
        <a:p>
          <a:endParaRPr lang="en-GB"/>
        </a:p>
      </dgm:t>
    </dgm:pt>
    <dgm:pt modelId="{7E75C294-DC51-4FA3-BD96-67DADA38EC1F}" type="pres">
      <dgm:prSet presAssocID="{0F6ED4BB-4FFE-4D6B-98D4-3EE888DD449D}" presName="connTx" presStyleLbl="parChTrans1D2" presStyleIdx="14" presStyleCnt="17"/>
      <dgm:spPr/>
      <dgm:t>
        <a:bodyPr/>
        <a:lstStyle/>
        <a:p>
          <a:endParaRPr lang="en-GB"/>
        </a:p>
      </dgm:t>
    </dgm:pt>
    <dgm:pt modelId="{0972039F-17C9-43A4-897E-C70F1522AE8D}" type="pres">
      <dgm:prSet presAssocID="{E4620A21-43C9-445C-B6C4-602785297A93}" presName="root2" presStyleCnt="0"/>
      <dgm:spPr/>
    </dgm:pt>
    <dgm:pt modelId="{176961BB-F3A5-4CE8-9C57-AA3DE77A661A}" type="pres">
      <dgm:prSet presAssocID="{E4620A21-43C9-445C-B6C4-602785297A93}" presName="LevelTwoTextNode" presStyleLbl="node2" presStyleIdx="14" presStyleCnt="17" custScaleX="585814" custScaleY="268641" custLinFactX="-225502" custLinFactY="100000" custLinFactNeighborX="-300000" custLinFactNeighborY="186847">
        <dgm:presLayoutVars>
          <dgm:chPref val="3"/>
        </dgm:presLayoutVars>
      </dgm:prSet>
      <dgm:spPr/>
      <dgm:t>
        <a:bodyPr/>
        <a:lstStyle/>
        <a:p>
          <a:endParaRPr lang="en-GB"/>
        </a:p>
      </dgm:t>
    </dgm:pt>
    <dgm:pt modelId="{A6511B4D-FCD0-4EC5-82CC-064F9A252493}" type="pres">
      <dgm:prSet presAssocID="{E4620A21-43C9-445C-B6C4-602785297A93}" presName="level3hierChild" presStyleCnt="0"/>
      <dgm:spPr/>
    </dgm:pt>
    <dgm:pt modelId="{B2D6CB19-20FB-4C45-8DEB-21420C55AAF2}" type="pres">
      <dgm:prSet presAssocID="{49A89E63-6811-45E1-A630-D5990F2C9731}" presName="conn2-1" presStyleLbl="parChTrans1D2" presStyleIdx="15" presStyleCnt="17"/>
      <dgm:spPr/>
      <dgm:t>
        <a:bodyPr/>
        <a:lstStyle/>
        <a:p>
          <a:endParaRPr lang="en-GB"/>
        </a:p>
      </dgm:t>
    </dgm:pt>
    <dgm:pt modelId="{EF6FE74E-9910-4364-BAF6-3845DF3C3138}" type="pres">
      <dgm:prSet presAssocID="{49A89E63-6811-45E1-A630-D5990F2C9731}" presName="connTx" presStyleLbl="parChTrans1D2" presStyleIdx="15" presStyleCnt="17"/>
      <dgm:spPr/>
      <dgm:t>
        <a:bodyPr/>
        <a:lstStyle/>
        <a:p>
          <a:endParaRPr lang="en-GB"/>
        </a:p>
      </dgm:t>
    </dgm:pt>
    <dgm:pt modelId="{6D336336-34F9-4175-AC05-E8A7A407EDD5}" type="pres">
      <dgm:prSet presAssocID="{0DACB660-DCE2-4479-9332-0A9EB9AA864C}" presName="root2" presStyleCnt="0"/>
      <dgm:spPr/>
    </dgm:pt>
    <dgm:pt modelId="{4519F201-C24E-41CE-8862-EF4B6DAD2EE5}" type="pres">
      <dgm:prSet presAssocID="{0DACB660-DCE2-4479-9332-0A9EB9AA864C}" presName="LevelTwoTextNode" presStyleLbl="node2" presStyleIdx="15" presStyleCnt="17" custAng="10800000" custFlipVert="1" custScaleX="525429" custScaleY="217620" custLinFactX="10459" custLinFactNeighborX="100000" custLinFactNeighborY="58355">
        <dgm:presLayoutVars>
          <dgm:chPref val="3"/>
        </dgm:presLayoutVars>
      </dgm:prSet>
      <dgm:spPr/>
      <dgm:t>
        <a:bodyPr/>
        <a:lstStyle/>
        <a:p>
          <a:endParaRPr lang="en-GB"/>
        </a:p>
      </dgm:t>
    </dgm:pt>
    <dgm:pt modelId="{4A0A92C1-AAF8-4FCB-B7A6-4952B9A0EBF3}" type="pres">
      <dgm:prSet presAssocID="{0DACB660-DCE2-4479-9332-0A9EB9AA864C}" presName="level3hierChild" presStyleCnt="0"/>
      <dgm:spPr/>
    </dgm:pt>
    <dgm:pt modelId="{8838853B-C986-4439-8850-9AA83471570F}" type="pres">
      <dgm:prSet presAssocID="{7D16DBB1-D07F-4EDC-B504-3933BE257546}" presName="conn2-1" presStyleLbl="parChTrans1D2" presStyleIdx="16" presStyleCnt="17"/>
      <dgm:spPr/>
      <dgm:t>
        <a:bodyPr/>
        <a:lstStyle/>
        <a:p>
          <a:endParaRPr lang="en-GB"/>
        </a:p>
      </dgm:t>
    </dgm:pt>
    <dgm:pt modelId="{89C41051-D493-4EFC-9216-10BB8E56474F}" type="pres">
      <dgm:prSet presAssocID="{7D16DBB1-D07F-4EDC-B504-3933BE257546}" presName="connTx" presStyleLbl="parChTrans1D2" presStyleIdx="16" presStyleCnt="17"/>
      <dgm:spPr/>
      <dgm:t>
        <a:bodyPr/>
        <a:lstStyle/>
        <a:p>
          <a:endParaRPr lang="en-GB"/>
        </a:p>
      </dgm:t>
    </dgm:pt>
    <dgm:pt modelId="{04F96D3B-F702-4AD2-A4F3-D3FC46083580}" type="pres">
      <dgm:prSet presAssocID="{6F1A2AB1-A368-443C-AC1C-2AA2511441BC}" presName="root2" presStyleCnt="0"/>
      <dgm:spPr/>
    </dgm:pt>
    <dgm:pt modelId="{8A4E5320-7A9E-46CD-9A38-0E66D0FE2AB8}" type="pres">
      <dgm:prSet presAssocID="{6F1A2AB1-A368-443C-AC1C-2AA2511441BC}" presName="LevelTwoTextNode" presStyleLbl="node2" presStyleIdx="16" presStyleCnt="17" custScaleX="501801" custScaleY="258924" custLinFactX="12429" custLinFactY="-200000" custLinFactNeighborX="100000" custLinFactNeighborY="-290610">
        <dgm:presLayoutVars>
          <dgm:chPref val="3"/>
        </dgm:presLayoutVars>
      </dgm:prSet>
      <dgm:spPr/>
      <dgm:t>
        <a:bodyPr/>
        <a:lstStyle/>
        <a:p>
          <a:endParaRPr lang="en-GB"/>
        </a:p>
      </dgm:t>
    </dgm:pt>
    <dgm:pt modelId="{5E54A224-4A79-423C-B9F0-A6280CD86974}" type="pres">
      <dgm:prSet presAssocID="{6F1A2AB1-A368-443C-AC1C-2AA2511441BC}" presName="level3hierChild" presStyleCnt="0"/>
      <dgm:spPr/>
    </dgm:pt>
  </dgm:ptLst>
  <dgm:cxnLst>
    <dgm:cxn modelId="{E3B8ACCC-7C7B-4E19-B91F-FB19A078302F}" type="presOf" srcId="{12E156FB-63FC-4DE7-B06F-7A630EBCE0C9}" destId="{15DDF8C2-8299-4964-813F-DBE8356DCF49}" srcOrd="0" destOrd="0" presId="urn:microsoft.com/office/officeart/2005/8/layout/hierarchy2"/>
    <dgm:cxn modelId="{76C76B8D-9AEB-4B0D-9829-992DB51E319A}" type="presOf" srcId="{5BA858CC-4360-41DB-965A-173504A989B8}" destId="{4166187A-DAAA-4DE9-BE46-144996A29E72}" srcOrd="0" destOrd="0" presId="urn:microsoft.com/office/officeart/2005/8/layout/hierarchy2"/>
    <dgm:cxn modelId="{7837C3AB-844E-4917-8688-754614640C6C}" type="presOf" srcId="{09D2F130-8884-4AC9-8003-CD842E82E227}" destId="{3FE989B8-2B82-49D3-9047-A52EF6EE8F67}" srcOrd="0" destOrd="0" presId="urn:microsoft.com/office/officeart/2005/8/layout/hierarchy2"/>
    <dgm:cxn modelId="{0E1F55EF-EE19-45FA-89B4-F6D6CDEFA64C}" type="presOf" srcId="{B922174F-D57C-40F4-B0CD-4F8DBB6350DC}" destId="{33B19DE8-DDB0-47C4-8212-B7CCDCA9533D}" srcOrd="0" destOrd="0" presId="urn:microsoft.com/office/officeart/2005/8/layout/hierarchy2"/>
    <dgm:cxn modelId="{48A16518-9459-4270-AE32-D26F644924D3}" type="presOf" srcId="{79CC295B-73A8-4C22-9A94-10FB051E2943}" destId="{8F20A78C-B9C3-4391-8D26-F6760ECFCCD5}" srcOrd="0" destOrd="0" presId="urn:microsoft.com/office/officeart/2005/8/layout/hierarchy2"/>
    <dgm:cxn modelId="{C7099BA5-F21A-4025-959B-FCB5F2FA07EC}" srcId="{B922174F-D57C-40F4-B0CD-4F8DBB6350DC}" destId="{79CC295B-73A8-4C22-9A94-10FB051E2943}" srcOrd="5" destOrd="0" parTransId="{0600899E-42CF-4A5C-B5CD-590F581259BC}" sibTransId="{FA631888-4677-4ABE-8BE1-6C897AE5D56D}"/>
    <dgm:cxn modelId="{9E6B5423-6F88-4542-87D8-2E207A79F756}" type="presOf" srcId="{2F62EC7B-6D6F-496C-9D65-6DA708677E7D}" destId="{D0966AF5-6745-4028-A84E-5FA8C04C4F93}" srcOrd="0" destOrd="0" presId="urn:microsoft.com/office/officeart/2005/8/layout/hierarchy2"/>
    <dgm:cxn modelId="{3D55D7FB-2817-48A0-826C-B56A15D596CA}" type="presOf" srcId="{D0C5CBF6-7F11-4134-9E08-0A5D8F1EF9CA}" destId="{14CBF323-7D42-4209-82A2-9AE60668D3E8}" srcOrd="0" destOrd="0" presId="urn:microsoft.com/office/officeart/2005/8/layout/hierarchy2"/>
    <dgm:cxn modelId="{44FDEFB8-C374-404C-BA48-E98288873261}" srcId="{B922174F-D57C-40F4-B0CD-4F8DBB6350DC}" destId="{01EC0949-3A38-47DC-85CC-29D8BD3D32CF}" srcOrd="9" destOrd="0" parTransId="{31C664F9-8688-4EF3-B273-0620B115417B}" sibTransId="{34CE81EB-532D-48D5-B477-F62A061AAE73}"/>
    <dgm:cxn modelId="{45F2DA57-7301-4A2F-A429-61D8E5AA20D4}" type="presOf" srcId="{81859540-F6A3-456D-8D1E-348CBBC5DF19}" destId="{C4F42F30-14EA-4C95-A234-BBBA0CF6BE9E}" srcOrd="0" destOrd="0" presId="urn:microsoft.com/office/officeart/2005/8/layout/hierarchy2"/>
    <dgm:cxn modelId="{02052B3C-1488-484E-A189-DBDD18DAE775}" type="presOf" srcId="{E4620A21-43C9-445C-B6C4-602785297A93}" destId="{176961BB-F3A5-4CE8-9C57-AA3DE77A661A}" srcOrd="0" destOrd="0" presId="urn:microsoft.com/office/officeart/2005/8/layout/hierarchy2"/>
    <dgm:cxn modelId="{259279CC-B827-49F4-8D64-F0A8036AAA35}" type="presOf" srcId="{5CF07299-430C-46C6-B0C2-CD8E710E9FA2}" destId="{B6A544EF-45C6-4DFE-903E-BFF75205C485}" srcOrd="0" destOrd="0" presId="urn:microsoft.com/office/officeart/2005/8/layout/hierarchy2"/>
    <dgm:cxn modelId="{5DDB9961-F8DA-4E7B-8015-CF55759C7D92}" srcId="{B922174F-D57C-40F4-B0CD-4F8DBB6350DC}" destId="{81859540-F6A3-456D-8D1E-348CBBC5DF19}" srcOrd="3" destOrd="0" parTransId="{09D2F130-8884-4AC9-8003-CD842E82E227}" sibTransId="{8DD895BE-D394-4806-A077-29203A28460B}"/>
    <dgm:cxn modelId="{121232C0-8D4A-46E9-84CE-7ACC77376216}" type="presOf" srcId="{E46A6780-40F8-464A-9994-888D994036E0}" destId="{633EBC31-5514-4D4D-8786-FCAD0EE16722}" srcOrd="0" destOrd="0" presId="urn:microsoft.com/office/officeart/2005/8/layout/hierarchy2"/>
    <dgm:cxn modelId="{17133104-1A9F-4772-B3F3-59639C14F1A8}" type="presOf" srcId="{B0BFA1DE-4473-4A33-AD21-6D6BC9AF94F1}" destId="{80D48F21-3709-44AD-A57A-70B5688C05BF}" srcOrd="0" destOrd="0" presId="urn:microsoft.com/office/officeart/2005/8/layout/hierarchy2"/>
    <dgm:cxn modelId="{CD060B90-377D-4059-B624-19126EF8A9FB}" srcId="{B922174F-D57C-40F4-B0CD-4F8DBB6350DC}" destId="{6F1A2AB1-A368-443C-AC1C-2AA2511441BC}" srcOrd="16" destOrd="0" parTransId="{7D16DBB1-D07F-4EDC-B504-3933BE257546}" sibTransId="{450A62C4-6AD8-4A96-BA3D-C7289FFC5FC4}"/>
    <dgm:cxn modelId="{91D117FD-1BC7-4E4D-9A0D-72054F278A35}" type="presOf" srcId="{D0C5CBF6-7F11-4134-9E08-0A5D8F1EF9CA}" destId="{52AD5B1E-BF33-4014-BCF3-8E5EDCAE6874}" srcOrd="1" destOrd="0" presId="urn:microsoft.com/office/officeart/2005/8/layout/hierarchy2"/>
    <dgm:cxn modelId="{2C0F0C1E-4549-4699-A26A-E2F2ABA18C08}" type="presOf" srcId="{85E0AA0B-84CB-4374-BE3A-DD5643860F34}" destId="{D9487E4C-8D2F-47EF-8D13-80C2DB6469DB}" srcOrd="0" destOrd="0" presId="urn:microsoft.com/office/officeart/2005/8/layout/hierarchy2"/>
    <dgm:cxn modelId="{042FBBA6-C182-4799-B2EA-C6944501F4DF}" type="presOf" srcId="{49A89E63-6811-45E1-A630-D5990F2C9731}" destId="{B2D6CB19-20FB-4C45-8DEB-21420C55AAF2}" srcOrd="0" destOrd="0" presId="urn:microsoft.com/office/officeart/2005/8/layout/hierarchy2"/>
    <dgm:cxn modelId="{FB378C9B-647C-4666-96FF-A98CB6A94EDB}" type="presOf" srcId="{2F62EC7B-6D6F-496C-9D65-6DA708677E7D}" destId="{19CBD05E-0D3E-494E-8094-A09D63422CAF}" srcOrd="1" destOrd="0" presId="urn:microsoft.com/office/officeart/2005/8/layout/hierarchy2"/>
    <dgm:cxn modelId="{2A1AF588-A007-4F14-8452-C9340028F2D6}" type="presOf" srcId="{0600899E-42CF-4A5C-B5CD-590F581259BC}" destId="{2DBBBE72-946F-496C-BB60-B08E2F10B8B5}" srcOrd="0" destOrd="0" presId="urn:microsoft.com/office/officeart/2005/8/layout/hierarchy2"/>
    <dgm:cxn modelId="{BCB05FB7-838D-4E35-8C64-DC13A1386CA6}" srcId="{B922174F-D57C-40F4-B0CD-4F8DBB6350DC}" destId="{8885664A-FFD0-495C-9096-08A3B61834A0}" srcOrd="13" destOrd="0" parTransId="{614C084F-982A-47F3-ABD5-4610DFB299F9}" sibTransId="{9835FB3C-B78E-4191-A836-130D1167AB29}"/>
    <dgm:cxn modelId="{17E4007B-5D32-4C00-8B51-BFB81C537845}" type="presOf" srcId="{0DACB660-DCE2-4479-9332-0A9EB9AA864C}" destId="{4519F201-C24E-41CE-8862-EF4B6DAD2EE5}" srcOrd="0" destOrd="0" presId="urn:microsoft.com/office/officeart/2005/8/layout/hierarchy2"/>
    <dgm:cxn modelId="{E8D81B8B-24E8-44C5-ADCE-1525A53DFAE1}" type="presOf" srcId="{5F7355F2-2C1E-4043-B16B-84CF79F41A27}" destId="{898187C0-E538-486B-8144-C1C7B98BA356}" srcOrd="0" destOrd="0" presId="urn:microsoft.com/office/officeart/2005/8/layout/hierarchy2"/>
    <dgm:cxn modelId="{D02899CC-0AD6-45F4-B909-9C62BFEE3EE9}" type="presOf" srcId="{4C2B2298-1202-4A9E-9B6F-D10C79238AEA}" destId="{442217D2-57C6-43D7-B701-238D4ED4749D}" srcOrd="0" destOrd="0" presId="urn:microsoft.com/office/officeart/2005/8/layout/hierarchy2"/>
    <dgm:cxn modelId="{2BA79E14-0293-41FD-B460-FB43DF335B26}" srcId="{B922174F-D57C-40F4-B0CD-4F8DBB6350DC}" destId="{EBCA328C-7595-46E2-9C06-C03EF4407226}" srcOrd="4" destOrd="0" parTransId="{D0C5CBF6-7F11-4134-9E08-0A5D8F1EF9CA}" sibTransId="{95173CD7-D65C-45E6-877C-94B31CB62B95}"/>
    <dgm:cxn modelId="{EE331C14-1015-4BC4-B8E5-2FD0D42E9D7A}" type="presOf" srcId="{EBCA328C-7595-46E2-9C06-C03EF4407226}" destId="{B00D2800-2CF0-4E40-ACFF-951DB7901BF9}" srcOrd="0" destOrd="0" presId="urn:microsoft.com/office/officeart/2005/8/layout/hierarchy2"/>
    <dgm:cxn modelId="{2EFD5FD2-8DCA-4A70-AAFE-7F9AEBB96FAF}" type="presOf" srcId="{3E813A57-408C-4E28-8D8D-D2C114B8AA9D}" destId="{64DAF7AA-FF45-430F-A0A7-EAC564CF00CC}" srcOrd="0" destOrd="0" presId="urn:microsoft.com/office/officeart/2005/8/layout/hierarchy2"/>
    <dgm:cxn modelId="{6A8DA09C-A095-476B-B303-EEF23368292A}" srcId="{B922174F-D57C-40F4-B0CD-4F8DBB6350DC}" destId="{6AA70E83-034F-4E87-B4B1-5F07E5A39C26}" srcOrd="12" destOrd="0" parTransId="{B0BFA1DE-4473-4A33-AD21-6D6BC9AF94F1}" sibTransId="{A0E5944C-B581-4A73-BF41-261A90A8CCD5}"/>
    <dgm:cxn modelId="{88994E87-5011-4706-8942-DBCDA43112F3}" srcId="{B922174F-D57C-40F4-B0CD-4F8DBB6350DC}" destId="{5BA858CC-4360-41DB-965A-173504A989B8}" srcOrd="10" destOrd="0" parTransId="{5F7355F2-2C1E-4043-B16B-84CF79F41A27}" sibTransId="{9707DEBA-D294-4CB8-AEA1-666D36213E4C}"/>
    <dgm:cxn modelId="{E60B51CA-EF13-4548-A701-FED8B30DB8EB}" type="presOf" srcId="{31C664F9-8688-4EF3-B273-0620B115417B}" destId="{5AE169A0-3D84-4C3D-B49E-52501135CFD3}" srcOrd="1" destOrd="0" presId="urn:microsoft.com/office/officeart/2005/8/layout/hierarchy2"/>
    <dgm:cxn modelId="{5BF000AD-CFBF-41B8-B4F5-9B1211E40468}" type="presOf" srcId="{5F7355F2-2C1E-4043-B16B-84CF79F41A27}" destId="{3080C926-D70D-43E0-9DEA-A67BBC66AB4E}" srcOrd="1" destOrd="0" presId="urn:microsoft.com/office/officeart/2005/8/layout/hierarchy2"/>
    <dgm:cxn modelId="{44DA9996-6F67-4308-A0C6-9DB3FCFBEFB3}" type="presOf" srcId="{6AA70E83-034F-4E87-B4B1-5F07E5A39C26}" destId="{099DFDE1-B83F-43F6-A2B4-9D1D7D45839A}" srcOrd="0" destOrd="0" presId="urn:microsoft.com/office/officeart/2005/8/layout/hierarchy2"/>
    <dgm:cxn modelId="{5AD04482-379A-4832-ADC2-3B094F140839}" type="presOf" srcId="{7D16DBB1-D07F-4EDC-B504-3933BE257546}" destId="{89C41051-D493-4EFC-9216-10BB8E56474F}" srcOrd="1" destOrd="0" presId="urn:microsoft.com/office/officeart/2005/8/layout/hierarchy2"/>
    <dgm:cxn modelId="{B58E9F4D-78D3-4429-8770-FA2EC38E6996}" srcId="{B922174F-D57C-40F4-B0CD-4F8DBB6350DC}" destId="{85E0AA0B-84CB-4374-BE3A-DD5643860F34}" srcOrd="0" destOrd="0" parTransId="{E46A6780-40F8-464A-9994-888D994036E0}" sibTransId="{CF4DFDBB-4272-4FC4-BF34-24157A301A09}"/>
    <dgm:cxn modelId="{74088066-4EF3-4F01-9263-45FF9B81828C}" srcId="{B922174F-D57C-40F4-B0CD-4F8DBB6350DC}" destId="{12E156FB-63FC-4DE7-B06F-7A630EBCE0C9}" srcOrd="1" destOrd="0" parTransId="{F9D74F2E-3B1F-494B-8A60-CD5A8A20C92A}" sibTransId="{2BA9E550-3B7E-4E55-B2F4-2AF2A8B3EC15}"/>
    <dgm:cxn modelId="{688373C2-3D38-42F2-99B1-0F34054B4493}" type="presOf" srcId="{E46A6780-40F8-464A-9994-888D994036E0}" destId="{B2B82C4D-E9DA-44DC-B59F-3BDBCF5025E5}" srcOrd="1" destOrd="0" presId="urn:microsoft.com/office/officeart/2005/8/layout/hierarchy2"/>
    <dgm:cxn modelId="{98E67055-60D9-42B1-B723-A14720FE998B}" srcId="{573CA279-6E38-4EFB-B4AE-AF28BB9F9C8C}" destId="{B922174F-D57C-40F4-B0CD-4F8DBB6350DC}" srcOrd="0" destOrd="0" parTransId="{20CCFD3C-B628-4050-9492-16F6D0EF277C}" sibTransId="{5C05163D-D110-4B45-83D0-B1BCDAFC5647}"/>
    <dgm:cxn modelId="{2EC08945-52BE-4425-BBE7-D251B463B6FD}" type="presOf" srcId="{614C084F-982A-47F3-ABD5-4610DFB299F9}" destId="{38ECBF31-1FC0-4529-A714-7636B46DCD85}" srcOrd="1" destOrd="0" presId="urn:microsoft.com/office/officeart/2005/8/layout/hierarchy2"/>
    <dgm:cxn modelId="{31FAE24F-B63D-4C3F-83E1-0AF5343096A3}" type="presOf" srcId="{EAFDCD2A-2CE8-4457-891B-ABFA35C0FE17}" destId="{5AF7EF22-7C0B-4AD8-AA73-8739B8DB608E}" srcOrd="1" destOrd="0" presId="urn:microsoft.com/office/officeart/2005/8/layout/hierarchy2"/>
    <dgm:cxn modelId="{5795E635-854D-41AC-AEC4-95986F3853DF}" type="presOf" srcId="{825F1E03-8A0D-4501-8DAD-3BB6A0534FEC}" destId="{ADE6C5D9-90D4-441D-950C-1E639C201E04}" srcOrd="0" destOrd="0" presId="urn:microsoft.com/office/officeart/2005/8/layout/hierarchy2"/>
    <dgm:cxn modelId="{B06AF926-5C00-43B7-BE23-A4F7CAE8B191}" type="presOf" srcId="{0600899E-42CF-4A5C-B5CD-590F581259BC}" destId="{9408B08C-9A13-4AD3-8BDD-6D426CC2D2E7}" srcOrd="1" destOrd="0" presId="urn:microsoft.com/office/officeart/2005/8/layout/hierarchy2"/>
    <dgm:cxn modelId="{69820B63-3E4E-4BC9-9FE7-F363FFC0F104}" type="presOf" srcId="{240D0196-5909-4EAF-A560-1578FF138912}" destId="{26AC24BC-9641-45B1-B2FF-D4B4915FB5DB}" srcOrd="1" destOrd="0" presId="urn:microsoft.com/office/officeart/2005/8/layout/hierarchy2"/>
    <dgm:cxn modelId="{9A7E42F0-6383-4BA4-BB69-AA5E855DF78D}" type="presOf" srcId="{0F6ED4BB-4FFE-4D6B-98D4-3EE888DD449D}" destId="{7E75C294-DC51-4FA3-BD96-67DADA38EC1F}" srcOrd="1" destOrd="0" presId="urn:microsoft.com/office/officeart/2005/8/layout/hierarchy2"/>
    <dgm:cxn modelId="{CDB75783-996A-4209-868B-AC9C3187C4C7}" type="presOf" srcId="{EAFDCD2A-2CE8-4457-891B-ABFA35C0FE17}" destId="{3E7F7D2C-DC45-4866-8275-38443DC79D0F}" srcOrd="0" destOrd="0" presId="urn:microsoft.com/office/officeart/2005/8/layout/hierarchy2"/>
    <dgm:cxn modelId="{E8A647C8-2BB7-4866-B09C-8530E2333FFE}" srcId="{B922174F-D57C-40F4-B0CD-4F8DBB6350DC}" destId="{E4620A21-43C9-445C-B6C4-602785297A93}" srcOrd="14" destOrd="0" parTransId="{0F6ED4BB-4FFE-4D6B-98D4-3EE888DD449D}" sibTransId="{E378FCEC-FF80-44B8-B373-E58DDD912743}"/>
    <dgm:cxn modelId="{5FC26A09-C70D-4BA9-BE71-58D54D3E7347}" type="presOf" srcId="{F9D74F2E-3B1F-494B-8A60-CD5A8A20C92A}" destId="{F4D3492A-62B2-4F04-8E01-3F06FA1AFFFB}" srcOrd="1" destOrd="0" presId="urn:microsoft.com/office/officeart/2005/8/layout/hierarchy2"/>
    <dgm:cxn modelId="{ED1AD347-AA84-4852-8066-1B654C442CC7}" type="presOf" srcId="{49A89E63-6811-45E1-A630-D5990F2C9731}" destId="{EF6FE74E-9910-4364-BAF6-3845DF3C3138}" srcOrd="1" destOrd="0" presId="urn:microsoft.com/office/officeart/2005/8/layout/hierarchy2"/>
    <dgm:cxn modelId="{9AB628CA-FF50-44FB-B521-F9CE98010455}" srcId="{B922174F-D57C-40F4-B0CD-4F8DBB6350DC}" destId="{825F1E03-8A0D-4501-8DAD-3BB6A0534FEC}" srcOrd="6" destOrd="0" parTransId="{FA26A1F0-9564-49D0-AE96-D501F8EB96BB}" sibTransId="{03C92DD9-DD8C-4A8E-92FD-039B924A538B}"/>
    <dgm:cxn modelId="{0DC66B44-AF7B-4008-8D09-1A9D203E5DFA}" type="presOf" srcId="{09D2F130-8884-4AC9-8003-CD842E82E227}" destId="{47A95FB4-8655-456F-BB27-DA5CABED34C6}" srcOrd="1" destOrd="0" presId="urn:microsoft.com/office/officeart/2005/8/layout/hierarchy2"/>
    <dgm:cxn modelId="{222A4BA2-D8D1-4789-8E74-29D701808DB2}" type="presOf" srcId="{7D16DBB1-D07F-4EDC-B504-3933BE257546}" destId="{8838853B-C986-4439-8850-9AA83471570F}" srcOrd="0" destOrd="0" presId="urn:microsoft.com/office/officeart/2005/8/layout/hierarchy2"/>
    <dgm:cxn modelId="{CA058BEB-1993-4577-A922-7B44471B7DC9}" type="presOf" srcId="{0F6ED4BB-4FFE-4D6B-98D4-3EE888DD449D}" destId="{4DB74E45-134F-4F1F-BAB6-550C6B354110}" srcOrd="0" destOrd="0" presId="urn:microsoft.com/office/officeart/2005/8/layout/hierarchy2"/>
    <dgm:cxn modelId="{F5C3270A-D926-4F29-8C7B-6C6ED004499C}" type="presOf" srcId="{3C14DBBB-457B-4276-8158-E180A5CD9B2F}" destId="{EE47F29F-6079-42D1-A69E-EAD7E2A3A8E9}" srcOrd="0" destOrd="0" presId="urn:microsoft.com/office/officeart/2005/8/layout/hierarchy2"/>
    <dgm:cxn modelId="{E8C37FEF-2F0C-4E26-9E70-7CA2AF202F01}" type="presOf" srcId="{FA26A1F0-9564-49D0-AE96-D501F8EB96BB}" destId="{8027AD9E-11D1-42E7-B724-A9EDE0BB2790}" srcOrd="0" destOrd="0" presId="urn:microsoft.com/office/officeart/2005/8/layout/hierarchy2"/>
    <dgm:cxn modelId="{39415F41-7A58-4D46-B2AF-2F8439B5B906}" type="presOf" srcId="{FA26A1F0-9564-49D0-AE96-D501F8EB96BB}" destId="{AA5BC3A9-44F5-4027-815C-6048B655192C}" srcOrd="1" destOrd="0" presId="urn:microsoft.com/office/officeart/2005/8/layout/hierarchy2"/>
    <dgm:cxn modelId="{142EED43-0DD0-4B60-AD34-01BA47FA660F}" type="presOf" srcId="{573CA279-6E38-4EFB-B4AE-AF28BB9F9C8C}" destId="{45CB26EE-9E6C-474B-8EC7-357161FB6B97}" srcOrd="0" destOrd="0" presId="urn:microsoft.com/office/officeart/2005/8/layout/hierarchy2"/>
    <dgm:cxn modelId="{64FE6175-7EAE-4375-AF2F-A03D3273DED0}" type="presOf" srcId="{6F1A2AB1-A368-443C-AC1C-2AA2511441BC}" destId="{8A4E5320-7A9E-46CD-9A38-0E66D0FE2AB8}" srcOrd="0" destOrd="0" presId="urn:microsoft.com/office/officeart/2005/8/layout/hierarchy2"/>
    <dgm:cxn modelId="{EC28D672-8F23-42DE-9F2A-20658BC8146B}" type="presOf" srcId="{8885664A-FFD0-495C-9096-08A3B61834A0}" destId="{8FCDDD40-F204-45D4-930F-BAAB76BBAE99}" srcOrd="0" destOrd="0" presId="urn:microsoft.com/office/officeart/2005/8/layout/hierarchy2"/>
    <dgm:cxn modelId="{939A7EAD-2DEA-4DDA-9600-0D2F82559791}" type="presOf" srcId="{614C084F-982A-47F3-ABD5-4610DFB299F9}" destId="{D3F51C34-1E09-4D0C-B98C-6F3DF4FAD2D4}" srcOrd="0" destOrd="0" presId="urn:microsoft.com/office/officeart/2005/8/layout/hierarchy2"/>
    <dgm:cxn modelId="{3C61FC29-67D7-4647-AA3F-BA7411AA9F21}" srcId="{B922174F-D57C-40F4-B0CD-4F8DBB6350DC}" destId="{C79DE021-9F38-49C5-ACD9-40A58C52859D}" srcOrd="8" destOrd="0" parTransId="{240D0196-5909-4EAF-A560-1578FF138912}" sibTransId="{8F42A9AD-B377-4027-A21B-3E2C73E7F2F5}"/>
    <dgm:cxn modelId="{D83AB363-C9BA-40A4-BF01-B372126B0E40}" type="presOf" srcId="{01EC0949-3A38-47DC-85CC-29D8BD3D32CF}" destId="{BBE5546A-2901-4893-8F0B-14C6CB37C214}" srcOrd="0" destOrd="0" presId="urn:microsoft.com/office/officeart/2005/8/layout/hierarchy2"/>
    <dgm:cxn modelId="{4A6A19E0-E01C-4501-9820-31F0637D12F6}" type="presOf" srcId="{C79DE021-9F38-49C5-ACD9-40A58C52859D}" destId="{C0169BBD-CCBB-4837-9E84-AE9E409D980C}" srcOrd="0" destOrd="0" presId="urn:microsoft.com/office/officeart/2005/8/layout/hierarchy2"/>
    <dgm:cxn modelId="{104BA807-35C0-4A1B-8DEF-F2BD66DCF58A}" type="presOf" srcId="{B0BFA1DE-4473-4A33-AD21-6D6BC9AF94F1}" destId="{1FAAEFFD-5CA4-491D-8D10-11B645804D7C}" srcOrd="1" destOrd="0" presId="urn:microsoft.com/office/officeart/2005/8/layout/hierarchy2"/>
    <dgm:cxn modelId="{E20F274F-0759-4396-88F7-304AF08C4751}" type="presOf" srcId="{F9D74F2E-3B1F-494B-8A60-CD5A8A20C92A}" destId="{FD184282-4FBE-4CE4-9114-51836970B146}" srcOrd="0" destOrd="0" presId="urn:microsoft.com/office/officeart/2005/8/layout/hierarchy2"/>
    <dgm:cxn modelId="{AC274786-BC6F-44C4-BFA7-3C8644191CA8}" srcId="{B922174F-D57C-40F4-B0CD-4F8DBB6350DC}" destId="{5CF07299-430C-46C6-B0C2-CD8E710E9FA2}" srcOrd="11" destOrd="0" parTransId="{2F62EC7B-6D6F-496C-9D65-6DA708677E7D}" sibTransId="{DF2FADF2-B30E-4D8B-9CAB-F5613A098EF1}"/>
    <dgm:cxn modelId="{F7B7D8A8-335C-47FD-BFB4-A055400C1B4D}" srcId="{B922174F-D57C-40F4-B0CD-4F8DBB6350DC}" destId="{0DACB660-DCE2-4479-9332-0A9EB9AA864C}" srcOrd="15" destOrd="0" parTransId="{49A89E63-6811-45E1-A630-D5990F2C9731}" sibTransId="{E7660593-AF71-4065-8608-69B84E5B8FF6}"/>
    <dgm:cxn modelId="{D2F23F29-A427-4680-98DE-72881425484F}" srcId="{B922174F-D57C-40F4-B0CD-4F8DBB6350DC}" destId="{4C2B2298-1202-4A9E-9B6F-D10C79238AEA}" srcOrd="2" destOrd="0" parTransId="{3E813A57-408C-4E28-8D8D-D2C114B8AA9D}" sibTransId="{9B42FCB7-136A-404F-8A30-3EA7F586554B}"/>
    <dgm:cxn modelId="{3C521D54-61E9-4F17-AB59-FA1B80E74979}" type="presOf" srcId="{240D0196-5909-4EAF-A560-1578FF138912}" destId="{3DC9CA92-862A-43A1-ACBB-33EA20F10AC6}" srcOrd="0" destOrd="0" presId="urn:microsoft.com/office/officeart/2005/8/layout/hierarchy2"/>
    <dgm:cxn modelId="{32E1D417-93AC-498C-A9F8-3AEF812FA83C}" srcId="{B922174F-D57C-40F4-B0CD-4F8DBB6350DC}" destId="{3C14DBBB-457B-4276-8158-E180A5CD9B2F}" srcOrd="7" destOrd="0" parTransId="{EAFDCD2A-2CE8-4457-891B-ABFA35C0FE17}" sibTransId="{6F41FCD6-00AB-4960-9AE0-79320FDBC160}"/>
    <dgm:cxn modelId="{CDD17BE7-487A-47D9-AE33-A9F3548F5EB3}" type="presOf" srcId="{3E813A57-408C-4E28-8D8D-D2C114B8AA9D}" destId="{7B1DCAB6-1030-471A-9C25-26840F13140D}" srcOrd="1" destOrd="0" presId="urn:microsoft.com/office/officeart/2005/8/layout/hierarchy2"/>
    <dgm:cxn modelId="{341A98B8-9F82-4319-9A3B-BC5B45E96040}" type="presOf" srcId="{31C664F9-8688-4EF3-B273-0620B115417B}" destId="{509E559F-62CD-4CAC-87BD-D503B2D56879}" srcOrd="0" destOrd="0" presId="urn:microsoft.com/office/officeart/2005/8/layout/hierarchy2"/>
    <dgm:cxn modelId="{BA491622-CAFB-4ADC-B88B-4248AD87AA23}" type="presParOf" srcId="{45CB26EE-9E6C-474B-8EC7-357161FB6B97}" destId="{BF3C9A1E-02CA-4DFF-97D9-0D45B65DA3A9}" srcOrd="0" destOrd="0" presId="urn:microsoft.com/office/officeart/2005/8/layout/hierarchy2"/>
    <dgm:cxn modelId="{DE830965-BA1B-48DD-A46C-60991F276DB8}" type="presParOf" srcId="{BF3C9A1E-02CA-4DFF-97D9-0D45B65DA3A9}" destId="{33B19DE8-DDB0-47C4-8212-B7CCDCA9533D}" srcOrd="0" destOrd="0" presId="urn:microsoft.com/office/officeart/2005/8/layout/hierarchy2"/>
    <dgm:cxn modelId="{6A3BBAA4-7D2C-450A-B04F-79BBAEBEC7B8}" type="presParOf" srcId="{BF3C9A1E-02CA-4DFF-97D9-0D45B65DA3A9}" destId="{0482C536-7DDB-4C09-A695-01E2B7092B91}" srcOrd="1" destOrd="0" presId="urn:microsoft.com/office/officeart/2005/8/layout/hierarchy2"/>
    <dgm:cxn modelId="{C4EC7929-B039-42E5-A14E-50ACB439599A}" type="presParOf" srcId="{0482C536-7DDB-4C09-A695-01E2B7092B91}" destId="{633EBC31-5514-4D4D-8786-FCAD0EE16722}" srcOrd="0" destOrd="0" presId="urn:microsoft.com/office/officeart/2005/8/layout/hierarchy2"/>
    <dgm:cxn modelId="{61DBD0DA-E717-4EB8-B924-CB6BB6C3F717}" type="presParOf" srcId="{633EBC31-5514-4D4D-8786-FCAD0EE16722}" destId="{B2B82C4D-E9DA-44DC-B59F-3BDBCF5025E5}" srcOrd="0" destOrd="0" presId="urn:microsoft.com/office/officeart/2005/8/layout/hierarchy2"/>
    <dgm:cxn modelId="{4AB4A709-0F7D-4E55-A387-B612CBECFD16}" type="presParOf" srcId="{0482C536-7DDB-4C09-A695-01E2B7092B91}" destId="{6A6AE395-DCFA-4EDE-A0B4-5F8C2C43FCA5}" srcOrd="1" destOrd="0" presId="urn:microsoft.com/office/officeart/2005/8/layout/hierarchy2"/>
    <dgm:cxn modelId="{899613B5-999C-4AAF-8780-AAC5AC1A8A1D}" type="presParOf" srcId="{6A6AE395-DCFA-4EDE-A0B4-5F8C2C43FCA5}" destId="{D9487E4C-8D2F-47EF-8D13-80C2DB6469DB}" srcOrd="0" destOrd="0" presId="urn:microsoft.com/office/officeart/2005/8/layout/hierarchy2"/>
    <dgm:cxn modelId="{13583098-A73B-44ED-85C8-04A415985C05}" type="presParOf" srcId="{6A6AE395-DCFA-4EDE-A0B4-5F8C2C43FCA5}" destId="{C52FEBE7-17A6-49A9-9EFB-14B9A3F74D5B}" srcOrd="1" destOrd="0" presId="urn:microsoft.com/office/officeart/2005/8/layout/hierarchy2"/>
    <dgm:cxn modelId="{66791450-33C7-4FC1-8DB7-BD69AC391E5B}" type="presParOf" srcId="{0482C536-7DDB-4C09-A695-01E2B7092B91}" destId="{FD184282-4FBE-4CE4-9114-51836970B146}" srcOrd="2" destOrd="0" presId="urn:microsoft.com/office/officeart/2005/8/layout/hierarchy2"/>
    <dgm:cxn modelId="{4E4F5A0C-1D11-46AC-A673-E8AB61C76B9B}" type="presParOf" srcId="{FD184282-4FBE-4CE4-9114-51836970B146}" destId="{F4D3492A-62B2-4F04-8E01-3F06FA1AFFFB}" srcOrd="0" destOrd="0" presId="urn:microsoft.com/office/officeart/2005/8/layout/hierarchy2"/>
    <dgm:cxn modelId="{5B3C8C8E-DD08-414E-BCA7-0B190B01CACB}" type="presParOf" srcId="{0482C536-7DDB-4C09-A695-01E2B7092B91}" destId="{35D1F62E-C8E8-4380-9DFD-6348F03B3DBB}" srcOrd="3" destOrd="0" presId="urn:microsoft.com/office/officeart/2005/8/layout/hierarchy2"/>
    <dgm:cxn modelId="{B3A298EA-4FF1-44FB-BC02-59738D0C00D2}" type="presParOf" srcId="{35D1F62E-C8E8-4380-9DFD-6348F03B3DBB}" destId="{15DDF8C2-8299-4964-813F-DBE8356DCF49}" srcOrd="0" destOrd="0" presId="urn:microsoft.com/office/officeart/2005/8/layout/hierarchy2"/>
    <dgm:cxn modelId="{D60124CF-DDB8-4733-B0DD-D13202301382}" type="presParOf" srcId="{35D1F62E-C8E8-4380-9DFD-6348F03B3DBB}" destId="{2D9F4999-457C-4011-9059-391C4DC7DD75}" srcOrd="1" destOrd="0" presId="urn:microsoft.com/office/officeart/2005/8/layout/hierarchy2"/>
    <dgm:cxn modelId="{BA50F48D-738F-4F15-A3B7-589C8F71AADB}" type="presParOf" srcId="{0482C536-7DDB-4C09-A695-01E2B7092B91}" destId="{64DAF7AA-FF45-430F-A0A7-EAC564CF00CC}" srcOrd="4" destOrd="0" presId="urn:microsoft.com/office/officeart/2005/8/layout/hierarchy2"/>
    <dgm:cxn modelId="{117C99CD-DD14-4957-8B8C-199296980CA6}" type="presParOf" srcId="{64DAF7AA-FF45-430F-A0A7-EAC564CF00CC}" destId="{7B1DCAB6-1030-471A-9C25-26840F13140D}" srcOrd="0" destOrd="0" presId="urn:microsoft.com/office/officeart/2005/8/layout/hierarchy2"/>
    <dgm:cxn modelId="{E9C32C91-E61A-467C-817E-C13348649D12}" type="presParOf" srcId="{0482C536-7DDB-4C09-A695-01E2B7092B91}" destId="{A45C1A8C-2E1B-4E3D-B802-0DFE24FD821A}" srcOrd="5" destOrd="0" presId="urn:microsoft.com/office/officeart/2005/8/layout/hierarchy2"/>
    <dgm:cxn modelId="{C8F350E0-3E61-4133-A30E-29361CA26482}" type="presParOf" srcId="{A45C1A8C-2E1B-4E3D-B802-0DFE24FD821A}" destId="{442217D2-57C6-43D7-B701-238D4ED4749D}" srcOrd="0" destOrd="0" presId="urn:microsoft.com/office/officeart/2005/8/layout/hierarchy2"/>
    <dgm:cxn modelId="{15F566AC-5DAD-4E19-B54A-DE15BEF20918}" type="presParOf" srcId="{A45C1A8C-2E1B-4E3D-B802-0DFE24FD821A}" destId="{D304451E-9CDD-4675-9FFE-B7FAF50FF074}" srcOrd="1" destOrd="0" presId="urn:microsoft.com/office/officeart/2005/8/layout/hierarchy2"/>
    <dgm:cxn modelId="{C9D17D3A-DEF1-4A1C-A40E-DFCC731D5933}" type="presParOf" srcId="{0482C536-7DDB-4C09-A695-01E2B7092B91}" destId="{3FE989B8-2B82-49D3-9047-A52EF6EE8F67}" srcOrd="6" destOrd="0" presId="urn:microsoft.com/office/officeart/2005/8/layout/hierarchy2"/>
    <dgm:cxn modelId="{E4762B45-8A5D-4402-A3AC-313BE5C34719}" type="presParOf" srcId="{3FE989B8-2B82-49D3-9047-A52EF6EE8F67}" destId="{47A95FB4-8655-456F-BB27-DA5CABED34C6}" srcOrd="0" destOrd="0" presId="urn:microsoft.com/office/officeart/2005/8/layout/hierarchy2"/>
    <dgm:cxn modelId="{38678BEF-FB56-4738-A2C7-9E40CC1A4217}" type="presParOf" srcId="{0482C536-7DDB-4C09-A695-01E2B7092B91}" destId="{52044E14-C3A2-458F-A522-40EAB8B5F6E3}" srcOrd="7" destOrd="0" presId="urn:microsoft.com/office/officeart/2005/8/layout/hierarchy2"/>
    <dgm:cxn modelId="{C77C22DF-86BB-4976-9E2F-5738E9E2D53A}" type="presParOf" srcId="{52044E14-C3A2-458F-A522-40EAB8B5F6E3}" destId="{C4F42F30-14EA-4C95-A234-BBBA0CF6BE9E}" srcOrd="0" destOrd="0" presId="urn:microsoft.com/office/officeart/2005/8/layout/hierarchy2"/>
    <dgm:cxn modelId="{92F5A4F5-8A74-4C03-86F7-78C90220DA72}" type="presParOf" srcId="{52044E14-C3A2-458F-A522-40EAB8B5F6E3}" destId="{82E038B8-4E7B-4CDA-B49F-22F3A60358BB}" srcOrd="1" destOrd="0" presId="urn:microsoft.com/office/officeart/2005/8/layout/hierarchy2"/>
    <dgm:cxn modelId="{71AF5A5B-951C-4ED7-A858-7C037E91B306}" type="presParOf" srcId="{0482C536-7DDB-4C09-A695-01E2B7092B91}" destId="{14CBF323-7D42-4209-82A2-9AE60668D3E8}" srcOrd="8" destOrd="0" presId="urn:microsoft.com/office/officeart/2005/8/layout/hierarchy2"/>
    <dgm:cxn modelId="{0A353C7A-CD3C-437C-8AE8-D3691D8AA9A5}" type="presParOf" srcId="{14CBF323-7D42-4209-82A2-9AE60668D3E8}" destId="{52AD5B1E-BF33-4014-BCF3-8E5EDCAE6874}" srcOrd="0" destOrd="0" presId="urn:microsoft.com/office/officeart/2005/8/layout/hierarchy2"/>
    <dgm:cxn modelId="{559A48EB-E093-4B05-AD5F-C526AC3EB39E}" type="presParOf" srcId="{0482C536-7DDB-4C09-A695-01E2B7092B91}" destId="{1A7E2256-3453-4C5B-8CA7-5F088D77F067}" srcOrd="9" destOrd="0" presId="urn:microsoft.com/office/officeart/2005/8/layout/hierarchy2"/>
    <dgm:cxn modelId="{397F248F-5183-4EE3-B8EE-9E4996120CBF}" type="presParOf" srcId="{1A7E2256-3453-4C5B-8CA7-5F088D77F067}" destId="{B00D2800-2CF0-4E40-ACFF-951DB7901BF9}" srcOrd="0" destOrd="0" presId="urn:microsoft.com/office/officeart/2005/8/layout/hierarchy2"/>
    <dgm:cxn modelId="{AD9EB03A-F734-4E5D-BA4A-06AF5D44A385}" type="presParOf" srcId="{1A7E2256-3453-4C5B-8CA7-5F088D77F067}" destId="{94D69F73-F09C-4AAB-8421-F64F100AD8A1}" srcOrd="1" destOrd="0" presId="urn:microsoft.com/office/officeart/2005/8/layout/hierarchy2"/>
    <dgm:cxn modelId="{9B4A0217-1EC2-4BAD-A7BE-0319B8AC5BB3}" type="presParOf" srcId="{0482C536-7DDB-4C09-A695-01E2B7092B91}" destId="{2DBBBE72-946F-496C-BB60-B08E2F10B8B5}" srcOrd="10" destOrd="0" presId="urn:microsoft.com/office/officeart/2005/8/layout/hierarchy2"/>
    <dgm:cxn modelId="{2DAF97DD-53D5-49CC-ACBD-37953E626BE9}" type="presParOf" srcId="{2DBBBE72-946F-496C-BB60-B08E2F10B8B5}" destId="{9408B08C-9A13-4AD3-8BDD-6D426CC2D2E7}" srcOrd="0" destOrd="0" presId="urn:microsoft.com/office/officeart/2005/8/layout/hierarchy2"/>
    <dgm:cxn modelId="{6B191EE5-3F47-4B95-AD59-D931CB25014D}" type="presParOf" srcId="{0482C536-7DDB-4C09-A695-01E2B7092B91}" destId="{3F9932CD-E569-4B1E-9ED2-F100D0411D9A}" srcOrd="11" destOrd="0" presId="urn:microsoft.com/office/officeart/2005/8/layout/hierarchy2"/>
    <dgm:cxn modelId="{D6D7B27C-A98E-4D11-B880-2ADCDE140DB2}" type="presParOf" srcId="{3F9932CD-E569-4B1E-9ED2-F100D0411D9A}" destId="{8F20A78C-B9C3-4391-8D26-F6760ECFCCD5}" srcOrd="0" destOrd="0" presId="urn:microsoft.com/office/officeart/2005/8/layout/hierarchy2"/>
    <dgm:cxn modelId="{1602786A-6E9B-47E8-A768-07A55E22902F}" type="presParOf" srcId="{3F9932CD-E569-4B1E-9ED2-F100D0411D9A}" destId="{8857DE91-8D14-4312-B7C1-BD09E19F6EB2}" srcOrd="1" destOrd="0" presId="urn:microsoft.com/office/officeart/2005/8/layout/hierarchy2"/>
    <dgm:cxn modelId="{CB6F7990-2197-4481-ACFF-447135CC009C}" type="presParOf" srcId="{0482C536-7DDB-4C09-A695-01E2B7092B91}" destId="{8027AD9E-11D1-42E7-B724-A9EDE0BB2790}" srcOrd="12" destOrd="0" presId="urn:microsoft.com/office/officeart/2005/8/layout/hierarchy2"/>
    <dgm:cxn modelId="{5C305357-E399-4958-B121-BD686E68AE20}" type="presParOf" srcId="{8027AD9E-11D1-42E7-B724-A9EDE0BB2790}" destId="{AA5BC3A9-44F5-4027-815C-6048B655192C}" srcOrd="0" destOrd="0" presId="urn:microsoft.com/office/officeart/2005/8/layout/hierarchy2"/>
    <dgm:cxn modelId="{CA050305-CC74-43E0-B094-AA15E57E8637}" type="presParOf" srcId="{0482C536-7DDB-4C09-A695-01E2B7092B91}" destId="{6641E939-56B0-41DA-9DE7-4838E337EEC3}" srcOrd="13" destOrd="0" presId="urn:microsoft.com/office/officeart/2005/8/layout/hierarchy2"/>
    <dgm:cxn modelId="{2F5EC215-12F1-4846-8E3F-6DDF40CB984A}" type="presParOf" srcId="{6641E939-56B0-41DA-9DE7-4838E337EEC3}" destId="{ADE6C5D9-90D4-441D-950C-1E639C201E04}" srcOrd="0" destOrd="0" presId="urn:microsoft.com/office/officeart/2005/8/layout/hierarchy2"/>
    <dgm:cxn modelId="{97DE816B-6841-4015-B6DF-E67C3F057B0A}" type="presParOf" srcId="{6641E939-56B0-41DA-9DE7-4838E337EEC3}" destId="{E3B02A0E-C83E-45A3-8FD1-17FEFC7696CF}" srcOrd="1" destOrd="0" presId="urn:microsoft.com/office/officeart/2005/8/layout/hierarchy2"/>
    <dgm:cxn modelId="{69847A02-CFD0-420D-8F95-B97E3B8ED36C}" type="presParOf" srcId="{0482C536-7DDB-4C09-A695-01E2B7092B91}" destId="{3E7F7D2C-DC45-4866-8275-38443DC79D0F}" srcOrd="14" destOrd="0" presId="urn:microsoft.com/office/officeart/2005/8/layout/hierarchy2"/>
    <dgm:cxn modelId="{C5A496B5-4B81-4910-B9E4-F38C3DFF23F5}" type="presParOf" srcId="{3E7F7D2C-DC45-4866-8275-38443DC79D0F}" destId="{5AF7EF22-7C0B-4AD8-AA73-8739B8DB608E}" srcOrd="0" destOrd="0" presId="urn:microsoft.com/office/officeart/2005/8/layout/hierarchy2"/>
    <dgm:cxn modelId="{92367616-B82B-4931-B400-FB8DC8CB99C4}" type="presParOf" srcId="{0482C536-7DDB-4C09-A695-01E2B7092B91}" destId="{04FCC05F-5106-4EF2-8D80-4884C692CDC7}" srcOrd="15" destOrd="0" presId="urn:microsoft.com/office/officeart/2005/8/layout/hierarchy2"/>
    <dgm:cxn modelId="{4790365D-C95F-4FBB-85AE-D203593D8F7D}" type="presParOf" srcId="{04FCC05F-5106-4EF2-8D80-4884C692CDC7}" destId="{EE47F29F-6079-42D1-A69E-EAD7E2A3A8E9}" srcOrd="0" destOrd="0" presId="urn:microsoft.com/office/officeart/2005/8/layout/hierarchy2"/>
    <dgm:cxn modelId="{F85350DD-12E7-4A61-9385-E725DB5A6E6F}" type="presParOf" srcId="{04FCC05F-5106-4EF2-8D80-4884C692CDC7}" destId="{C816BCC8-6E53-4345-B633-11E8852B9134}" srcOrd="1" destOrd="0" presId="urn:microsoft.com/office/officeart/2005/8/layout/hierarchy2"/>
    <dgm:cxn modelId="{B22950A6-4619-4FFA-A745-27682FF04AEC}" type="presParOf" srcId="{0482C536-7DDB-4C09-A695-01E2B7092B91}" destId="{3DC9CA92-862A-43A1-ACBB-33EA20F10AC6}" srcOrd="16" destOrd="0" presId="urn:microsoft.com/office/officeart/2005/8/layout/hierarchy2"/>
    <dgm:cxn modelId="{C97DEE98-90CC-4435-B23B-1782E345C80A}" type="presParOf" srcId="{3DC9CA92-862A-43A1-ACBB-33EA20F10AC6}" destId="{26AC24BC-9641-45B1-B2FF-D4B4915FB5DB}" srcOrd="0" destOrd="0" presId="urn:microsoft.com/office/officeart/2005/8/layout/hierarchy2"/>
    <dgm:cxn modelId="{071487EA-803F-4265-9C17-265DA179D13F}" type="presParOf" srcId="{0482C536-7DDB-4C09-A695-01E2B7092B91}" destId="{30D23748-311C-4689-9FEF-BAEC80D67F33}" srcOrd="17" destOrd="0" presId="urn:microsoft.com/office/officeart/2005/8/layout/hierarchy2"/>
    <dgm:cxn modelId="{30C4361D-C0C3-4022-B3F6-D22241A20C59}" type="presParOf" srcId="{30D23748-311C-4689-9FEF-BAEC80D67F33}" destId="{C0169BBD-CCBB-4837-9E84-AE9E409D980C}" srcOrd="0" destOrd="0" presId="urn:microsoft.com/office/officeart/2005/8/layout/hierarchy2"/>
    <dgm:cxn modelId="{755F3639-002F-430C-95FB-7C654EB15880}" type="presParOf" srcId="{30D23748-311C-4689-9FEF-BAEC80D67F33}" destId="{AAFFEE16-85E3-483C-8F54-E7349D947A50}" srcOrd="1" destOrd="0" presId="urn:microsoft.com/office/officeart/2005/8/layout/hierarchy2"/>
    <dgm:cxn modelId="{87A2CB82-A892-468F-A93E-B9410121877D}" type="presParOf" srcId="{0482C536-7DDB-4C09-A695-01E2B7092B91}" destId="{509E559F-62CD-4CAC-87BD-D503B2D56879}" srcOrd="18" destOrd="0" presId="urn:microsoft.com/office/officeart/2005/8/layout/hierarchy2"/>
    <dgm:cxn modelId="{4683B6F5-D190-44EB-9CE1-12B47729522C}" type="presParOf" srcId="{509E559F-62CD-4CAC-87BD-D503B2D56879}" destId="{5AE169A0-3D84-4C3D-B49E-52501135CFD3}" srcOrd="0" destOrd="0" presId="urn:microsoft.com/office/officeart/2005/8/layout/hierarchy2"/>
    <dgm:cxn modelId="{C4C32843-BFF1-4C63-B4A6-72D76ED83269}" type="presParOf" srcId="{0482C536-7DDB-4C09-A695-01E2B7092B91}" destId="{45047074-3DE2-4350-A867-00AD73822E6B}" srcOrd="19" destOrd="0" presId="urn:microsoft.com/office/officeart/2005/8/layout/hierarchy2"/>
    <dgm:cxn modelId="{93998CD5-43DA-4687-930C-E9DC9D1A0BC7}" type="presParOf" srcId="{45047074-3DE2-4350-A867-00AD73822E6B}" destId="{BBE5546A-2901-4893-8F0B-14C6CB37C214}" srcOrd="0" destOrd="0" presId="urn:microsoft.com/office/officeart/2005/8/layout/hierarchy2"/>
    <dgm:cxn modelId="{DFEB7B58-81C9-4932-B517-172A1C4C2AB8}" type="presParOf" srcId="{45047074-3DE2-4350-A867-00AD73822E6B}" destId="{5D1EE81C-8D18-42CE-8211-96817ED9757D}" srcOrd="1" destOrd="0" presId="urn:microsoft.com/office/officeart/2005/8/layout/hierarchy2"/>
    <dgm:cxn modelId="{6F68FC17-AFCB-45C9-B544-93F67A91E878}" type="presParOf" srcId="{0482C536-7DDB-4C09-A695-01E2B7092B91}" destId="{898187C0-E538-486B-8144-C1C7B98BA356}" srcOrd="20" destOrd="0" presId="urn:microsoft.com/office/officeart/2005/8/layout/hierarchy2"/>
    <dgm:cxn modelId="{43893AEF-1713-4293-9154-65B7E0BAE1A8}" type="presParOf" srcId="{898187C0-E538-486B-8144-C1C7B98BA356}" destId="{3080C926-D70D-43E0-9DEA-A67BBC66AB4E}" srcOrd="0" destOrd="0" presId="urn:microsoft.com/office/officeart/2005/8/layout/hierarchy2"/>
    <dgm:cxn modelId="{58C6D5FC-E681-4C6F-A8AF-BE67F276F987}" type="presParOf" srcId="{0482C536-7DDB-4C09-A695-01E2B7092B91}" destId="{E0F012AE-06CA-4AD7-B0E0-1F39799EAA80}" srcOrd="21" destOrd="0" presId="urn:microsoft.com/office/officeart/2005/8/layout/hierarchy2"/>
    <dgm:cxn modelId="{EA4ABAA1-E538-4944-80EB-174C9F82BDE6}" type="presParOf" srcId="{E0F012AE-06CA-4AD7-B0E0-1F39799EAA80}" destId="{4166187A-DAAA-4DE9-BE46-144996A29E72}" srcOrd="0" destOrd="0" presId="urn:microsoft.com/office/officeart/2005/8/layout/hierarchy2"/>
    <dgm:cxn modelId="{E7186FA0-E163-44A3-BE43-5D0B759C66F0}" type="presParOf" srcId="{E0F012AE-06CA-4AD7-B0E0-1F39799EAA80}" destId="{5CB627D7-1F5B-4E8A-A0A1-63D4A7D2374F}" srcOrd="1" destOrd="0" presId="urn:microsoft.com/office/officeart/2005/8/layout/hierarchy2"/>
    <dgm:cxn modelId="{F8F8A29C-0B62-4B2F-A4DE-D02CE40302FA}" type="presParOf" srcId="{0482C536-7DDB-4C09-A695-01E2B7092B91}" destId="{D0966AF5-6745-4028-A84E-5FA8C04C4F93}" srcOrd="22" destOrd="0" presId="urn:microsoft.com/office/officeart/2005/8/layout/hierarchy2"/>
    <dgm:cxn modelId="{78EFF935-C4B5-4AD9-90BF-E96DCFB629CE}" type="presParOf" srcId="{D0966AF5-6745-4028-A84E-5FA8C04C4F93}" destId="{19CBD05E-0D3E-494E-8094-A09D63422CAF}" srcOrd="0" destOrd="0" presId="urn:microsoft.com/office/officeart/2005/8/layout/hierarchy2"/>
    <dgm:cxn modelId="{8CAED283-62D6-44C3-BBD1-63807C2A7FB0}" type="presParOf" srcId="{0482C536-7DDB-4C09-A695-01E2B7092B91}" destId="{E37A0E76-CA99-493B-BDF5-CDFA1006B195}" srcOrd="23" destOrd="0" presId="urn:microsoft.com/office/officeart/2005/8/layout/hierarchy2"/>
    <dgm:cxn modelId="{5280E9D6-8114-46BE-AA7A-B254DF3F5A41}" type="presParOf" srcId="{E37A0E76-CA99-493B-BDF5-CDFA1006B195}" destId="{B6A544EF-45C6-4DFE-903E-BFF75205C485}" srcOrd="0" destOrd="0" presId="urn:microsoft.com/office/officeart/2005/8/layout/hierarchy2"/>
    <dgm:cxn modelId="{AD36785B-D492-465D-8A46-F0A2A19E21A1}" type="presParOf" srcId="{E37A0E76-CA99-493B-BDF5-CDFA1006B195}" destId="{E541FBC9-A973-40A1-99ED-CA02D49568D9}" srcOrd="1" destOrd="0" presId="urn:microsoft.com/office/officeart/2005/8/layout/hierarchy2"/>
    <dgm:cxn modelId="{ABD352CF-0A8C-4BDF-B35C-991142D48A64}" type="presParOf" srcId="{0482C536-7DDB-4C09-A695-01E2B7092B91}" destId="{80D48F21-3709-44AD-A57A-70B5688C05BF}" srcOrd="24" destOrd="0" presId="urn:microsoft.com/office/officeart/2005/8/layout/hierarchy2"/>
    <dgm:cxn modelId="{F147997E-5DAC-4F2F-A642-5AD4D5CD1715}" type="presParOf" srcId="{80D48F21-3709-44AD-A57A-70B5688C05BF}" destId="{1FAAEFFD-5CA4-491D-8D10-11B645804D7C}" srcOrd="0" destOrd="0" presId="urn:microsoft.com/office/officeart/2005/8/layout/hierarchy2"/>
    <dgm:cxn modelId="{EE9017A3-2AEE-4EDF-AA2F-0DAB0336D23E}" type="presParOf" srcId="{0482C536-7DDB-4C09-A695-01E2B7092B91}" destId="{329B10EA-6605-485B-876E-9F7446E5BC3F}" srcOrd="25" destOrd="0" presId="urn:microsoft.com/office/officeart/2005/8/layout/hierarchy2"/>
    <dgm:cxn modelId="{530B3ACE-C7AA-4019-A200-1E002090C12D}" type="presParOf" srcId="{329B10EA-6605-485B-876E-9F7446E5BC3F}" destId="{099DFDE1-B83F-43F6-A2B4-9D1D7D45839A}" srcOrd="0" destOrd="0" presId="urn:microsoft.com/office/officeart/2005/8/layout/hierarchy2"/>
    <dgm:cxn modelId="{9897DECB-E4BF-41D5-B7AF-98239715CD09}" type="presParOf" srcId="{329B10EA-6605-485B-876E-9F7446E5BC3F}" destId="{D03453AE-F5F1-48BF-BD5C-9B657AE20E8D}" srcOrd="1" destOrd="0" presId="urn:microsoft.com/office/officeart/2005/8/layout/hierarchy2"/>
    <dgm:cxn modelId="{503D6EB1-3A70-46CC-AF73-EDB11FB18CDB}" type="presParOf" srcId="{0482C536-7DDB-4C09-A695-01E2B7092B91}" destId="{D3F51C34-1E09-4D0C-B98C-6F3DF4FAD2D4}" srcOrd="26" destOrd="0" presId="urn:microsoft.com/office/officeart/2005/8/layout/hierarchy2"/>
    <dgm:cxn modelId="{09CA6CE7-23F3-4AA0-B76A-A33E258ECC92}" type="presParOf" srcId="{D3F51C34-1E09-4D0C-B98C-6F3DF4FAD2D4}" destId="{38ECBF31-1FC0-4529-A714-7636B46DCD85}" srcOrd="0" destOrd="0" presId="urn:microsoft.com/office/officeart/2005/8/layout/hierarchy2"/>
    <dgm:cxn modelId="{8DC777D7-0052-475E-A2D0-E475F933ABB4}" type="presParOf" srcId="{0482C536-7DDB-4C09-A695-01E2B7092B91}" destId="{D0E52885-4EC1-4D46-B6DA-7EE3F615742D}" srcOrd="27" destOrd="0" presId="urn:microsoft.com/office/officeart/2005/8/layout/hierarchy2"/>
    <dgm:cxn modelId="{97B27430-9F95-4FF7-AFEB-C78C0EA57C0B}" type="presParOf" srcId="{D0E52885-4EC1-4D46-B6DA-7EE3F615742D}" destId="{8FCDDD40-F204-45D4-930F-BAAB76BBAE99}" srcOrd="0" destOrd="0" presId="urn:microsoft.com/office/officeart/2005/8/layout/hierarchy2"/>
    <dgm:cxn modelId="{B5D587D3-7AD9-4B04-9C74-C5F14883DC16}" type="presParOf" srcId="{D0E52885-4EC1-4D46-B6DA-7EE3F615742D}" destId="{D4F29DF9-BF5C-457D-8FE0-9BE172D0C0C2}" srcOrd="1" destOrd="0" presId="urn:microsoft.com/office/officeart/2005/8/layout/hierarchy2"/>
    <dgm:cxn modelId="{7B153439-B1EB-49A4-8B8D-86A7599E676B}" type="presParOf" srcId="{0482C536-7DDB-4C09-A695-01E2B7092B91}" destId="{4DB74E45-134F-4F1F-BAB6-550C6B354110}" srcOrd="28" destOrd="0" presId="urn:microsoft.com/office/officeart/2005/8/layout/hierarchy2"/>
    <dgm:cxn modelId="{99A78CCA-766B-4BDA-880B-F25FAC15881D}" type="presParOf" srcId="{4DB74E45-134F-4F1F-BAB6-550C6B354110}" destId="{7E75C294-DC51-4FA3-BD96-67DADA38EC1F}" srcOrd="0" destOrd="0" presId="urn:microsoft.com/office/officeart/2005/8/layout/hierarchy2"/>
    <dgm:cxn modelId="{6BE5D513-B24A-4E6D-B9F0-D3C902824026}" type="presParOf" srcId="{0482C536-7DDB-4C09-A695-01E2B7092B91}" destId="{0972039F-17C9-43A4-897E-C70F1522AE8D}" srcOrd="29" destOrd="0" presId="urn:microsoft.com/office/officeart/2005/8/layout/hierarchy2"/>
    <dgm:cxn modelId="{1D3F17B2-9E90-42DF-A9C4-A33C22F2E239}" type="presParOf" srcId="{0972039F-17C9-43A4-897E-C70F1522AE8D}" destId="{176961BB-F3A5-4CE8-9C57-AA3DE77A661A}" srcOrd="0" destOrd="0" presId="urn:microsoft.com/office/officeart/2005/8/layout/hierarchy2"/>
    <dgm:cxn modelId="{DEEBF1DA-C20D-4560-89FF-1D07E78347CE}" type="presParOf" srcId="{0972039F-17C9-43A4-897E-C70F1522AE8D}" destId="{A6511B4D-FCD0-4EC5-82CC-064F9A252493}" srcOrd="1" destOrd="0" presId="urn:microsoft.com/office/officeart/2005/8/layout/hierarchy2"/>
    <dgm:cxn modelId="{93A5FD1E-C90C-435A-BD66-3F096AFAF952}" type="presParOf" srcId="{0482C536-7DDB-4C09-A695-01E2B7092B91}" destId="{B2D6CB19-20FB-4C45-8DEB-21420C55AAF2}" srcOrd="30" destOrd="0" presId="urn:microsoft.com/office/officeart/2005/8/layout/hierarchy2"/>
    <dgm:cxn modelId="{14333A1B-6574-4044-81B0-0AEDDCD85204}" type="presParOf" srcId="{B2D6CB19-20FB-4C45-8DEB-21420C55AAF2}" destId="{EF6FE74E-9910-4364-BAF6-3845DF3C3138}" srcOrd="0" destOrd="0" presId="urn:microsoft.com/office/officeart/2005/8/layout/hierarchy2"/>
    <dgm:cxn modelId="{447081DE-DBAF-4BE8-BB86-A02E6A1777BA}" type="presParOf" srcId="{0482C536-7DDB-4C09-A695-01E2B7092B91}" destId="{6D336336-34F9-4175-AC05-E8A7A407EDD5}" srcOrd="31" destOrd="0" presId="urn:microsoft.com/office/officeart/2005/8/layout/hierarchy2"/>
    <dgm:cxn modelId="{D067A45F-9FBA-4925-925C-1667AA5CC7ED}" type="presParOf" srcId="{6D336336-34F9-4175-AC05-E8A7A407EDD5}" destId="{4519F201-C24E-41CE-8862-EF4B6DAD2EE5}" srcOrd="0" destOrd="0" presId="urn:microsoft.com/office/officeart/2005/8/layout/hierarchy2"/>
    <dgm:cxn modelId="{8DC4472D-9F31-4E75-85B6-8E857B44F124}" type="presParOf" srcId="{6D336336-34F9-4175-AC05-E8A7A407EDD5}" destId="{4A0A92C1-AAF8-4FCB-B7A6-4952B9A0EBF3}" srcOrd="1" destOrd="0" presId="urn:microsoft.com/office/officeart/2005/8/layout/hierarchy2"/>
    <dgm:cxn modelId="{3AF2C872-CC86-4910-BFC8-7B7117EB145C}" type="presParOf" srcId="{0482C536-7DDB-4C09-A695-01E2B7092B91}" destId="{8838853B-C986-4439-8850-9AA83471570F}" srcOrd="32" destOrd="0" presId="urn:microsoft.com/office/officeart/2005/8/layout/hierarchy2"/>
    <dgm:cxn modelId="{CEE4873C-F954-4EDB-AD62-27713AD79BC8}" type="presParOf" srcId="{8838853B-C986-4439-8850-9AA83471570F}" destId="{89C41051-D493-4EFC-9216-10BB8E56474F}" srcOrd="0" destOrd="0" presId="urn:microsoft.com/office/officeart/2005/8/layout/hierarchy2"/>
    <dgm:cxn modelId="{09BE582B-E389-4FE9-82A6-F1A7460269A2}" type="presParOf" srcId="{0482C536-7DDB-4C09-A695-01E2B7092B91}" destId="{04F96D3B-F702-4AD2-A4F3-D3FC46083580}" srcOrd="33" destOrd="0" presId="urn:microsoft.com/office/officeart/2005/8/layout/hierarchy2"/>
    <dgm:cxn modelId="{A0FF37ED-A2BE-4994-9C09-B2F3A6EDFDA4}" type="presParOf" srcId="{04F96D3B-F702-4AD2-A4F3-D3FC46083580}" destId="{8A4E5320-7A9E-46CD-9A38-0E66D0FE2AB8}" srcOrd="0" destOrd="0" presId="urn:microsoft.com/office/officeart/2005/8/layout/hierarchy2"/>
    <dgm:cxn modelId="{8BEB0BC2-1BC2-4D4B-8159-C0593A3618A4}" type="presParOf" srcId="{04F96D3B-F702-4AD2-A4F3-D3FC46083580}" destId="{5E54A224-4A79-423C-B9F0-A6280CD8697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3CA279-6E38-4EFB-B4AE-AF28BB9F9C8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922174F-D57C-40F4-B0CD-4F8DBB6350DC}">
      <dgm:prSet phldrT="[Text]" custT="1"/>
      <dgm:spPr>
        <a:solidFill>
          <a:schemeClr val="bg1"/>
        </a:solidFill>
        <a:ln w="57150">
          <a:solidFill>
            <a:schemeClr val="tx1"/>
          </a:solidFill>
          <a:prstDash val="sysDot"/>
        </a:ln>
      </dgm:spPr>
      <dgm:t>
        <a:bodyPr/>
        <a:lstStyle/>
        <a:p>
          <a:r>
            <a:rPr lang="ar-JO" sz="2000" b="1" dirty="0" smtClean="0">
              <a:solidFill>
                <a:schemeClr val="tx1"/>
              </a:solidFill>
              <a:cs typeface="Ali_K_Alwand" pitchFamily="2" charset="-78"/>
            </a:rPr>
            <a:t>16 رِيَطا بؤ كؤنترؤلَكردنى ذاوةذاوى ناو ثؤل</a:t>
          </a:r>
          <a:endParaRPr lang="en-GB" sz="2000" b="1" dirty="0">
            <a:solidFill>
              <a:schemeClr val="tx1"/>
            </a:solidFill>
            <a:cs typeface="Ali_K_Alwand" pitchFamily="2" charset="-78"/>
          </a:endParaRPr>
        </a:p>
      </dgm:t>
    </dgm:pt>
    <dgm:pt modelId="{20CCFD3C-B628-4050-9492-16F6D0EF277C}" type="parTrans" cxnId="{98E67055-60D9-42B1-B723-A14720FE998B}">
      <dgm:prSet/>
      <dgm:spPr/>
      <dgm:t>
        <a:bodyPr/>
        <a:lstStyle/>
        <a:p>
          <a:endParaRPr lang="en-GB" sz="1400"/>
        </a:p>
      </dgm:t>
    </dgm:pt>
    <dgm:pt modelId="{5C05163D-D110-4B45-83D0-B1BCDAFC5647}" type="sibTrans" cxnId="{98E67055-60D9-42B1-B723-A14720FE998B}">
      <dgm:prSet/>
      <dgm:spPr/>
      <dgm:t>
        <a:bodyPr/>
        <a:lstStyle/>
        <a:p>
          <a:endParaRPr lang="en-GB" sz="1400"/>
        </a:p>
      </dgm:t>
    </dgm:pt>
    <dgm:pt modelId="{85E0AA0B-84CB-4374-BE3A-DD5643860F34}">
      <dgm:prSet phldrT="[Text]" custT="1"/>
      <dgm:spPr>
        <a:solidFill>
          <a:schemeClr val="bg1"/>
        </a:solidFill>
        <a:ln w="38100">
          <a:solidFill>
            <a:schemeClr val="tx1"/>
          </a:solidFill>
          <a:prstDash val="sysDot"/>
        </a:ln>
      </dgm:spPr>
      <dgm:t>
        <a:bodyPr/>
        <a:lstStyle/>
        <a:p>
          <a:pPr algn="l"/>
          <a:endParaRPr lang="en-GB" sz="1400" b="1" dirty="0" smtClean="0">
            <a:solidFill>
              <a:schemeClr val="tx1"/>
            </a:solidFill>
          </a:endParaRPr>
        </a:p>
        <a:p>
          <a:pPr algn="ctr"/>
          <a:endParaRPr lang="en-GB" sz="1200" dirty="0">
            <a:solidFill>
              <a:schemeClr val="tx1"/>
            </a:solidFill>
          </a:endParaRPr>
        </a:p>
      </dgm:t>
    </dgm:pt>
    <dgm:pt modelId="{E46A6780-40F8-464A-9994-888D994036E0}" type="parTrans" cxnId="{B58E9F4D-78D3-4429-8770-FA2EC38E6996}">
      <dgm:prSet custT="1"/>
      <dgm:spPr>
        <a:solidFill>
          <a:schemeClr val="bg1"/>
        </a:solidFill>
        <a:ln w="19050">
          <a:solidFill>
            <a:schemeClr val="tx1"/>
          </a:solidFill>
        </a:ln>
      </dgm:spPr>
      <dgm:t>
        <a:bodyPr/>
        <a:lstStyle/>
        <a:p>
          <a:endParaRPr lang="en-GB" sz="1200">
            <a:solidFill>
              <a:schemeClr val="tx1"/>
            </a:solidFill>
          </a:endParaRPr>
        </a:p>
      </dgm:t>
    </dgm:pt>
    <dgm:pt modelId="{CF4DFDBB-4272-4FC4-BF34-24157A301A09}" type="sibTrans" cxnId="{B58E9F4D-78D3-4429-8770-FA2EC38E6996}">
      <dgm:prSet/>
      <dgm:spPr/>
      <dgm:t>
        <a:bodyPr/>
        <a:lstStyle/>
        <a:p>
          <a:endParaRPr lang="en-GB" sz="1400"/>
        </a:p>
      </dgm:t>
    </dgm:pt>
    <dgm:pt modelId="{6F1A2AB1-A368-443C-AC1C-2AA2511441BC}">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ئةو مامؤستايانةى كةوا خؤيان بةسةركةوتوويي ئامادةنةكردوة بؤ ثرِؤسةى وانةووتنةوةى رِؤذانة, كؤنترؤلَكردنى ذاوةذاوى ثؤل لةدةستدةدةن</a:t>
          </a:r>
          <a:endParaRPr lang="en-GB" sz="1200" dirty="0">
            <a:solidFill>
              <a:schemeClr val="tx1"/>
            </a:solidFill>
            <a:cs typeface="Ali_K_Alwand" pitchFamily="2" charset="-78"/>
          </a:endParaRPr>
        </a:p>
      </dgm:t>
    </dgm:pt>
    <dgm:pt modelId="{7D16DBB1-D07F-4EDC-B504-3933BE257546}" type="parTrans" cxnId="{CD060B90-377D-4059-B624-19126EF8A9FB}">
      <dgm:prSet custT="1"/>
      <dgm:spPr>
        <a:solidFill>
          <a:schemeClr val="bg1"/>
        </a:solidFill>
        <a:ln w="19050">
          <a:solidFill>
            <a:schemeClr val="tx1"/>
          </a:solidFill>
        </a:ln>
      </dgm:spPr>
      <dgm:t>
        <a:bodyPr/>
        <a:lstStyle/>
        <a:p>
          <a:endParaRPr lang="en-GB" sz="1200">
            <a:solidFill>
              <a:schemeClr val="tx1"/>
            </a:solidFill>
          </a:endParaRPr>
        </a:p>
      </dgm:t>
    </dgm:pt>
    <dgm:pt modelId="{450A62C4-6AD8-4A96-BA3D-C7289FFC5FC4}" type="sibTrans" cxnId="{CD060B90-377D-4059-B624-19126EF8A9FB}">
      <dgm:prSet/>
      <dgm:spPr/>
      <dgm:t>
        <a:bodyPr/>
        <a:lstStyle/>
        <a:p>
          <a:endParaRPr lang="en-GB" sz="1400"/>
        </a:p>
      </dgm:t>
    </dgm:pt>
    <dgm:pt modelId="{0DACB660-DCE2-4479-9332-0A9EB9AA864C}">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ئةو مامؤستيانةى رِيَزى قوتابيان نةكردؤتة بنضينة, زؤر زةحمةتة بتوانن بة ئاسانى ذاوةذاوى ثؤل كؤنترؤلَ بكةن</a:t>
          </a:r>
          <a:endParaRPr lang="en-GB" sz="1200" dirty="0">
            <a:solidFill>
              <a:schemeClr val="tx1"/>
            </a:solidFill>
            <a:cs typeface="Ali_K_Alwand" pitchFamily="2" charset="-78"/>
          </a:endParaRPr>
        </a:p>
      </dgm:t>
    </dgm:pt>
    <dgm:pt modelId="{49A89E63-6811-45E1-A630-D5990F2C9731}" type="parTrans" cxnId="{F7B7D8A8-335C-47FD-BFB4-A055400C1B4D}">
      <dgm:prSet custT="1"/>
      <dgm:spPr>
        <a:solidFill>
          <a:schemeClr val="bg1"/>
        </a:solidFill>
        <a:ln w="19050">
          <a:solidFill>
            <a:schemeClr val="tx1"/>
          </a:solidFill>
        </a:ln>
      </dgm:spPr>
      <dgm:t>
        <a:bodyPr/>
        <a:lstStyle/>
        <a:p>
          <a:endParaRPr lang="en-GB" sz="1200">
            <a:solidFill>
              <a:schemeClr val="tx1"/>
            </a:solidFill>
          </a:endParaRPr>
        </a:p>
      </dgm:t>
    </dgm:pt>
    <dgm:pt modelId="{E7660593-AF71-4065-8608-69B84E5B8FF6}" type="sibTrans" cxnId="{F7B7D8A8-335C-47FD-BFB4-A055400C1B4D}">
      <dgm:prSet/>
      <dgm:spPr/>
      <dgm:t>
        <a:bodyPr/>
        <a:lstStyle/>
        <a:p>
          <a:endParaRPr lang="en-GB"/>
        </a:p>
      </dgm:t>
    </dgm:pt>
    <dgm:pt modelId="{E4620A21-43C9-445C-B6C4-602785297A93}">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ثيَويستة قوتابى هةردةم سةرقالَبكريَت بة ئةنجامدامدانى ضالاَكييةكانى وةك خويندنةوة, شيكاركردنى ثرسيارةكان, وة واجبةكانى مالَ, بةمةبةستى كؤنترؤلَكردنى ذاوةذاوى ناو ثؤل </a:t>
          </a:r>
          <a:endParaRPr lang="en-GB" sz="1200" dirty="0">
            <a:solidFill>
              <a:schemeClr val="tx1"/>
            </a:solidFill>
            <a:cs typeface="Ali_K_Alwand" pitchFamily="2" charset="-78"/>
          </a:endParaRPr>
        </a:p>
      </dgm:t>
    </dgm:pt>
    <dgm:pt modelId="{0F6ED4BB-4FFE-4D6B-98D4-3EE888DD449D}" type="parTrans" cxnId="{E8A647C8-2BB7-4866-B09C-8530E2333FFE}">
      <dgm:prSet custT="1"/>
      <dgm:spPr>
        <a:solidFill>
          <a:schemeClr val="bg1"/>
        </a:solidFill>
        <a:ln w="19050">
          <a:solidFill>
            <a:schemeClr val="tx1"/>
          </a:solidFill>
        </a:ln>
      </dgm:spPr>
      <dgm:t>
        <a:bodyPr/>
        <a:lstStyle/>
        <a:p>
          <a:endParaRPr lang="en-GB" sz="1200">
            <a:solidFill>
              <a:schemeClr val="tx1"/>
            </a:solidFill>
          </a:endParaRPr>
        </a:p>
      </dgm:t>
    </dgm:pt>
    <dgm:pt modelId="{E378FCEC-FF80-44B8-B373-E58DDD912743}" type="sibTrans" cxnId="{E8A647C8-2BB7-4866-B09C-8530E2333FFE}">
      <dgm:prSet/>
      <dgm:spPr/>
      <dgm:t>
        <a:bodyPr/>
        <a:lstStyle/>
        <a:p>
          <a:endParaRPr lang="en-GB"/>
        </a:p>
      </dgm:t>
    </dgm:pt>
    <dgm:pt modelId="{12E156FB-63FC-4DE7-B06F-7A630EBCE0C9}">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لة طؤشةيةكى ثؤلةكةوة رِاوةستة</a:t>
          </a:r>
          <a:endParaRPr lang="en-GB" sz="1200" dirty="0">
            <a:solidFill>
              <a:schemeClr val="tx1"/>
            </a:solidFill>
            <a:cs typeface="Ali_K_Alwand" pitchFamily="2" charset="-78"/>
          </a:endParaRPr>
        </a:p>
      </dgm:t>
    </dgm:pt>
    <dgm:pt modelId="{F9D74F2E-3B1F-494B-8A60-CD5A8A20C92A}" type="parTrans" cxnId="{74088066-4EF3-4F01-9263-45FF9B81828C}">
      <dgm:prSet custT="1"/>
      <dgm:spPr>
        <a:solidFill>
          <a:schemeClr val="bg1"/>
        </a:solidFill>
        <a:ln w="19050">
          <a:solidFill>
            <a:schemeClr val="tx1"/>
          </a:solidFill>
        </a:ln>
      </dgm:spPr>
      <dgm:t>
        <a:bodyPr/>
        <a:lstStyle/>
        <a:p>
          <a:endParaRPr lang="en-GB" sz="1200">
            <a:solidFill>
              <a:schemeClr val="tx1"/>
            </a:solidFill>
          </a:endParaRPr>
        </a:p>
      </dgm:t>
    </dgm:pt>
    <dgm:pt modelId="{2BA9E550-3B7E-4E55-B2F4-2AF2A8B3EC15}" type="sibTrans" cxnId="{74088066-4EF3-4F01-9263-45FF9B81828C}">
      <dgm:prSet/>
      <dgm:spPr/>
      <dgm:t>
        <a:bodyPr/>
        <a:lstStyle/>
        <a:p>
          <a:endParaRPr lang="en-GB"/>
        </a:p>
      </dgm:t>
    </dgm:pt>
    <dgm:pt modelId="{4C2B2298-1202-4A9E-9B6F-D10C79238AEA}">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وانةووتنةوة رِابطرة</a:t>
          </a:r>
          <a:endParaRPr lang="en-GB" sz="1200" dirty="0">
            <a:solidFill>
              <a:schemeClr val="tx1"/>
            </a:solidFill>
            <a:cs typeface="Ali_K_Alwand" pitchFamily="2" charset="-78"/>
          </a:endParaRPr>
        </a:p>
      </dgm:t>
    </dgm:pt>
    <dgm:pt modelId="{3E813A57-408C-4E28-8D8D-D2C114B8AA9D}" type="parTrans" cxnId="{D2F23F29-A427-4680-98DE-72881425484F}">
      <dgm:prSet custT="1"/>
      <dgm:spPr>
        <a:solidFill>
          <a:schemeClr val="bg1"/>
        </a:solidFill>
        <a:ln w="19050">
          <a:solidFill>
            <a:schemeClr val="tx1"/>
          </a:solidFill>
        </a:ln>
      </dgm:spPr>
      <dgm:t>
        <a:bodyPr/>
        <a:lstStyle/>
        <a:p>
          <a:endParaRPr lang="en-GB" sz="1200">
            <a:solidFill>
              <a:schemeClr val="tx1"/>
            </a:solidFill>
          </a:endParaRPr>
        </a:p>
      </dgm:t>
    </dgm:pt>
    <dgm:pt modelId="{9B42FCB7-136A-404F-8A30-3EA7F586554B}" type="sibTrans" cxnId="{D2F23F29-A427-4680-98DE-72881425484F}">
      <dgm:prSet/>
      <dgm:spPr/>
      <dgm:t>
        <a:bodyPr/>
        <a:lstStyle/>
        <a:p>
          <a:endParaRPr lang="en-GB"/>
        </a:p>
      </dgm:t>
    </dgm:pt>
    <dgm:pt modelId="{81859540-F6A3-456D-8D1E-348CBBC5DF19}">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سةيرى قوتابيةكان بكة</a:t>
          </a:r>
        </a:p>
        <a:p>
          <a:r>
            <a:rPr lang="ar-JO" sz="1200" dirty="0" smtClean="0">
              <a:solidFill>
                <a:schemeClr val="tx1"/>
              </a:solidFill>
              <a:cs typeface="Ali_K_Alwand" pitchFamily="2" charset="-78"/>
            </a:rPr>
            <a:t>(ئةوانةى قسة دةكةن)</a:t>
          </a:r>
          <a:endParaRPr lang="en-GB" sz="1200" dirty="0">
            <a:solidFill>
              <a:schemeClr val="tx1"/>
            </a:solidFill>
            <a:cs typeface="Ali_K_Alwand" pitchFamily="2" charset="-78"/>
          </a:endParaRPr>
        </a:p>
      </dgm:t>
    </dgm:pt>
    <dgm:pt modelId="{09D2F130-8884-4AC9-8003-CD842E82E227}" type="parTrans" cxnId="{5DDB9961-F8DA-4E7B-8015-CF55759C7D92}">
      <dgm:prSet custT="1"/>
      <dgm:spPr>
        <a:solidFill>
          <a:schemeClr val="bg1"/>
        </a:solidFill>
        <a:ln w="19050">
          <a:solidFill>
            <a:schemeClr val="tx1"/>
          </a:solidFill>
        </a:ln>
      </dgm:spPr>
      <dgm:t>
        <a:bodyPr/>
        <a:lstStyle/>
        <a:p>
          <a:endParaRPr lang="en-GB" sz="1200">
            <a:solidFill>
              <a:schemeClr val="tx1"/>
            </a:solidFill>
          </a:endParaRPr>
        </a:p>
      </dgm:t>
    </dgm:pt>
    <dgm:pt modelId="{8DD895BE-D394-4806-A077-29203A28460B}" type="sibTrans" cxnId="{5DDB9961-F8DA-4E7B-8015-CF55759C7D92}">
      <dgm:prSet/>
      <dgm:spPr/>
      <dgm:t>
        <a:bodyPr/>
        <a:lstStyle/>
        <a:p>
          <a:endParaRPr lang="en-GB"/>
        </a:p>
      </dgm:t>
    </dgm:pt>
    <dgm:pt modelId="{EBCA328C-7595-46E2-9C06-C03EF4407226}">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تةقة تةقيَك بكة لةسةر ميَز ياخود تةختةرِةش</a:t>
          </a:r>
          <a:endParaRPr lang="en-GB" sz="1200" dirty="0">
            <a:solidFill>
              <a:schemeClr val="tx1"/>
            </a:solidFill>
            <a:cs typeface="Ali_K_Alwand" pitchFamily="2" charset="-78"/>
          </a:endParaRPr>
        </a:p>
      </dgm:t>
    </dgm:pt>
    <dgm:pt modelId="{D0C5CBF6-7F11-4134-9E08-0A5D8F1EF9CA}" type="parTrans" cxnId="{2BA79E14-0293-41FD-B460-FB43DF335B26}">
      <dgm:prSet custT="1"/>
      <dgm:spPr>
        <a:solidFill>
          <a:schemeClr val="bg1"/>
        </a:solidFill>
        <a:ln w="19050">
          <a:solidFill>
            <a:schemeClr val="tx1"/>
          </a:solidFill>
        </a:ln>
      </dgm:spPr>
      <dgm:t>
        <a:bodyPr/>
        <a:lstStyle/>
        <a:p>
          <a:endParaRPr lang="en-GB" sz="1200">
            <a:solidFill>
              <a:schemeClr val="tx1"/>
            </a:solidFill>
          </a:endParaRPr>
        </a:p>
      </dgm:t>
    </dgm:pt>
    <dgm:pt modelId="{95173CD7-D65C-45E6-877C-94B31CB62B95}" type="sibTrans" cxnId="{2BA79E14-0293-41FD-B460-FB43DF335B26}">
      <dgm:prSet/>
      <dgm:spPr/>
      <dgm:t>
        <a:bodyPr/>
        <a:lstStyle/>
        <a:p>
          <a:endParaRPr lang="en-GB"/>
        </a:p>
      </dgm:t>
    </dgm:pt>
    <dgm:pt modelId="{79CC295B-73A8-4C22-9A94-10FB051E2943}">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ضةند ووشةيةك بلَىَ, ئةطةر بةردةوام بوو ذاوةذاوةكة (تكاية هيَمنى بثاريَزن وة ياساكانى ثؤل بثاريَزن)</a:t>
          </a:r>
          <a:endParaRPr lang="en-GB" sz="1200" dirty="0" smtClean="0">
            <a:solidFill>
              <a:schemeClr val="tx1"/>
            </a:solidFill>
            <a:cs typeface="Ali_K_Alwand" pitchFamily="2" charset="-78"/>
          </a:endParaRPr>
        </a:p>
      </dgm:t>
    </dgm:pt>
    <dgm:pt modelId="{0600899E-42CF-4A5C-B5CD-590F581259BC}" type="parTrans" cxnId="{C7099BA5-F21A-4025-959B-FCB5F2FA07EC}">
      <dgm:prSet custT="1"/>
      <dgm:spPr>
        <a:solidFill>
          <a:schemeClr val="bg1"/>
        </a:solidFill>
        <a:ln w="19050">
          <a:solidFill>
            <a:schemeClr val="tx1"/>
          </a:solidFill>
        </a:ln>
      </dgm:spPr>
      <dgm:t>
        <a:bodyPr/>
        <a:lstStyle/>
        <a:p>
          <a:endParaRPr lang="en-GB" sz="1200">
            <a:solidFill>
              <a:schemeClr val="tx1"/>
            </a:solidFill>
          </a:endParaRPr>
        </a:p>
      </dgm:t>
    </dgm:pt>
    <dgm:pt modelId="{FA631888-4677-4ABE-8BE1-6C897AE5D56D}" type="sibTrans" cxnId="{C7099BA5-F21A-4025-959B-FCB5F2FA07EC}">
      <dgm:prSet/>
      <dgm:spPr/>
      <dgm:t>
        <a:bodyPr/>
        <a:lstStyle/>
        <a:p>
          <a:endParaRPr lang="en-GB"/>
        </a:p>
      </dgm:t>
    </dgm:pt>
    <dgm:pt modelId="{825F1E03-8A0D-4501-8DAD-3BB6A0534FEC}">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ئةطةر ذاوةذاو بةردةوامبوو, دةتوانيت هةنديَك قسةيان بؤ بكةيت وة ئامؤذطاريان بكةيت</a:t>
          </a:r>
          <a:endParaRPr lang="en-GB" sz="1200" dirty="0">
            <a:solidFill>
              <a:schemeClr val="tx1"/>
            </a:solidFill>
            <a:cs typeface="Ali_K_Alwand" pitchFamily="2" charset="-78"/>
          </a:endParaRPr>
        </a:p>
      </dgm:t>
    </dgm:pt>
    <dgm:pt modelId="{FA26A1F0-9564-49D0-AE96-D501F8EB96BB}" type="parTrans" cxnId="{9AB628CA-FF50-44FB-B521-F9CE98010455}">
      <dgm:prSet custT="1"/>
      <dgm:spPr>
        <a:solidFill>
          <a:schemeClr val="bg1"/>
        </a:solidFill>
        <a:ln w="19050">
          <a:solidFill>
            <a:schemeClr val="tx1"/>
          </a:solidFill>
        </a:ln>
      </dgm:spPr>
      <dgm:t>
        <a:bodyPr/>
        <a:lstStyle/>
        <a:p>
          <a:endParaRPr lang="en-GB" sz="1200">
            <a:solidFill>
              <a:schemeClr val="tx1"/>
            </a:solidFill>
          </a:endParaRPr>
        </a:p>
      </dgm:t>
    </dgm:pt>
    <dgm:pt modelId="{03C92DD9-DD8C-4A8E-92FD-039B924A538B}" type="sibTrans" cxnId="{9AB628CA-FF50-44FB-B521-F9CE98010455}">
      <dgm:prSet/>
      <dgm:spPr/>
      <dgm:t>
        <a:bodyPr/>
        <a:lstStyle/>
        <a:p>
          <a:endParaRPr lang="en-GB"/>
        </a:p>
      </dgm:t>
    </dgm:pt>
    <dgm:pt modelId="{3C14DBBB-457B-4276-8158-E180A5CD9B2F}">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ئةو قوتابيانةى زؤر قسة دةكةن بةشداريان ثيَبكة لةطفتوطؤى وانةكةدا وة بيرؤكةيان وةربطرة</a:t>
          </a:r>
          <a:endParaRPr lang="en-GB" sz="1200" dirty="0">
            <a:solidFill>
              <a:schemeClr val="tx1"/>
            </a:solidFill>
            <a:cs typeface="Ali_K_Alwand" pitchFamily="2" charset="-78"/>
          </a:endParaRPr>
        </a:p>
      </dgm:t>
    </dgm:pt>
    <dgm:pt modelId="{EAFDCD2A-2CE8-4457-891B-ABFA35C0FE17}" type="parTrans" cxnId="{32E1D417-93AC-498C-A9F8-3AEF812FA83C}">
      <dgm:prSet custT="1"/>
      <dgm:spPr>
        <a:solidFill>
          <a:schemeClr val="bg1"/>
        </a:solidFill>
        <a:ln w="19050">
          <a:solidFill>
            <a:schemeClr val="tx1"/>
          </a:solidFill>
        </a:ln>
      </dgm:spPr>
      <dgm:t>
        <a:bodyPr/>
        <a:lstStyle/>
        <a:p>
          <a:endParaRPr lang="en-GB" sz="1200">
            <a:solidFill>
              <a:schemeClr val="tx1"/>
            </a:solidFill>
          </a:endParaRPr>
        </a:p>
      </dgm:t>
    </dgm:pt>
    <dgm:pt modelId="{6F41FCD6-00AB-4960-9AE0-79320FDBC160}" type="sibTrans" cxnId="{32E1D417-93AC-498C-A9F8-3AEF812FA83C}">
      <dgm:prSet/>
      <dgm:spPr/>
      <dgm:t>
        <a:bodyPr/>
        <a:lstStyle/>
        <a:p>
          <a:endParaRPr lang="en-GB"/>
        </a:p>
      </dgm:t>
    </dgm:pt>
    <dgm:pt modelId="{C79DE021-9F38-49C5-ACD9-40A58C52859D}">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دةتوانيت ثرسيار ئاراستة قسةكةران بكةي و ثيَيان بلَيَي: فلاَن بةرِيَزت كيَشةيةك يان ثرسياريكت هةية؟</a:t>
          </a:r>
          <a:endParaRPr lang="en-GB" sz="1200" dirty="0">
            <a:solidFill>
              <a:schemeClr val="tx1"/>
            </a:solidFill>
            <a:cs typeface="Ali_K_Alwand" pitchFamily="2" charset="-78"/>
          </a:endParaRPr>
        </a:p>
      </dgm:t>
    </dgm:pt>
    <dgm:pt modelId="{240D0196-5909-4EAF-A560-1578FF138912}" type="parTrans" cxnId="{3C61FC29-67D7-4647-AA3F-BA7411AA9F21}">
      <dgm:prSet custT="1"/>
      <dgm:spPr>
        <a:solidFill>
          <a:schemeClr val="bg1"/>
        </a:solidFill>
        <a:ln w="19050">
          <a:solidFill>
            <a:schemeClr val="tx1"/>
          </a:solidFill>
        </a:ln>
      </dgm:spPr>
      <dgm:t>
        <a:bodyPr/>
        <a:lstStyle/>
        <a:p>
          <a:endParaRPr lang="en-GB" sz="1200">
            <a:solidFill>
              <a:schemeClr val="tx1"/>
            </a:solidFill>
          </a:endParaRPr>
        </a:p>
      </dgm:t>
    </dgm:pt>
    <dgm:pt modelId="{8F42A9AD-B377-4027-A21B-3E2C73E7F2F5}" type="sibTrans" cxnId="{3C61FC29-67D7-4647-AA3F-BA7411AA9F21}">
      <dgm:prSet/>
      <dgm:spPr/>
      <dgm:t>
        <a:bodyPr/>
        <a:lstStyle/>
        <a:p>
          <a:endParaRPr lang="en-GB"/>
        </a:p>
      </dgm:t>
    </dgm:pt>
    <dgm:pt modelId="{01EC0949-3A38-47DC-85CC-29D8BD3D32CF}">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دةتواني شويَنى ئةو قوتابيانة بطؤريت كةوا لةكاتى وانةوتنةوةدا زؤر قسة دةكةن</a:t>
          </a:r>
          <a:endParaRPr lang="en-GB" sz="1200" dirty="0">
            <a:solidFill>
              <a:schemeClr val="tx1"/>
            </a:solidFill>
            <a:cs typeface="Ali_K_Alwand" pitchFamily="2" charset="-78"/>
          </a:endParaRPr>
        </a:p>
      </dgm:t>
    </dgm:pt>
    <dgm:pt modelId="{31C664F9-8688-4EF3-B273-0620B115417B}" type="parTrans" cxnId="{44FDEFB8-C374-404C-BA48-E98288873261}">
      <dgm:prSet custT="1"/>
      <dgm:spPr>
        <a:solidFill>
          <a:schemeClr val="bg1"/>
        </a:solidFill>
        <a:ln w="19050">
          <a:solidFill>
            <a:schemeClr val="tx1"/>
          </a:solidFill>
        </a:ln>
      </dgm:spPr>
      <dgm:t>
        <a:bodyPr/>
        <a:lstStyle/>
        <a:p>
          <a:endParaRPr lang="en-GB" sz="1200">
            <a:solidFill>
              <a:schemeClr val="tx1"/>
            </a:solidFill>
          </a:endParaRPr>
        </a:p>
      </dgm:t>
    </dgm:pt>
    <dgm:pt modelId="{34CE81EB-532D-48D5-B477-F62A061AAE73}" type="sibTrans" cxnId="{44FDEFB8-C374-404C-BA48-E98288873261}">
      <dgm:prSet/>
      <dgm:spPr/>
      <dgm:t>
        <a:bodyPr/>
        <a:lstStyle/>
        <a:p>
          <a:endParaRPr lang="en-GB"/>
        </a:p>
      </dgm:t>
    </dgm:pt>
    <dgm:pt modelId="{5BA858CC-4360-41DB-965A-173504A989B8}">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لةدةرةوةى ثؤل, ضاوثيَكةوتن لةطةل زؤرقسةكةران بكة لة ذوورى خؤت, وة ثاداشتى قوتابيانى طويَرِايةلَيش بدةوة بة ثيَدانى نمرةى زيادة يا ستايشكردن لة ثؤلدا</a:t>
          </a:r>
          <a:endParaRPr lang="en-GB" sz="1200" dirty="0">
            <a:solidFill>
              <a:schemeClr val="tx1"/>
            </a:solidFill>
            <a:cs typeface="Ali_K_Alwand" pitchFamily="2" charset="-78"/>
          </a:endParaRPr>
        </a:p>
      </dgm:t>
    </dgm:pt>
    <dgm:pt modelId="{5F7355F2-2C1E-4043-B16B-84CF79F41A27}" type="parTrans" cxnId="{88994E87-5011-4706-8942-DBCDA43112F3}">
      <dgm:prSet custT="1"/>
      <dgm:spPr>
        <a:solidFill>
          <a:schemeClr val="bg1"/>
        </a:solidFill>
        <a:ln w="19050">
          <a:solidFill>
            <a:schemeClr val="tx1"/>
          </a:solidFill>
        </a:ln>
      </dgm:spPr>
      <dgm:t>
        <a:bodyPr/>
        <a:lstStyle/>
        <a:p>
          <a:endParaRPr lang="en-GB" sz="1200">
            <a:solidFill>
              <a:schemeClr val="tx1"/>
            </a:solidFill>
          </a:endParaRPr>
        </a:p>
      </dgm:t>
    </dgm:pt>
    <dgm:pt modelId="{9707DEBA-D294-4CB8-AEA1-666D36213E4C}" type="sibTrans" cxnId="{88994E87-5011-4706-8942-DBCDA43112F3}">
      <dgm:prSet/>
      <dgm:spPr/>
      <dgm:t>
        <a:bodyPr/>
        <a:lstStyle/>
        <a:p>
          <a:endParaRPr lang="en-GB"/>
        </a:p>
      </dgm:t>
    </dgm:pt>
    <dgm:pt modelId="{5CF07299-430C-46C6-B0C2-CD8E710E9FA2}">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هةرطيز ووشةو قسةى خراث بةرامبةر هيض قوتابيةك بةكار مةهيَنة هةم لة ثؤل و هةم لةناو ذورى تايبةتى خؤتتدا ضونكة وةك شيرى دووسةرى تيذ واية...</a:t>
          </a:r>
          <a:endParaRPr lang="en-GB" sz="1200" dirty="0">
            <a:solidFill>
              <a:schemeClr val="tx1"/>
            </a:solidFill>
          </a:endParaRPr>
        </a:p>
      </dgm:t>
    </dgm:pt>
    <dgm:pt modelId="{2F62EC7B-6D6F-496C-9D65-6DA708677E7D}" type="parTrans" cxnId="{AC274786-BC6F-44C4-BFA7-3C8644191CA8}">
      <dgm:prSet custT="1"/>
      <dgm:spPr>
        <a:solidFill>
          <a:schemeClr val="bg1"/>
        </a:solidFill>
        <a:ln w="19050">
          <a:solidFill>
            <a:schemeClr val="tx1"/>
          </a:solidFill>
        </a:ln>
      </dgm:spPr>
      <dgm:t>
        <a:bodyPr/>
        <a:lstStyle/>
        <a:p>
          <a:endParaRPr lang="en-GB" sz="1200">
            <a:solidFill>
              <a:schemeClr val="tx1"/>
            </a:solidFill>
          </a:endParaRPr>
        </a:p>
      </dgm:t>
    </dgm:pt>
    <dgm:pt modelId="{DF2FADF2-B30E-4D8B-9CAB-F5613A098EF1}" type="sibTrans" cxnId="{AC274786-BC6F-44C4-BFA7-3C8644191CA8}">
      <dgm:prSet/>
      <dgm:spPr/>
      <dgm:t>
        <a:bodyPr/>
        <a:lstStyle/>
        <a:p>
          <a:endParaRPr lang="en-GB"/>
        </a:p>
      </dgm:t>
    </dgm:pt>
    <dgm:pt modelId="{6AA70E83-034F-4E87-B4B1-5F07E5A39C26}">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لةكاتى ضاوثيَكةوتندا بةرِيَزةوة هانى قوتابي بدة, وة ثاشان ثيَيان بلَىَ كةوا ثيَويستة هةلَسوكةوتى خؤيان بطؤرِن و ببنة قوتابى نموونةيي</a:t>
          </a:r>
          <a:endParaRPr lang="en-GB" sz="1200" dirty="0">
            <a:solidFill>
              <a:schemeClr val="tx1"/>
            </a:solidFill>
          </a:endParaRPr>
        </a:p>
      </dgm:t>
    </dgm:pt>
    <dgm:pt modelId="{B0BFA1DE-4473-4A33-AD21-6D6BC9AF94F1}" type="parTrans" cxnId="{6A8DA09C-A095-476B-B303-EEF23368292A}">
      <dgm:prSet custT="1"/>
      <dgm:spPr>
        <a:solidFill>
          <a:schemeClr val="bg1"/>
        </a:solidFill>
        <a:ln w="19050">
          <a:solidFill>
            <a:schemeClr val="tx1"/>
          </a:solidFill>
        </a:ln>
      </dgm:spPr>
      <dgm:t>
        <a:bodyPr/>
        <a:lstStyle/>
        <a:p>
          <a:endParaRPr lang="en-GB" sz="1200">
            <a:solidFill>
              <a:schemeClr val="tx1"/>
            </a:solidFill>
          </a:endParaRPr>
        </a:p>
      </dgm:t>
    </dgm:pt>
    <dgm:pt modelId="{A0E5944C-B581-4A73-BF41-261A90A8CCD5}" type="sibTrans" cxnId="{6A8DA09C-A095-476B-B303-EEF23368292A}">
      <dgm:prSet/>
      <dgm:spPr/>
      <dgm:t>
        <a:bodyPr/>
        <a:lstStyle/>
        <a:p>
          <a:endParaRPr lang="en-GB"/>
        </a:p>
      </dgm:t>
    </dgm:pt>
    <dgm:pt modelId="{8885664A-FFD0-495C-9096-08A3B61834A0}">
      <dgm:prSet custT="1"/>
      <dgm:spPr>
        <a:solidFill>
          <a:schemeClr val="bg1"/>
        </a:solidFill>
        <a:ln w="38100">
          <a:solidFill>
            <a:schemeClr val="tx1"/>
          </a:solidFill>
        </a:ln>
      </dgm:spPr>
      <dgm:t>
        <a:bodyPr/>
        <a:lstStyle/>
        <a:p>
          <a:r>
            <a:rPr lang="ar-JO" sz="1200" dirty="0" smtClean="0">
              <a:solidFill>
                <a:schemeClr val="tx1"/>
              </a:solidFill>
              <a:cs typeface="Ali_K_Alwand" pitchFamily="2" charset="-78"/>
            </a:rPr>
            <a:t>رِيَطة بدة قوتابي قسةى خؤى بكا لةسةر كةسيَتى لةوانةية كيَشةى هةبيَ و ثيَويستى بة يارمةتى و ئامؤذطارى تؤ هةبيَت</a:t>
          </a:r>
          <a:endParaRPr lang="en-GB" sz="1200" dirty="0">
            <a:solidFill>
              <a:schemeClr val="tx1"/>
            </a:solidFill>
          </a:endParaRPr>
        </a:p>
      </dgm:t>
    </dgm:pt>
    <dgm:pt modelId="{614C084F-982A-47F3-ABD5-4610DFB299F9}" type="parTrans" cxnId="{BCB05FB7-838D-4E35-8C64-DC13A1386CA6}">
      <dgm:prSet custT="1"/>
      <dgm:spPr>
        <a:solidFill>
          <a:schemeClr val="bg1"/>
        </a:solidFill>
        <a:ln w="19050">
          <a:solidFill>
            <a:schemeClr val="tx1"/>
          </a:solidFill>
        </a:ln>
      </dgm:spPr>
      <dgm:t>
        <a:bodyPr/>
        <a:lstStyle/>
        <a:p>
          <a:endParaRPr lang="en-GB" sz="1200">
            <a:solidFill>
              <a:schemeClr val="tx1"/>
            </a:solidFill>
          </a:endParaRPr>
        </a:p>
      </dgm:t>
    </dgm:pt>
    <dgm:pt modelId="{9835FB3C-B78E-4191-A836-130D1167AB29}" type="sibTrans" cxnId="{BCB05FB7-838D-4E35-8C64-DC13A1386CA6}">
      <dgm:prSet/>
      <dgm:spPr/>
      <dgm:t>
        <a:bodyPr/>
        <a:lstStyle/>
        <a:p>
          <a:endParaRPr lang="en-GB"/>
        </a:p>
      </dgm:t>
    </dgm:pt>
    <dgm:pt modelId="{45CB26EE-9E6C-474B-8EC7-357161FB6B97}" type="pres">
      <dgm:prSet presAssocID="{573CA279-6E38-4EFB-B4AE-AF28BB9F9C8C}" presName="diagram" presStyleCnt="0">
        <dgm:presLayoutVars>
          <dgm:chPref val="1"/>
          <dgm:dir/>
          <dgm:animOne val="branch"/>
          <dgm:animLvl val="lvl"/>
          <dgm:resizeHandles val="exact"/>
        </dgm:presLayoutVars>
      </dgm:prSet>
      <dgm:spPr/>
      <dgm:t>
        <a:bodyPr/>
        <a:lstStyle/>
        <a:p>
          <a:endParaRPr lang="en-GB"/>
        </a:p>
      </dgm:t>
    </dgm:pt>
    <dgm:pt modelId="{BF3C9A1E-02CA-4DFF-97D9-0D45B65DA3A9}" type="pres">
      <dgm:prSet presAssocID="{B922174F-D57C-40F4-B0CD-4F8DBB6350DC}" presName="root1" presStyleCnt="0"/>
      <dgm:spPr/>
    </dgm:pt>
    <dgm:pt modelId="{33B19DE8-DDB0-47C4-8212-B7CCDCA9533D}" type="pres">
      <dgm:prSet presAssocID="{B922174F-D57C-40F4-B0CD-4F8DBB6350DC}" presName="LevelOneTextNode" presStyleLbl="node0" presStyleIdx="0" presStyleCnt="1" custScaleX="502056" custScaleY="325644">
        <dgm:presLayoutVars>
          <dgm:chPref val="3"/>
        </dgm:presLayoutVars>
      </dgm:prSet>
      <dgm:spPr/>
      <dgm:t>
        <a:bodyPr/>
        <a:lstStyle/>
        <a:p>
          <a:endParaRPr lang="en-GB"/>
        </a:p>
      </dgm:t>
    </dgm:pt>
    <dgm:pt modelId="{0482C536-7DDB-4C09-A695-01E2B7092B91}" type="pres">
      <dgm:prSet presAssocID="{B922174F-D57C-40F4-B0CD-4F8DBB6350DC}" presName="level2hierChild" presStyleCnt="0"/>
      <dgm:spPr/>
    </dgm:pt>
    <dgm:pt modelId="{633EBC31-5514-4D4D-8786-FCAD0EE16722}" type="pres">
      <dgm:prSet presAssocID="{E46A6780-40F8-464A-9994-888D994036E0}" presName="conn2-1" presStyleLbl="parChTrans1D2" presStyleIdx="0" presStyleCnt="17"/>
      <dgm:spPr/>
      <dgm:t>
        <a:bodyPr/>
        <a:lstStyle/>
        <a:p>
          <a:endParaRPr lang="en-GB"/>
        </a:p>
      </dgm:t>
    </dgm:pt>
    <dgm:pt modelId="{B2B82C4D-E9DA-44DC-B59F-3BDBCF5025E5}" type="pres">
      <dgm:prSet presAssocID="{E46A6780-40F8-464A-9994-888D994036E0}" presName="connTx" presStyleLbl="parChTrans1D2" presStyleIdx="0" presStyleCnt="17"/>
      <dgm:spPr/>
      <dgm:t>
        <a:bodyPr/>
        <a:lstStyle/>
        <a:p>
          <a:endParaRPr lang="en-GB"/>
        </a:p>
      </dgm:t>
    </dgm:pt>
    <dgm:pt modelId="{6A6AE395-DCFA-4EDE-A0B4-5F8C2C43FCA5}" type="pres">
      <dgm:prSet presAssocID="{85E0AA0B-84CB-4374-BE3A-DD5643860F34}" presName="root2" presStyleCnt="0"/>
      <dgm:spPr/>
    </dgm:pt>
    <dgm:pt modelId="{D9487E4C-8D2F-47EF-8D13-80C2DB6469DB}" type="pres">
      <dgm:prSet presAssocID="{85E0AA0B-84CB-4374-BE3A-DD5643860F34}" presName="LevelTwoTextNode" presStyleLbl="node2" presStyleIdx="0" presStyleCnt="17" custScaleX="410709" custScaleY="207447" custLinFactX="-182153" custLinFactY="1600000" custLinFactNeighborX="-200000" custLinFactNeighborY="1616984">
        <dgm:presLayoutVars>
          <dgm:chPref val="3"/>
        </dgm:presLayoutVars>
      </dgm:prSet>
      <dgm:spPr/>
      <dgm:t>
        <a:bodyPr/>
        <a:lstStyle/>
        <a:p>
          <a:endParaRPr lang="en-GB"/>
        </a:p>
      </dgm:t>
    </dgm:pt>
    <dgm:pt modelId="{C52FEBE7-17A6-49A9-9EFB-14B9A3F74D5B}" type="pres">
      <dgm:prSet presAssocID="{85E0AA0B-84CB-4374-BE3A-DD5643860F34}" presName="level3hierChild" presStyleCnt="0"/>
      <dgm:spPr/>
    </dgm:pt>
    <dgm:pt modelId="{FD184282-4FBE-4CE4-9114-51836970B146}" type="pres">
      <dgm:prSet presAssocID="{F9D74F2E-3B1F-494B-8A60-CD5A8A20C92A}" presName="conn2-1" presStyleLbl="parChTrans1D2" presStyleIdx="1" presStyleCnt="17"/>
      <dgm:spPr/>
      <dgm:t>
        <a:bodyPr/>
        <a:lstStyle/>
        <a:p>
          <a:endParaRPr lang="en-GB"/>
        </a:p>
      </dgm:t>
    </dgm:pt>
    <dgm:pt modelId="{F4D3492A-62B2-4F04-8E01-3F06FA1AFFFB}" type="pres">
      <dgm:prSet presAssocID="{F9D74F2E-3B1F-494B-8A60-CD5A8A20C92A}" presName="connTx" presStyleLbl="parChTrans1D2" presStyleIdx="1" presStyleCnt="17"/>
      <dgm:spPr/>
      <dgm:t>
        <a:bodyPr/>
        <a:lstStyle/>
        <a:p>
          <a:endParaRPr lang="en-GB"/>
        </a:p>
      </dgm:t>
    </dgm:pt>
    <dgm:pt modelId="{35D1F62E-C8E8-4380-9DFD-6348F03B3DBB}" type="pres">
      <dgm:prSet presAssocID="{12E156FB-63FC-4DE7-B06F-7A630EBCE0C9}" presName="root2" presStyleCnt="0"/>
      <dgm:spPr/>
    </dgm:pt>
    <dgm:pt modelId="{15DDF8C2-8299-4964-813F-DBE8356DCF49}" type="pres">
      <dgm:prSet presAssocID="{12E156FB-63FC-4DE7-B06F-7A630EBCE0C9}" presName="LevelTwoTextNode" presStyleLbl="node2" presStyleIdx="1" presStyleCnt="17" custScaleX="205933" custScaleY="208322" custLinFactX="-191591" custLinFactY="100000" custLinFactNeighborX="-200000" custLinFactNeighborY="186283">
        <dgm:presLayoutVars>
          <dgm:chPref val="3"/>
        </dgm:presLayoutVars>
      </dgm:prSet>
      <dgm:spPr/>
      <dgm:t>
        <a:bodyPr/>
        <a:lstStyle/>
        <a:p>
          <a:endParaRPr lang="en-GB"/>
        </a:p>
      </dgm:t>
    </dgm:pt>
    <dgm:pt modelId="{2D9F4999-457C-4011-9059-391C4DC7DD75}" type="pres">
      <dgm:prSet presAssocID="{12E156FB-63FC-4DE7-B06F-7A630EBCE0C9}" presName="level3hierChild" presStyleCnt="0"/>
      <dgm:spPr/>
    </dgm:pt>
    <dgm:pt modelId="{64DAF7AA-FF45-430F-A0A7-EAC564CF00CC}" type="pres">
      <dgm:prSet presAssocID="{3E813A57-408C-4E28-8D8D-D2C114B8AA9D}" presName="conn2-1" presStyleLbl="parChTrans1D2" presStyleIdx="2" presStyleCnt="17"/>
      <dgm:spPr/>
      <dgm:t>
        <a:bodyPr/>
        <a:lstStyle/>
        <a:p>
          <a:endParaRPr lang="en-GB"/>
        </a:p>
      </dgm:t>
    </dgm:pt>
    <dgm:pt modelId="{7B1DCAB6-1030-471A-9C25-26840F13140D}" type="pres">
      <dgm:prSet presAssocID="{3E813A57-408C-4E28-8D8D-D2C114B8AA9D}" presName="connTx" presStyleLbl="parChTrans1D2" presStyleIdx="2" presStyleCnt="17"/>
      <dgm:spPr/>
      <dgm:t>
        <a:bodyPr/>
        <a:lstStyle/>
        <a:p>
          <a:endParaRPr lang="en-GB"/>
        </a:p>
      </dgm:t>
    </dgm:pt>
    <dgm:pt modelId="{A45C1A8C-2E1B-4E3D-B802-0DFE24FD821A}" type="pres">
      <dgm:prSet presAssocID="{4C2B2298-1202-4A9E-9B6F-D10C79238AEA}" presName="root2" presStyleCnt="0"/>
      <dgm:spPr/>
    </dgm:pt>
    <dgm:pt modelId="{442217D2-57C6-43D7-B701-238D4ED4749D}" type="pres">
      <dgm:prSet presAssocID="{4C2B2298-1202-4A9E-9B6F-D10C79238AEA}" presName="LevelTwoTextNode" presStyleLbl="node2" presStyleIdx="2" presStyleCnt="17" custScaleX="148822" custScaleY="202911" custLinFactX="-254612" custLinFactNeighborX="-300000" custLinFactNeighborY="66827">
        <dgm:presLayoutVars>
          <dgm:chPref val="3"/>
        </dgm:presLayoutVars>
      </dgm:prSet>
      <dgm:spPr/>
      <dgm:t>
        <a:bodyPr/>
        <a:lstStyle/>
        <a:p>
          <a:endParaRPr lang="en-GB"/>
        </a:p>
      </dgm:t>
    </dgm:pt>
    <dgm:pt modelId="{D304451E-9CDD-4675-9FFE-B7FAF50FF074}" type="pres">
      <dgm:prSet presAssocID="{4C2B2298-1202-4A9E-9B6F-D10C79238AEA}" presName="level3hierChild" presStyleCnt="0"/>
      <dgm:spPr/>
    </dgm:pt>
    <dgm:pt modelId="{3FE989B8-2B82-49D3-9047-A52EF6EE8F67}" type="pres">
      <dgm:prSet presAssocID="{09D2F130-8884-4AC9-8003-CD842E82E227}" presName="conn2-1" presStyleLbl="parChTrans1D2" presStyleIdx="3" presStyleCnt="17"/>
      <dgm:spPr/>
      <dgm:t>
        <a:bodyPr/>
        <a:lstStyle/>
        <a:p>
          <a:endParaRPr lang="en-GB"/>
        </a:p>
      </dgm:t>
    </dgm:pt>
    <dgm:pt modelId="{47A95FB4-8655-456F-BB27-DA5CABED34C6}" type="pres">
      <dgm:prSet presAssocID="{09D2F130-8884-4AC9-8003-CD842E82E227}" presName="connTx" presStyleLbl="parChTrans1D2" presStyleIdx="3" presStyleCnt="17"/>
      <dgm:spPr/>
      <dgm:t>
        <a:bodyPr/>
        <a:lstStyle/>
        <a:p>
          <a:endParaRPr lang="en-GB"/>
        </a:p>
      </dgm:t>
    </dgm:pt>
    <dgm:pt modelId="{52044E14-C3A2-458F-A522-40EAB8B5F6E3}" type="pres">
      <dgm:prSet presAssocID="{81859540-F6A3-456D-8D1E-348CBBC5DF19}" presName="root2" presStyleCnt="0"/>
      <dgm:spPr/>
    </dgm:pt>
    <dgm:pt modelId="{C4F42F30-14EA-4C95-A234-BBBA0CF6BE9E}" type="pres">
      <dgm:prSet presAssocID="{81859540-F6A3-456D-8D1E-348CBBC5DF19}" presName="LevelTwoTextNode" presStyleLbl="node2" presStyleIdx="3" presStyleCnt="17" custScaleX="258164" custScaleY="201483" custLinFactX="-67106" custLinFactY="-49656" custLinFactNeighborX="-100000" custLinFactNeighborY="-100000">
        <dgm:presLayoutVars>
          <dgm:chPref val="3"/>
        </dgm:presLayoutVars>
      </dgm:prSet>
      <dgm:spPr/>
      <dgm:t>
        <a:bodyPr/>
        <a:lstStyle/>
        <a:p>
          <a:endParaRPr lang="en-GB"/>
        </a:p>
      </dgm:t>
    </dgm:pt>
    <dgm:pt modelId="{82E038B8-4E7B-4CDA-B49F-22F3A60358BB}" type="pres">
      <dgm:prSet presAssocID="{81859540-F6A3-456D-8D1E-348CBBC5DF19}" presName="level3hierChild" presStyleCnt="0"/>
      <dgm:spPr/>
    </dgm:pt>
    <dgm:pt modelId="{14CBF323-7D42-4209-82A2-9AE60668D3E8}" type="pres">
      <dgm:prSet presAssocID="{D0C5CBF6-7F11-4134-9E08-0A5D8F1EF9CA}" presName="conn2-1" presStyleLbl="parChTrans1D2" presStyleIdx="4" presStyleCnt="17"/>
      <dgm:spPr/>
      <dgm:t>
        <a:bodyPr/>
        <a:lstStyle/>
        <a:p>
          <a:endParaRPr lang="en-GB"/>
        </a:p>
      </dgm:t>
    </dgm:pt>
    <dgm:pt modelId="{52AD5B1E-BF33-4014-BCF3-8E5EDCAE6874}" type="pres">
      <dgm:prSet presAssocID="{D0C5CBF6-7F11-4134-9E08-0A5D8F1EF9CA}" presName="connTx" presStyleLbl="parChTrans1D2" presStyleIdx="4" presStyleCnt="17"/>
      <dgm:spPr/>
      <dgm:t>
        <a:bodyPr/>
        <a:lstStyle/>
        <a:p>
          <a:endParaRPr lang="en-GB"/>
        </a:p>
      </dgm:t>
    </dgm:pt>
    <dgm:pt modelId="{1A7E2256-3453-4C5B-8CA7-5F088D77F067}" type="pres">
      <dgm:prSet presAssocID="{EBCA328C-7595-46E2-9C06-C03EF4407226}" presName="root2" presStyleCnt="0"/>
      <dgm:spPr/>
    </dgm:pt>
    <dgm:pt modelId="{B00D2800-2CF0-4E40-ACFF-951DB7901BF9}" type="pres">
      <dgm:prSet presAssocID="{EBCA328C-7595-46E2-9C06-C03EF4407226}" presName="LevelTwoTextNode" presStyleLbl="node2" presStyleIdx="4" presStyleCnt="17" custScaleX="488178" custScaleY="120235" custLinFactX="21804" custLinFactY="-167136" custLinFactNeighborX="100000" custLinFactNeighborY="-200000">
        <dgm:presLayoutVars>
          <dgm:chPref val="3"/>
        </dgm:presLayoutVars>
      </dgm:prSet>
      <dgm:spPr/>
      <dgm:t>
        <a:bodyPr/>
        <a:lstStyle/>
        <a:p>
          <a:endParaRPr lang="en-GB"/>
        </a:p>
      </dgm:t>
    </dgm:pt>
    <dgm:pt modelId="{94D69F73-F09C-4AAB-8421-F64F100AD8A1}" type="pres">
      <dgm:prSet presAssocID="{EBCA328C-7595-46E2-9C06-C03EF4407226}" presName="level3hierChild" presStyleCnt="0"/>
      <dgm:spPr/>
    </dgm:pt>
    <dgm:pt modelId="{2DBBBE72-946F-496C-BB60-B08E2F10B8B5}" type="pres">
      <dgm:prSet presAssocID="{0600899E-42CF-4A5C-B5CD-590F581259BC}" presName="conn2-1" presStyleLbl="parChTrans1D2" presStyleIdx="5" presStyleCnt="17"/>
      <dgm:spPr/>
      <dgm:t>
        <a:bodyPr/>
        <a:lstStyle/>
        <a:p>
          <a:endParaRPr lang="en-GB"/>
        </a:p>
      </dgm:t>
    </dgm:pt>
    <dgm:pt modelId="{9408B08C-9A13-4AD3-8BDD-6D426CC2D2E7}" type="pres">
      <dgm:prSet presAssocID="{0600899E-42CF-4A5C-B5CD-590F581259BC}" presName="connTx" presStyleLbl="parChTrans1D2" presStyleIdx="5" presStyleCnt="17"/>
      <dgm:spPr/>
      <dgm:t>
        <a:bodyPr/>
        <a:lstStyle/>
        <a:p>
          <a:endParaRPr lang="en-GB"/>
        </a:p>
      </dgm:t>
    </dgm:pt>
    <dgm:pt modelId="{3F9932CD-E569-4B1E-9ED2-F100D0411D9A}" type="pres">
      <dgm:prSet presAssocID="{79CC295B-73A8-4C22-9A94-10FB051E2943}" presName="root2" presStyleCnt="0"/>
      <dgm:spPr/>
    </dgm:pt>
    <dgm:pt modelId="{8F20A78C-B9C3-4391-8D26-F6760ECFCCD5}" type="pres">
      <dgm:prSet presAssocID="{79CC295B-73A8-4C22-9A94-10FB051E2943}" presName="LevelTwoTextNode" presStyleLbl="node2" presStyleIdx="5" presStyleCnt="17" custScaleX="495668" custScaleY="194508" custLinFactX="27149" custLinFactY="-134633" custLinFactNeighborX="100000" custLinFactNeighborY="-200000">
        <dgm:presLayoutVars>
          <dgm:chPref val="3"/>
        </dgm:presLayoutVars>
      </dgm:prSet>
      <dgm:spPr/>
      <dgm:t>
        <a:bodyPr/>
        <a:lstStyle/>
        <a:p>
          <a:endParaRPr lang="en-GB"/>
        </a:p>
      </dgm:t>
    </dgm:pt>
    <dgm:pt modelId="{8857DE91-8D14-4312-B7C1-BD09E19F6EB2}" type="pres">
      <dgm:prSet presAssocID="{79CC295B-73A8-4C22-9A94-10FB051E2943}" presName="level3hierChild" presStyleCnt="0"/>
      <dgm:spPr/>
    </dgm:pt>
    <dgm:pt modelId="{8027AD9E-11D1-42E7-B724-A9EDE0BB2790}" type="pres">
      <dgm:prSet presAssocID="{FA26A1F0-9564-49D0-AE96-D501F8EB96BB}" presName="conn2-1" presStyleLbl="parChTrans1D2" presStyleIdx="6" presStyleCnt="17"/>
      <dgm:spPr/>
      <dgm:t>
        <a:bodyPr/>
        <a:lstStyle/>
        <a:p>
          <a:endParaRPr lang="en-GB"/>
        </a:p>
      </dgm:t>
    </dgm:pt>
    <dgm:pt modelId="{AA5BC3A9-44F5-4027-815C-6048B655192C}" type="pres">
      <dgm:prSet presAssocID="{FA26A1F0-9564-49D0-AE96-D501F8EB96BB}" presName="connTx" presStyleLbl="parChTrans1D2" presStyleIdx="6" presStyleCnt="17"/>
      <dgm:spPr/>
      <dgm:t>
        <a:bodyPr/>
        <a:lstStyle/>
        <a:p>
          <a:endParaRPr lang="en-GB"/>
        </a:p>
      </dgm:t>
    </dgm:pt>
    <dgm:pt modelId="{6641E939-56B0-41DA-9DE7-4838E337EEC3}" type="pres">
      <dgm:prSet presAssocID="{825F1E03-8A0D-4501-8DAD-3BB6A0534FEC}" presName="root2" presStyleCnt="0"/>
      <dgm:spPr/>
    </dgm:pt>
    <dgm:pt modelId="{ADE6C5D9-90D4-441D-950C-1E639C201E04}" type="pres">
      <dgm:prSet presAssocID="{825F1E03-8A0D-4501-8DAD-3BB6A0534FEC}" presName="LevelTwoTextNode" presStyleLbl="node2" presStyleIdx="6" presStyleCnt="17" custScaleX="487224" custScaleY="185442" custLinFactX="29836" custLinFactY="-100000" custLinFactNeighborX="100000" custLinFactNeighborY="-194015">
        <dgm:presLayoutVars>
          <dgm:chPref val="3"/>
        </dgm:presLayoutVars>
      </dgm:prSet>
      <dgm:spPr/>
      <dgm:t>
        <a:bodyPr/>
        <a:lstStyle/>
        <a:p>
          <a:endParaRPr lang="en-GB"/>
        </a:p>
      </dgm:t>
    </dgm:pt>
    <dgm:pt modelId="{E3B02A0E-C83E-45A3-8FD1-17FEFC7696CF}" type="pres">
      <dgm:prSet presAssocID="{825F1E03-8A0D-4501-8DAD-3BB6A0534FEC}" presName="level3hierChild" presStyleCnt="0"/>
      <dgm:spPr/>
    </dgm:pt>
    <dgm:pt modelId="{3E7F7D2C-DC45-4866-8275-38443DC79D0F}" type="pres">
      <dgm:prSet presAssocID="{EAFDCD2A-2CE8-4457-891B-ABFA35C0FE17}" presName="conn2-1" presStyleLbl="parChTrans1D2" presStyleIdx="7" presStyleCnt="17"/>
      <dgm:spPr/>
      <dgm:t>
        <a:bodyPr/>
        <a:lstStyle/>
        <a:p>
          <a:endParaRPr lang="en-GB"/>
        </a:p>
      </dgm:t>
    </dgm:pt>
    <dgm:pt modelId="{5AF7EF22-7C0B-4AD8-AA73-8739B8DB608E}" type="pres">
      <dgm:prSet presAssocID="{EAFDCD2A-2CE8-4457-891B-ABFA35C0FE17}" presName="connTx" presStyleLbl="parChTrans1D2" presStyleIdx="7" presStyleCnt="17"/>
      <dgm:spPr/>
      <dgm:t>
        <a:bodyPr/>
        <a:lstStyle/>
        <a:p>
          <a:endParaRPr lang="en-GB"/>
        </a:p>
      </dgm:t>
    </dgm:pt>
    <dgm:pt modelId="{04FCC05F-5106-4EF2-8D80-4884C692CDC7}" type="pres">
      <dgm:prSet presAssocID="{3C14DBBB-457B-4276-8158-E180A5CD9B2F}" presName="root2" presStyleCnt="0"/>
      <dgm:spPr/>
    </dgm:pt>
    <dgm:pt modelId="{EE47F29F-6079-42D1-A69E-EAD7E2A3A8E9}" type="pres">
      <dgm:prSet presAssocID="{3C14DBBB-457B-4276-8158-E180A5CD9B2F}" presName="LevelTwoTextNode" presStyleLbl="node2" presStyleIdx="7" presStyleCnt="17" custScaleX="486840" custScaleY="192679" custLinFactX="27368" custLinFactY="-100000" custLinFactNeighborX="100000" custLinFactNeighborY="-154161">
        <dgm:presLayoutVars>
          <dgm:chPref val="3"/>
        </dgm:presLayoutVars>
      </dgm:prSet>
      <dgm:spPr/>
      <dgm:t>
        <a:bodyPr/>
        <a:lstStyle/>
        <a:p>
          <a:endParaRPr lang="en-GB"/>
        </a:p>
      </dgm:t>
    </dgm:pt>
    <dgm:pt modelId="{C816BCC8-6E53-4345-B633-11E8852B9134}" type="pres">
      <dgm:prSet presAssocID="{3C14DBBB-457B-4276-8158-E180A5CD9B2F}" presName="level3hierChild" presStyleCnt="0"/>
      <dgm:spPr/>
    </dgm:pt>
    <dgm:pt modelId="{3DC9CA92-862A-43A1-ACBB-33EA20F10AC6}" type="pres">
      <dgm:prSet presAssocID="{240D0196-5909-4EAF-A560-1578FF138912}" presName="conn2-1" presStyleLbl="parChTrans1D2" presStyleIdx="8" presStyleCnt="17"/>
      <dgm:spPr/>
      <dgm:t>
        <a:bodyPr/>
        <a:lstStyle/>
        <a:p>
          <a:endParaRPr lang="en-GB"/>
        </a:p>
      </dgm:t>
    </dgm:pt>
    <dgm:pt modelId="{26AC24BC-9641-45B1-B2FF-D4B4915FB5DB}" type="pres">
      <dgm:prSet presAssocID="{240D0196-5909-4EAF-A560-1578FF138912}" presName="connTx" presStyleLbl="parChTrans1D2" presStyleIdx="8" presStyleCnt="17"/>
      <dgm:spPr/>
      <dgm:t>
        <a:bodyPr/>
        <a:lstStyle/>
        <a:p>
          <a:endParaRPr lang="en-GB"/>
        </a:p>
      </dgm:t>
    </dgm:pt>
    <dgm:pt modelId="{30D23748-311C-4689-9FEF-BAEC80D67F33}" type="pres">
      <dgm:prSet presAssocID="{C79DE021-9F38-49C5-ACD9-40A58C52859D}" presName="root2" presStyleCnt="0"/>
      <dgm:spPr/>
    </dgm:pt>
    <dgm:pt modelId="{C0169BBD-CCBB-4837-9E84-AE9E409D980C}" type="pres">
      <dgm:prSet presAssocID="{C79DE021-9F38-49C5-ACD9-40A58C52859D}" presName="LevelTwoTextNode" presStyleLbl="node2" presStyleIdx="8" presStyleCnt="17" custScaleX="493592" custScaleY="186241" custLinFactX="23992" custLinFactY="-100000" custLinFactNeighborX="100000" custLinFactNeighborY="-119588">
        <dgm:presLayoutVars>
          <dgm:chPref val="3"/>
        </dgm:presLayoutVars>
      </dgm:prSet>
      <dgm:spPr/>
      <dgm:t>
        <a:bodyPr/>
        <a:lstStyle/>
        <a:p>
          <a:endParaRPr lang="en-GB"/>
        </a:p>
      </dgm:t>
    </dgm:pt>
    <dgm:pt modelId="{AAFFEE16-85E3-483C-8F54-E7349D947A50}" type="pres">
      <dgm:prSet presAssocID="{C79DE021-9F38-49C5-ACD9-40A58C52859D}" presName="level3hierChild" presStyleCnt="0"/>
      <dgm:spPr/>
    </dgm:pt>
    <dgm:pt modelId="{509E559F-62CD-4CAC-87BD-D503B2D56879}" type="pres">
      <dgm:prSet presAssocID="{31C664F9-8688-4EF3-B273-0620B115417B}" presName="conn2-1" presStyleLbl="parChTrans1D2" presStyleIdx="9" presStyleCnt="17"/>
      <dgm:spPr/>
      <dgm:t>
        <a:bodyPr/>
        <a:lstStyle/>
        <a:p>
          <a:endParaRPr lang="en-GB"/>
        </a:p>
      </dgm:t>
    </dgm:pt>
    <dgm:pt modelId="{5AE169A0-3D84-4C3D-B49E-52501135CFD3}" type="pres">
      <dgm:prSet presAssocID="{31C664F9-8688-4EF3-B273-0620B115417B}" presName="connTx" presStyleLbl="parChTrans1D2" presStyleIdx="9" presStyleCnt="17"/>
      <dgm:spPr/>
      <dgm:t>
        <a:bodyPr/>
        <a:lstStyle/>
        <a:p>
          <a:endParaRPr lang="en-GB"/>
        </a:p>
      </dgm:t>
    </dgm:pt>
    <dgm:pt modelId="{45047074-3DE2-4350-A867-00AD73822E6B}" type="pres">
      <dgm:prSet presAssocID="{01EC0949-3A38-47DC-85CC-29D8BD3D32CF}" presName="root2" presStyleCnt="0"/>
      <dgm:spPr/>
    </dgm:pt>
    <dgm:pt modelId="{BBE5546A-2901-4893-8F0B-14C6CB37C214}" type="pres">
      <dgm:prSet presAssocID="{01EC0949-3A38-47DC-85CC-29D8BD3D32CF}" presName="LevelTwoTextNode" presStyleLbl="node2" presStyleIdx="9" presStyleCnt="17" custScaleX="500340" custScaleY="188822" custLinFactX="10654" custLinFactY="-70049" custLinFactNeighborX="100000" custLinFactNeighborY="-100000">
        <dgm:presLayoutVars>
          <dgm:chPref val="3"/>
        </dgm:presLayoutVars>
      </dgm:prSet>
      <dgm:spPr/>
      <dgm:t>
        <a:bodyPr/>
        <a:lstStyle/>
        <a:p>
          <a:endParaRPr lang="en-GB"/>
        </a:p>
      </dgm:t>
    </dgm:pt>
    <dgm:pt modelId="{5D1EE81C-8D18-42CE-8211-96817ED9757D}" type="pres">
      <dgm:prSet presAssocID="{01EC0949-3A38-47DC-85CC-29D8BD3D32CF}" presName="level3hierChild" presStyleCnt="0"/>
      <dgm:spPr/>
    </dgm:pt>
    <dgm:pt modelId="{898187C0-E538-486B-8144-C1C7B98BA356}" type="pres">
      <dgm:prSet presAssocID="{5F7355F2-2C1E-4043-B16B-84CF79F41A27}" presName="conn2-1" presStyleLbl="parChTrans1D2" presStyleIdx="10" presStyleCnt="17"/>
      <dgm:spPr/>
      <dgm:t>
        <a:bodyPr/>
        <a:lstStyle/>
        <a:p>
          <a:endParaRPr lang="en-GB"/>
        </a:p>
      </dgm:t>
    </dgm:pt>
    <dgm:pt modelId="{3080C926-D70D-43E0-9DEA-A67BBC66AB4E}" type="pres">
      <dgm:prSet presAssocID="{5F7355F2-2C1E-4043-B16B-84CF79F41A27}" presName="connTx" presStyleLbl="parChTrans1D2" presStyleIdx="10" presStyleCnt="17"/>
      <dgm:spPr/>
      <dgm:t>
        <a:bodyPr/>
        <a:lstStyle/>
        <a:p>
          <a:endParaRPr lang="en-GB"/>
        </a:p>
      </dgm:t>
    </dgm:pt>
    <dgm:pt modelId="{E0F012AE-06CA-4AD7-B0E0-1F39799EAA80}" type="pres">
      <dgm:prSet presAssocID="{5BA858CC-4360-41DB-965A-173504A989B8}" presName="root2" presStyleCnt="0"/>
      <dgm:spPr/>
    </dgm:pt>
    <dgm:pt modelId="{4166187A-DAAA-4DE9-BE46-144996A29E72}" type="pres">
      <dgm:prSet presAssocID="{5BA858CC-4360-41DB-965A-173504A989B8}" presName="LevelTwoTextNode" presStyleLbl="node2" presStyleIdx="10" presStyleCnt="17" custScaleX="509750" custScaleY="305768" custLinFactX="6644" custLinFactY="-18824" custLinFactNeighborX="100000" custLinFactNeighborY="-100000">
        <dgm:presLayoutVars>
          <dgm:chPref val="3"/>
        </dgm:presLayoutVars>
      </dgm:prSet>
      <dgm:spPr/>
      <dgm:t>
        <a:bodyPr/>
        <a:lstStyle/>
        <a:p>
          <a:endParaRPr lang="en-GB"/>
        </a:p>
      </dgm:t>
    </dgm:pt>
    <dgm:pt modelId="{5CB627D7-1F5B-4E8A-A0A1-63D4A7D2374F}" type="pres">
      <dgm:prSet presAssocID="{5BA858CC-4360-41DB-965A-173504A989B8}" presName="level3hierChild" presStyleCnt="0"/>
      <dgm:spPr/>
    </dgm:pt>
    <dgm:pt modelId="{D0966AF5-6745-4028-A84E-5FA8C04C4F93}" type="pres">
      <dgm:prSet presAssocID="{2F62EC7B-6D6F-496C-9D65-6DA708677E7D}" presName="conn2-1" presStyleLbl="parChTrans1D2" presStyleIdx="11" presStyleCnt="17"/>
      <dgm:spPr/>
      <dgm:t>
        <a:bodyPr/>
        <a:lstStyle/>
        <a:p>
          <a:endParaRPr lang="en-GB"/>
        </a:p>
      </dgm:t>
    </dgm:pt>
    <dgm:pt modelId="{19CBD05E-0D3E-494E-8094-A09D63422CAF}" type="pres">
      <dgm:prSet presAssocID="{2F62EC7B-6D6F-496C-9D65-6DA708677E7D}" presName="connTx" presStyleLbl="parChTrans1D2" presStyleIdx="11" presStyleCnt="17"/>
      <dgm:spPr/>
      <dgm:t>
        <a:bodyPr/>
        <a:lstStyle/>
        <a:p>
          <a:endParaRPr lang="en-GB"/>
        </a:p>
      </dgm:t>
    </dgm:pt>
    <dgm:pt modelId="{E37A0E76-CA99-493B-BDF5-CDFA1006B195}" type="pres">
      <dgm:prSet presAssocID="{5CF07299-430C-46C6-B0C2-CD8E710E9FA2}" presName="root2" presStyleCnt="0"/>
      <dgm:spPr/>
    </dgm:pt>
    <dgm:pt modelId="{B6A544EF-45C6-4DFE-903E-BFF75205C485}" type="pres">
      <dgm:prSet presAssocID="{5CF07299-430C-46C6-B0C2-CD8E710E9FA2}" presName="LevelTwoTextNode" presStyleLbl="node2" presStyleIdx="11" presStyleCnt="17" custScaleX="502671" custScaleY="264556" custLinFactX="14719" custLinFactNeighborX="100000" custLinFactNeighborY="-72444">
        <dgm:presLayoutVars>
          <dgm:chPref val="3"/>
        </dgm:presLayoutVars>
      </dgm:prSet>
      <dgm:spPr/>
      <dgm:t>
        <a:bodyPr/>
        <a:lstStyle/>
        <a:p>
          <a:endParaRPr lang="en-GB"/>
        </a:p>
      </dgm:t>
    </dgm:pt>
    <dgm:pt modelId="{E541FBC9-A973-40A1-99ED-CA02D49568D9}" type="pres">
      <dgm:prSet presAssocID="{5CF07299-430C-46C6-B0C2-CD8E710E9FA2}" presName="level3hierChild" presStyleCnt="0"/>
      <dgm:spPr/>
    </dgm:pt>
    <dgm:pt modelId="{80D48F21-3709-44AD-A57A-70B5688C05BF}" type="pres">
      <dgm:prSet presAssocID="{B0BFA1DE-4473-4A33-AD21-6D6BC9AF94F1}" presName="conn2-1" presStyleLbl="parChTrans1D2" presStyleIdx="12" presStyleCnt="17"/>
      <dgm:spPr/>
      <dgm:t>
        <a:bodyPr/>
        <a:lstStyle/>
        <a:p>
          <a:endParaRPr lang="en-GB"/>
        </a:p>
      </dgm:t>
    </dgm:pt>
    <dgm:pt modelId="{1FAAEFFD-5CA4-491D-8D10-11B645804D7C}" type="pres">
      <dgm:prSet presAssocID="{B0BFA1DE-4473-4A33-AD21-6D6BC9AF94F1}" presName="connTx" presStyleLbl="parChTrans1D2" presStyleIdx="12" presStyleCnt="17"/>
      <dgm:spPr/>
      <dgm:t>
        <a:bodyPr/>
        <a:lstStyle/>
        <a:p>
          <a:endParaRPr lang="en-GB"/>
        </a:p>
      </dgm:t>
    </dgm:pt>
    <dgm:pt modelId="{329B10EA-6605-485B-876E-9F7446E5BC3F}" type="pres">
      <dgm:prSet presAssocID="{6AA70E83-034F-4E87-B4B1-5F07E5A39C26}" presName="root2" presStyleCnt="0"/>
      <dgm:spPr/>
    </dgm:pt>
    <dgm:pt modelId="{099DFDE1-B83F-43F6-A2B4-9D1D7D45839A}" type="pres">
      <dgm:prSet presAssocID="{6AA70E83-034F-4E87-B4B1-5F07E5A39C26}" presName="LevelTwoTextNode" presStyleLbl="node2" presStyleIdx="12" presStyleCnt="17" custScaleX="493033" custScaleY="276603" custLinFactX="25713" custLinFactNeighborX="100000" custLinFactNeighborY="-44538">
        <dgm:presLayoutVars>
          <dgm:chPref val="3"/>
        </dgm:presLayoutVars>
      </dgm:prSet>
      <dgm:spPr/>
      <dgm:t>
        <a:bodyPr/>
        <a:lstStyle/>
        <a:p>
          <a:endParaRPr lang="en-GB"/>
        </a:p>
      </dgm:t>
    </dgm:pt>
    <dgm:pt modelId="{D03453AE-F5F1-48BF-BD5C-9B657AE20E8D}" type="pres">
      <dgm:prSet presAssocID="{6AA70E83-034F-4E87-B4B1-5F07E5A39C26}" presName="level3hierChild" presStyleCnt="0"/>
      <dgm:spPr/>
    </dgm:pt>
    <dgm:pt modelId="{D3F51C34-1E09-4D0C-B98C-6F3DF4FAD2D4}" type="pres">
      <dgm:prSet presAssocID="{614C084F-982A-47F3-ABD5-4610DFB299F9}" presName="conn2-1" presStyleLbl="parChTrans1D2" presStyleIdx="13" presStyleCnt="17"/>
      <dgm:spPr/>
      <dgm:t>
        <a:bodyPr/>
        <a:lstStyle/>
        <a:p>
          <a:endParaRPr lang="en-GB"/>
        </a:p>
      </dgm:t>
    </dgm:pt>
    <dgm:pt modelId="{38ECBF31-1FC0-4529-A714-7636B46DCD85}" type="pres">
      <dgm:prSet presAssocID="{614C084F-982A-47F3-ABD5-4610DFB299F9}" presName="connTx" presStyleLbl="parChTrans1D2" presStyleIdx="13" presStyleCnt="17"/>
      <dgm:spPr/>
      <dgm:t>
        <a:bodyPr/>
        <a:lstStyle/>
        <a:p>
          <a:endParaRPr lang="en-GB"/>
        </a:p>
      </dgm:t>
    </dgm:pt>
    <dgm:pt modelId="{D0E52885-4EC1-4D46-B6DA-7EE3F615742D}" type="pres">
      <dgm:prSet presAssocID="{8885664A-FFD0-495C-9096-08A3B61834A0}" presName="root2" presStyleCnt="0"/>
      <dgm:spPr/>
    </dgm:pt>
    <dgm:pt modelId="{8FCDDD40-F204-45D4-930F-BAAB76BBAE99}" type="pres">
      <dgm:prSet presAssocID="{8885664A-FFD0-495C-9096-08A3B61834A0}" presName="LevelTwoTextNode" presStyleLbl="node2" presStyleIdx="13" presStyleCnt="17" custScaleX="499466" custScaleY="261336" custLinFactX="17906" custLinFactNeighborX="100000" custLinFactNeighborY="-7235">
        <dgm:presLayoutVars>
          <dgm:chPref val="3"/>
        </dgm:presLayoutVars>
      </dgm:prSet>
      <dgm:spPr/>
      <dgm:t>
        <a:bodyPr/>
        <a:lstStyle/>
        <a:p>
          <a:endParaRPr lang="en-GB"/>
        </a:p>
      </dgm:t>
    </dgm:pt>
    <dgm:pt modelId="{D4F29DF9-BF5C-457D-8FE0-9BE172D0C0C2}" type="pres">
      <dgm:prSet presAssocID="{8885664A-FFD0-495C-9096-08A3B61834A0}" presName="level3hierChild" presStyleCnt="0"/>
      <dgm:spPr/>
    </dgm:pt>
    <dgm:pt modelId="{4DB74E45-134F-4F1F-BAB6-550C6B354110}" type="pres">
      <dgm:prSet presAssocID="{0F6ED4BB-4FFE-4D6B-98D4-3EE888DD449D}" presName="conn2-1" presStyleLbl="parChTrans1D2" presStyleIdx="14" presStyleCnt="17"/>
      <dgm:spPr/>
      <dgm:t>
        <a:bodyPr/>
        <a:lstStyle/>
        <a:p>
          <a:endParaRPr lang="en-GB"/>
        </a:p>
      </dgm:t>
    </dgm:pt>
    <dgm:pt modelId="{7E75C294-DC51-4FA3-BD96-67DADA38EC1F}" type="pres">
      <dgm:prSet presAssocID="{0F6ED4BB-4FFE-4D6B-98D4-3EE888DD449D}" presName="connTx" presStyleLbl="parChTrans1D2" presStyleIdx="14" presStyleCnt="17"/>
      <dgm:spPr/>
      <dgm:t>
        <a:bodyPr/>
        <a:lstStyle/>
        <a:p>
          <a:endParaRPr lang="en-GB"/>
        </a:p>
      </dgm:t>
    </dgm:pt>
    <dgm:pt modelId="{0972039F-17C9-43A4-897E-C70F1522AE8D}" type="pres">
      <dgm:prSet presAssocID="{E4620A21-43C9-445C-B6C4-602785297A93}" presName="root2" presStyleCnt="0"/>
      <dgm:spPr/>
    </dgm:pt>
    <dgm:pt modelId="{176961BB-F3A5-4CE8-9C57-AA3DE77A661A}" type="pres">
      <dgm:prSet presAssocID="{E4620A21-43C9-445C-B6C4-602785297A93}" presName="LevelTwoTextNode" presStyleLbl="node2" presStyleIdx="14" presStyleCnt="17" custScaleX="585814" custScaleY="268641" custLinFactX="-225502" custLinFactY="100000" custLinFactNeighborX="-300000" custLinFactNeighborY="186847">
        <dgm:presLayoutVars>
          <dgm:chPref val="3"/>
        </dgm:presLayoutVars>
      </dgm:prSet>
      <dgm:spPr/>
      <dgm:t>
        <a:bodyPr/>
        <a:lstStyle/>
        <a:p>
          <a:endParaRPr lang="en-GB"/>
        </a:p>
      </dgm:t>
    </dgm:pt>
    <dgm:pt modelId="{A6511B4D-FCD0-4EC5-82CC-064F9A252493}" type="pres">
      <dgm:prSet presAssocID="{E4620A21-43C9-445C-B6C4-602785297A93}" presName="level3hierChild" presStyleCnt="0"/>
      <dgm:spPr/>
    </dgm:pt>
    <dgm:pt modelId="{B2D6CB19-20FB-4C45-8DEB-21420C55AAF2}" type="pres">
      <dgm:prSet presAssocID="{49A89E63-6811-45E1-A630-D5990F2C9731}" presName="conn2-1" presStyleLbl="parChTrans1D2" presStyleIdx="15" presStyleCnt="17"/>
      <dgm:spPr/>
      <dgm:t>
        <a:bodyPr/>
        <a:lstStyle/>
        <a:p>
          <a:endParaRPr lang="en-GB"/>
        </a:p>
      </dgm:t>
    </dgm:pt>
    <dgm:pt modelId="{EF6FE74E-9910-4364-BAF6-3845DF3C3138}" type="pres">
      <dgm:prSet presAssocID="{49A89E63-6811-45E1-A630-D5990F2C9731}" presName="connTx" presStyleLbl="parChTrans1D2" presStyleIdx="15" presStyleCnt="17"/>
      <dgm:spPr/>
      <dgm:t>
        <a:bodyPr/>
        <a:lstStyle/>
        <a:p>
          <a:endParaRPr lang="en-GB"/>
        </a:p>
      </dgm:t>
    </dgm:pt>
    <dgm:pt modelId="{6D336336-34F9-4175-AC05-E8A7A407EDD5}" type="pres">
      <dgm:prSet presAssocID="{0DACB660-DCE2-4479-9332-0A9EB9AA864C}" presName="root2" presStyleCnt="0"/>
      <dgm:spPr/>
    </dgm:pt>
    <dgm:pt modelId="{4519F201-C24E-41CE-8862-EF4B6DAD2EE5}" type="pres">
      <dgm:prSet presAssocID="{0DACB660-DCE2-4479-9332-0A9EB9AA864C}" presName="LevelTwoTextNode" presStyleLbl="node2" presStyleIdx="15" presStyleCnt="17" custAng="10800000" custFlipVert="1" custScaleX="525429" custScaleY="217620" custLinFactX="10459" custLinFactNeighborX="100000" custLinFactNeighborY="58355">
        <dgm:presLayoutVars>
          <dgm:chPref val="3"/>
        </dgm:presLayoutVars>
      </dgm:prSet>
      <dgm:spPr/>
      <dgm:t>
        <a:bodyPr/>
        <a:lstStyle/>
        <a:p>
          <a:endParaRPr lang="en-GB"/>
        </a:p>
      </dgm:t>
    </dgm:pt>
    <dgm:pt modelId="{4A0A92C1-AAF8-4FCB-B7A6-4952B9A0EBF3}" type="pres">
      <dgm:prSet presAssocID="{0DACB660-DCE2-4479-9332-0A9EB9AA864C}" presName="level3hierChild" presStyleCnt="0"/>
      <dgm:spPr/>
    </dgm:pt>
    <dgm:pt modelId="{8838853B-C986-4439-8850-9AA83471570F}" type="pres">
      <dgm:prSet presAssocID="{7D16DBB1-D07F-4EDC-B504-3933BE257546}" presName="conn2-1" presStyleLbl="parChTrans1D2" presStyleIdx="16" presStyleCnt="17"/>
      <dgm:spPr/>
      <dgm:t>
        <a:bodyPr/>
        <a:lstStyle/>
        <a:p>
          <a:endParaRPr lang="en-GB"/>
        </a:p>
      </dgm:t>
    </dgm:pt>
    <dgm:pt modelId="{89C41051-D493-4EFC-9216-10BB8E56474F}" type="pres">
      <dgm:prSet presAssocID="{7D16DBB1-D07F-4EDC-B504-3933BE257546}" presName="connTx" presStyleLbl="parChTrans1D2" presStyleIdx="16" presStyleCnt="17"/>
      <dgm:spPr/>
      <dgm:t>
        <a:bodyPr/>
        <a:lstStyle/>
        <a:p>
          <a:endParaRPr lang="en-GB"/>
        </a:p>
      </dgm:t>
    </dgm:pt>
    <dgm:pt modelId="{04F96D3B-F702-4AD2-A4F3-D3FC46083580}" type="pres">
      <dgm:prSet presAssocID="{6F1A2AB1-A368-443C-AC1C-2AA2511441BC}" presName="root2" presStyleCnt="0"/>
      <dgm:spPr/>
    </dgm:pt>
    <dgm:pt modelId="{8A4E5320-7A9E-46CD-9A38-0E66D0FE2AB8}" type="pres">
      <dgm:prSet presAssocID="{6F1A2AB1-A368-443C-AC1C-2AA2511441BC}" presName="LevelTwoTextNode" presStyleLbl="node2" presStyleIdx="16" presStyleCnt="17" custScaleX="501801" custScaleY="258924" custLinFactX="12429" custLinFactY="-200000" custLinFactNeighborX="100000" custLinFactNeighborY="-290610">
        <dgm:presLayoutVars>
          <dgm:chPref val="3"/>
        </dgm:presLayoutVars>
      </dgm:prSet>
      <dgm:spPr/>
      <dgm:t>
        <a:bodyPr/>
        <a:lstStyle/>
        <a:p>
          <a:endParaRPr lang="en-GB"/>
        </a:p>
      </dgm:t>
    </dgm:pt>
    <dgm:pt modelId="{5E54A224-4A79-423C-B9F0-A6280CD86974}" type="pres">
      <dgm:prSet presAssocID="{6F1A2AB1-A368-443C-AC1C-2AA2511441BC}" presName="level3hierChild" presStyleCnt="0"/>
      <dgm:spPr/>
    </dgm:pt>
  </dgm:ptLst>
  <dgm:cxnLst>
    <dgm:cxn modelId="{52C2282D-EA71-4C75-A08E-CAAF69CD9A86}" type="presOf" srcId="{B922174F-D57C-40F4-B0CD-4F8DBB6350DC}" destId="{33B19DE8-DDB0-47C4-8212-B7CCDCA9533D}" srcOrd="0" destOrd="0" presId="urn:microsoft.com/office/officeart/2005/8/layout/hierarchy2"/>
    <dgm:cxn modelId="{0BDBEA35-1F2B-447F-AF78-62EA1E82337A}" type="presOf" srcId="{0F6ED4BB-4FFE-4D6B-98D4-3EE888DD449D}" destId="{4DB74E45-134F-4F1F-BAB6-550C6B354110}" srcOrd="0" destOrd="0" presId="urn:microsoft.com/office/officeart/2005/8/layout/hierarchy2"/>
    <dgm:cxn modelId="{BCB05FB7-838D-4E35-8C64-DC13A1386CA6}" srcId="{B922174F-D57C-40F4-B0CD-4F8DBB6350DC}" destId="{8885664A-FFD0-495C-9096-08A3B61834A0}" srcOrd="13" destOrd="0" parTransId="{614C084F-982A-47F3-ABD5-4610DFB299F9}" sibTransId="{9835FB3C-B78E-4191-A836-130D1167AB29}"/>
    <dgm:cxn modelId="{34061141-3683-4D12-88A1-3E0F5EE90069}" type="presOf" srcId="{3C14DBBB-457B-4276-8158-E180A5CD9B2F}" destId="{EE47F29F-6079-42D1-A69E-EAD7E2A3A8E9}" srcOrd="0" destOrd="0" presId="urn:microsoft.com/office/officeart/2005/8/layout/hierarchy2"/>
    <dgm:cxn modelId="{F7B7D8A8-335C-47FD-BFB4-A055400C1B4D}" srcId="{B922174F-D57C-40F4-B0CD-4F8DBB6350DC}" destId="{0DACB660-DCE2-4479-9332-0A9EB9AA864C}" srcOrd="15" destOrd="0" parTransId="{49A89E63-6811-45E1-A630-D5990F2C9731}" sibTransId="{E7660593-AF71-4065-8608-69B84E5B8FF6}"/>
    <dgm:cxn modelId="{118ECE74-BEAD-4ABF-8ABF-A2340DD93D25}" type="presOf" srcId="{5F7355F2-2C1E-4043-B16B-84CF79F41A27}" destId="{898187C0-E538-486B-8144-C1C7B98BA356}" srcOrd="0" destOrd="0" presId="urn:microsoft.com/office/officeart/2005/8/layout/hierarchy2"/>
    <dgm:cxn modelId="{88994E87-5011-4706-8942-DBCDA43112F3}" srcId="{B922174F-D57C-40F4-B0CD-4F8DBB6350DC}" destId="{5BA858CC-4360-41DB-965A-173504A989B8}" srcOrd="10" destOrd="0" parTransId="{5F7355F2-2C1E-4043-B16B-84CF79F41A27}" sibTransId="{9707DEBA-D294-4CB8-AEA1-666D36213E4C}"/>
    <dgm:cxn modelId="{005F4B06-7342-423B-B9B6-AEBDFEE4CB8A}" type="presOf" srcId="{EBCA328C-7595-46E2-9C06-C03EF4407226}" destId="{B00D2800-2CF0-4E40-ACFF-951DB7901BF9}" srcOrd="0" destOrd="0" presId="urn:microsoft.com/office/officeart/2005/8/layout/hierarchy2"/>
    <dgm:cxn modelId="{6BB2C62C-E2BE-4AE6-950B-FA9895BFBF0C}" type="presOf" srcId="{4C2B2298-1202-4A9E-9B6F-D10C79238AEA}" destId="{442217D2-57C6-43D7-B701-238D4ED4749D}" srcOrd="0" destOrd="0" presId="urn:microsoft.com/office/officeart/2005/8/layout/hierarchy2"/>
    <dgm:cxn modelId="{44FDEFB8-C374-404C-BA48-E98288873261}" srcId="{B922174F-D57C-40F4-B0CD-4F8DBB6350DC}" destId="{01EC0949-3A38-47DC-85CC-29D8BD3D32CF}" srcOrd="9" destOrd="0" parTransId="{31C664F9-8688-4EF3-B273-0620B115417B}" sibTransId="{34CE81EB-532D-48D5-B477-F62A061AAE73}"/>
    <dgm:cxn modelId="{2186E76C-5832-42B7-9B61-F46C2F26CEB3}" type="presOf" srcId="{F9D74F2E-3B1F-494B-8A60-CD5A8A20C92A}" destId="{F4D3492A-62B2-4F04-8E01-3F06FA1AFFFB}" srcOrd="1" destOrd="0" presId="urn:microsoft.com/office/officeart/2005/8/layout/hierarchy2"/>
    <dgm:cxn modelId="{F009242E-4013-4A7D-8DB3-5D0D362ADD47}" type="presOf" srcId="{EAFDCD2A-2CE8-4457-891B-ABFA35C0FE17}" destId="{5AF7EF22-7C0B-4AD8-AA73-8739B8DB608E}" srcOrd="1" destOrd="0" presId="urn:microsoft.com/office/officeart/2005/8/layout/hierarchy2"/>
    <dgm:cxn modelId="{06814340-CA7C-4C57-9848-D0B3356EF265}" type="presOf" srcId="{3E813A57-408C-4E28-8D8D-D2C114B8AA9D}" destId="{7B1DCAB6-1030-471A-9C25-26840F13140D}" srcOrd="1" destOrd="0" presId="urn:microsoft.com/office/officeart/2005/8/layout/hierarchy2"/>
    <dgm:cxn modelId="{9AB628CA-FF50-44FB-B521-F9CE98010455}" srcId="{B922174F-D57C-40F4-B0CD-4F8DBB6350DC}" destId="{825F1E03-8A0D-4501-8DAD-3BB6A0534FEC}" srcOrd="6" destOrd="0" parTransId="{FA26A1F0-9564-49D0-AE96-D501F8EB96BB}" sibTransId="{03C92DD9-DD8C-4A8E-92FD-039B924A538B}"/>
    <dgm:cxn modelId="{6A8DA09C-A095-476B-B303-EEF23368292A}" srcId="{B922174F-D57C-40F4-B0CD-4F8DBB6350DC}" destId="{6AA70E83-034F-4E87-B4B1-5F07E5A39C26}" srcOrd="12" destOrd="0" parTransId="{B0BFA1DE-4473-4A33-AD21-6D6BC9AF94F1}" sibTransId="{A0E5944C-B581-4A73-BF41-261A90A8CCD5}"/>
    <dgm:cxn modelId="{D8E1D782-E672-4794-8693-7FFC41CE3BB0}" type="presOf" srcId="{0F6ED4BB-4FFE-4D6B-98D4-3EE888DD449D}" destId="{7E75C294-DC51-4FA3-BD96-67DADA38EC1F}" srcOrd="1" destOrd="0" presId="urn:microsoft.com/office/officeart/2005/8/layout/hierarchy2"/>
    <dgm:cxn modelId="{696398FE-EE91-42F2-AC4F-F9E64061BE2F}" type="presOf" srcId="{614C084F-982A-47F3-ABD5-4610DFB299F9}" destId="{38ECBF31-1FC0-4529-A714-7636B46DCD85}" srcOrd="1" destOrd="0" presId="urn:microsoft.com/office/officeart/2005/8/layout/hierarchy2"/>
    <dgm:cxn modelId="{8D9C843B-3F71-4C6F-9C26-A2698FFA8F8B}" type="presOf" srcId="{D0C5CBF6-7F11-4134-9E08-0A5D8F1EF9CA}" destId="{52AD5B1E-BF33-4014-BCF3-8E5EDCAE6874}" srcOrd="1" destOrd="0" presId="urn:microsoft.com/office/officeart/2005/8/layout/hierarchy2"/>
    <dgm:cxn modelId="{017D242D-CB73-4A12-A83F-C6F536342CB4}" type="presOf" srcId="{01EC0949-3A38-47DC-85CC-29D8BD3D32CF}" destId="{BBE5546A-2901-4893-8F0B-14C6CB37C214}" srcOrd="0" destOrd="0" presId="urn:microsoft.com/office/officeart/2005/8/layout/hierarchy2"/>
    <dgm:cxn modelId="{D920394C-04C5-4461-81F0-5CB85BF5F5A2}" type="presOf" srcId="{E46A6780-40F8-464A-9994-888D994036E0}" destId="{633EBC31-5514-4D4D-8786-FCAD0EE16722}" srcOrd="0" destOrd="0" presId="urn:microsoft.com/office/officeart/2005/8/layout/hierarchy2"/>
    <dgm:cxn modelId="{57E85C43-7BFD-4CE5-89EA-C36E0A800353}" type="presOf" srcId="{31C664F9-8688-4EF3-B273-0620B115417B}" destId="{509E559F-62CD-4CAC-87BD-D503B2D56879}" srcOrd="0" destOrd="0" presId="urn:microsoft.com/office/officeart/2005/8/layout/hierarchy2"/>
    <dgm:cxn modelId="{D7C352D6-A437-4859-B183-FC8972FCCB6A}" type="presOf" srcId="{0600899E-42CF-4A5C-B5CD-590F581259BC}" destId="{9408B08C-9A13-4AD3-8BDD-6D426CC2D2E7}" srcOrd="1" destOrd="0" presId="urn:microsoft.com/office/officeart/2005/8/layout/hierarchy2"/>
    <dgm:cxn modelId="{C98BBE82-4F9C-4577-9926-69AA0557E42D}" type="presOf" srcId="{5F7355F2-2C1E-4043-B16B-84CF79F41A27}" destId="{3080C926-D70D-43E0-9DEA-A67BBC66AB4E}" srcOrd="1" destOrd="0" presId="urn:microsoft.com/office/officeart/2005/8/layout/hierarchy2"/>
    <dgm:cxn modelId="{74088066-4EF3-4F01-9263-45FF9B81828C}" srcId="{B922174F-D57C-40F4-B0CD-4F8DBB6350DC}" destId="{12E156FB-63FC-4DE7-B06F-7A630EBCE0C9}" srcOrd="1" destOrd="0" parTransId="{F9D74F2E-3B1F-494B-8A60-CD5A8A20C92A}" sibTransId="{2BA9E550-3B7E-4E55-B2F4-2AF2A8B3EC15}"/>
    <dgm:cxn modelId="{78611C09-C451-49A4-8D12-30F54EF54337}" type="presOf" srcId="{85E0AA0B-84CB-4374-BE3A-DD5643860F34}" destId="{D9487E4C-8D2F-47EF-8D13-80C2DB6469DB}" srcOrd="0" destOrd="0" presId="urn:microsoft.com/office/officeart/2005/8/layout/hierarchy2"/>
    <dgm:cxn modelId="{702F0323-E0E1-479C-8A96-290E094F2368}" type="presOf" srcId="{49A89E63-6811-45E1-A630-D5990F2C9731}" destId="{B2D6CB19-20FB-4C45-8DEB-21420C55AAF2}" srcOrd="0" destOrd="0" presId="urn:microsoft.com/office/officeart/2005/8/layout/hierarchy2"/>
    <dgm:cxn modelId="{3B00B7FA-41A4-4AD2-8443-8E1C7F7C552B}" type="presOf" srcId="{81859540-F6A3-456D-8D1E-348CBBC5DF19}" destId="{C4F42F30-14EA-4C95-A234-BBBA0CF6BE9E}" srcOrd="0" destOrd="0" presId="urn:microsoft.com/office/officeart/2005/8/layout/hierarchy2"/>
    <dgm:cxn modelId="{17E6CD2A-7D5E-46DE-BDA2-F2A24C332DCC}" type="presOf" srcId="{614C084F-982A-47F3-ABD5-4610DFB299F9}" destId="{D3F51C34-1E09-4D0C-B98C-6F3DF4FAD2D4}" srcOrd="0" destOrd="0" presId="urn:microsoft.com/office/officeart/2005/8/layout/hierarchy2"/>
    <dgm:cxn modelId="{F34871C1-452E-4589-8EB2-EF556A111B84}" type="presOf" srcId="{3E813A57-408C-4E28-8D8D-D2C114B8AA9D}" destId="{64DAF7AA-FF45-430F-A0A7-EAC564CF00CC}" srcOrd="0" destOrd="0" presId="urn:microsoft.com/office/officeart/2005/8/layout/hierarchy2"/>
    <dgm:cxn modelId="{57F74741-F2CC-4FDC-BF9F-FA78699C51D0}" type="presOf" srcId="{6AA70E83-034F-4E87-B4B1-5F07E5A39C26}" destId="{099DFDE1-B83F-43F6-A2B4-9D1D7D45839A}" srcOrd="0" destOrd="0" presId="urn:microsoft.com/office/officeart/2005/8/layout/hierarchy2"/>
    <dgm:cxn modelId="{D2F23F29-A427-4680-98DE-72881425484F}" srcId="{B922174F-D57C-40F4-B0CD-4F8DBB6350DC}" destId="{4C2B2298-1202-4A9E-9B6F-D10C79238AEA}" srcOrd="2" destOrd="0" parTransId="{3E813A57-408C-4E28-8D8D-D2C114B8AA9D}" sibTransId="{9B42FCB7-136A-404F-8A30-3EA7F586554B}"/>
    <dgm:cxn modelId="{3C61FC29-67D7-4647-AA3F-BA7411AA9F21}" srcId="{B922174F-D57C-40F4-B0CD-4F8DBB6350DC}" destId="{C79DE021-9F38-49C5-ACD9-40A58C52859D}" srcOrd="8" destOrd="0" parTransId="{240D0196-5909-4EAF-A560-1578FF138912}" sibTransId="{8F42A9AD-B377-4027-A21B-3E2C73E7F2F5}"/>
    <dgm:cxn modelId="{98E67055-60D9-42B1-B723-A14720FE998B}" srcId="{573CA279-6E38-4EFB-B4AE-AF28BB9F9C8C}" destId="{B922174F-D57C-40F4-B0CD-4F8DBB6350DC}" srcOrd="0" destOrd="0" parTransId="{20CCFD3C-B628-4050-9492-16F6D0EF277C}" sibTransId="{5C05163D-D110-4B45-83D0-B1BCDAFC5647}"/>
    <dgm:cxn modelId="{6B8B5BA8-D224-442E-90C9-82AEE05AEEC3}" type="presOf" srcId="{31C664F9-8688-4EF3-B273-0620B115417B}" destId="{5AE169A0-3D84-4C3D-B49E-52501135CFD3}" srcOrd="1" destOrd="0" presId="urn:microsoft.com/office/officeart/2005/8/layout/hierarchy2"/>
    <dgm:cxn modelId="{1F9DFBAA-C23D-4157-BBB9-6A6CF87506FB}" type="presOf" srcId="{0600899E-42CF-4A5C-B5CD-590F581259BC}" destId="{2DBBBE72-946F-496C-BB60-B08E2F10B8B5}" srcOrd="0" destOrd="0" presId="urn:microsoft.com/office/officeart/2005/8/layout/hierarchy2"/>
    <dgm:cxn modelId="{C6AD3EFD-EFD2-4E77-8E33-B731D80686A0}" type="presOf" srcId="{09D2F130-8884-4AC9-8003-CD842E82E227}" destId="{47A95FB4-8655-456F-BB27-DA5CABED34C6}" srcOrd="1" destOrd="0" presId="urn:microsoft.com/office/officeart/2005/8/layout/hierarchy2"/>
    <dgm:cxn modelId="{371E69CF-82FF-4C08-968E-352DF1D77160}" type="presOf" srcId="{5CF07299-430C-46C6-B0C2-CD8E710E9FA2}" destId="{B6A544EF-45C6-4DFE-903E-BFF75205C485}" srcOrd="0" destOrd="0" presId="urn:microsoft.com/office/officeart/2005/8/layout/hierarchy2"/>
    <dgm:cxn modelId="{D4694DCD-FDDB-4C64-8651-51F1393AB6E4}" type="presOf" srcId="{C79DE021-9F38-49C5-ACD9-40A58C52859D}" destId="{C0169BBD-CCBB-4837-9E84-AE9E409D980C}" srcOrd="0" destOrd="0" presId="urn:microsoft.com/office/officeart/2005/8/layout/hierarchy2"/>
    <dgm:cxn modelId="{2468F68E-362B-4240-A0F3-6A7BF0F49E49}" type="presOf" srcId="{B0BFA1DE-4473-4A33-AD21-6D6BC9AF94F1}" destId="{1FAAEFFD-5CA4-491D-8D10-11B645804D7C}" srcOrd="1" destOrd="0" presId="urn:microsoft.com/office/officeart/2005/8/layout/hierarchy2"/>
    <dgm:cxn modelId="{E8A647C8-2BB7-4866-B09C-8530E2333FFE}" srcId="{B922174F-D57C-40F4-B0CD-4F8DBB6350DC}" destId="{E4620A21-43C9-445C-B6C4-602785297A93}" srcOrd="14" destOrd="0" parTransId="{0F6ED4BB-4FFE-4D6B-98D4-3EE888DD449D}" sibTransId="{E378FCEC-FF80-44B8-B373-E58DDD912743}"/>
    <dgm:cxn modelId="{B3805AA8-A266-43E6-ACCC-8CBED657A7FC}" type="presOf" srcId="{825F1E03-8A0D-4501-8DAD-3BB6A0534FEC}" destId="{ADE6C5D9-90D4-441D-950C-1E639C201E04}" srcOrd="0" destOrd="0" presId="urn:microsoft.com/office/officeart/2005/8/layout/hierarchy2"/>
    <dgm:cxn modelId="{5514B50D-7A45-4EEB-B5EA-EB39BAFBC7A2}" type="presOf" srcId="{B0BFA1DE-4473-4A33-AD21-6D6BC9AF94F1}" destId="{80D48F21-3709-44AD-A57A-70B5688C05BF}" srcOrd="0" destOrd="0" presId="urn:microsoft.com/office/officeart/2005/8/layout/hierarchy2"/>
    <dgm:cxn modelId="{095F3B67-9D66-4E13-976C-39996167B311}" type="presOf" srcId="{79CC295B-73A8-4C22-9A94-10FB051E2943}" destId="{8F20A78C-B9C3-4391-8D26-F6760ECFCCD5}" srcOrd="0" destOrd="0" presId="urn:microsoft.com/office/officeart/2005/8/layout/hierarchy2"/>
    <dgm:cxn modelId="{2BA79E14-0293-41FD-B460-FB43DF335B26}" srcId="{B922174F-D57C-40F4-B0CD-4F8DBB6350DC}" destId="{EBCA328C-7595-46E2-9C06-C03EF4407226}" srcOrd="4" destOrd="0" parTransId="{D0C5CBF6-7F11-4134-9E08-0A5D8F1EF9CA}" sibTransId="{95173CD7-D65C-45E6-877C-94B31CB62B95}"/>
    <dgm:cxn modelId="{7402B0F8-D23A-408A-AD05-049BDC9585FA}" type="presOf" srcId="{7D16DBB1-D07F-4EDC-B504-3933BE257546}" destId="{89C41051-D493-4EFC-9216-10BB8E56474F}" srcOrd="1" destOrd="0" presId="urn:microsoft.com/office/officeart/2005/8/layout/hierarchy2"/>
    <dgm:cxn modelId="{676C7DE0-2CE7-4792-9BD4-78E1319CAF8D}" type="presOf" srcId="{8885664A-FFD0-495C-9096-08A3B61834A0}" destId="{8FCDDD40-F204-45D4-930F-BAAB76BBAE99}" srcOrd="0" destOrd="0" presId="urn:microsoft.com/office/officeart/2005/8/layout/hierarchy2"/>
    <dgm:cxn modelId="{B7F9615B-9761-4753-8225-D30224374833}" type="presOf" srcId="{2F62EC7B-6D6F-496C-9D65-6DA708677E7D}" destId="{D0966AF5-6745-4028-A84E-5FA8C04C4F93}" srcOrd="0" destOrd="0" presId="urn:microsoft.com/office/officeart/2005/8/layout/hierarchy2"/>
    <dgm:cxn modelId="{E9201E59-6DC1-4E4D-B1CC-E02E7DF21590}" type="presOf" srcId="{49A89E63-6811-45E1-A630-D5990F2C9731}" destId="{EF6FE74E-9910-4364-BAF6-3845DF3C3138}" srcOrd="1" destOrd="0" presId="urn:microsoft.com/office/officeart/2005/8/layout/hierarchy2"/>
    <dgm:cxn modelId="{9FAE3A16-96BD-4B3B-9B14-DB18787C974D}" type="presOf" srcId="{09D2F130-8884-4AC9-8003-CD842E82E227}" destId="{3FE989B8-2B82-49D3-9047-A52EF6EE8F67}" srcOrd="0" destOrd="0" presId="urn:microsoft.com/office/officeart/2005/8/layout/hierarchy2"/>
    <dgm:cxn modelId="{497482B2-E27B-4AE7-ABA2-4DCCD581B1AA}" type="presOf" srcId="{F9D74F2E-3B1F-494B-8A60-CD5A8A20C92A}" destId="{FD184282-4FBE-4CE4-9114-51836970B146}" srcOrd="0" destOrd="0" presId="urn:microsoft.com/office/officeart/2005/8/layout/hierarchy2"/>
    <dgm:cxn modelId="{FD5F88EA-61E6-4076-A87B-E2E369A903BA}" type="presOf" srcId="{FA26A1F0-9564-49D0-AE96-D501F8EB96BB}" destId="{AA5BC3A9-44F5-4027-815C-6048B655192C}" srcOrd="1" destOrd="0" presId="urn:microsoft.com/office/officeart/2005/8/layout/hierarchy2"/>
    <dgm:cxn modelId="{80ABB9A3-8B30-45D1-9181-36F36EA063E5}" type="presOf" srcId="{EAFDCD2A-2CE8-4457-891B-ABFA35C0FE17}" destId="{3E7F7D2C-DC45-4866-8275-38443DC79D0F}" srcOrd="0" destOrd="0" presId="urn:microsoft.com/office/officeart/2005/8/layout/hierarchy2"/>
    <dgm:cxn modelId="{09BAA12B-63D8-4B48-9FF3-15F31AB041ED}" type="presOf" srcId="{573CA279-6E38-4EFB-B4AE-AF28BB9F9C8C}" destId="{45CB26EE-9E6C-474B-8EC7-357161FB6B97}" srcOrd="0" destOrd="0" presId="urn:microsoft.com/office/officeart/2005/8/layout/hierarchy2"/>
    <dgm:cxn modelId="{F5EBCC80-2AFC-4573-AC72-81182F935F0B}" type="presOf" srcId="{2F62EC7B-6D6F-496C-9D65-6DA708677E7D}" destId="{19CBD05E-0D3E-494E-8094-A09D63422CAF}" srcOrd="1" destOrd="0" presId="urn:microsoft.com/office/officeart/2005/8/layout/hierarchy2"/>
    <dgm:cxn modelId="{5DDB9961-F8DA-4E7B-8015-CF55759C7D92}" srcId="{B922174F-D57C-40F4-B0CD-4F8DBB6350DC}" destId="{81859540-F6A3-456D-8D1E-348CBBC5DF19}" srcOrd="3" destOrd="0" parTransId="{09D2F130-8884-4AC9-8003-CD842E82E227}" sibTransId="{8DD895BE-D394-4806-A077-29203A28460B}"/>
    <dgm:cxn modelId="{CC4F0277-CFC6-4A85-A92F-955A1B79A75B}" type="presOf" srcId="{E4620A21-43C9-445C-B6C4-602785297A93}" destId="{176961BB-F3A5-4CE8-9C57-AA3DE77A661A}" srcOrd="0" destOrd="0" presId="urn:microsoft.com/office/officeart/2005/8/layout/hierarchy2"/>
    <dgm:cxn modelId="{3291045D-6887-4A39-BE8F-4EA2FF087BE0}" type="presOf" srcId="{7D16DBB1-D07F-4EDC-B504-3933BE257546}" destId="{8838853B-C986-4439-8850-9AA83471570F}" srcOrd="0" destOrd="0" presId="urn:microsoft.com/office/officeart/2005/8/layout/hierarchy2"/>
    <dgm:cxn modelId="{35552EB1-7E1C-4D82-B7E9-6136AB2D0CAF}" type="presOf" srcId="{E46A6780-40F8-464A-9994-888D994036E0}" destId="{B2B82C4D-E9DA-44DC-B59F-3BDBCF5025E5}" srcOrd="1" destOrd="0" presId="urn:microsoft.com/office/officeart/2005/8/layout/hierarchy2"/>
    <dgm:cxn modelId="{AC274786-BC6F-44C4-BFA7-3C8644191CA8}" srcId="{B922174F-D57C-40F4-B0CD-4F8DBB6350DC}" destId="{5CF07299-430C-46C6-B0C2-CD8E710E9FA2}" srcOrd="11" destOrd="0" parTransId="{2F62EC7B-6D6F-496C-9D65-6DA708677E7D}" sibTransId="{DF2FADF2-B30E-4D8B-9CAB-F5613A098EF1}"/>
    <dgm:cxn modelId="{0B1FAFBA-D872-429A-9640-67C8A0EDCC1C}" type="presOf" srcId="{240D0196-5909-4EAF-A560-1578FF138912}" destId="{3DC9CA92-862A-43A1-ACBB-33EA20F10AC6}" srcOrd="0" destOrd="0" presId="urn:microsoft.com/office/officeart/2005/8/layout/hierarchy2"/>
    <dgm:cxn modelId="{CD060B90-377D-4059-B624-19126EF8A9FB}" srcId="{B922174F-D57C-40F4-B0CD-4F8DBB6350DC}" destId="{6F1A2AB1-A368-443C-AC1C-2AA2511441BC}" srcOrd="16" destOrd="0" parTransId="{7D16DBB1-D07F-4EDC-B504-3933BE257546}" sibTransId="{450A62C4-6AD8-4A96-BA3D-C7289FFC5FC4}"/>
    <dgm:cxn modelId="{938F5C6B-9E88-4838-A3A2-2E21C66247BB}" type="presOf" srcId="{0DACB660-DCE2-4479-9332-0A9EB9AA864C}" destId="{4519F201-C24E-41CE-8862-EF4B6DAD2EE5}" srcOrd="0" destOrd="0" presId="urn:microsoft.com/office/officeart/2005/8/layout/hierarchy2"/>
    <dgm:cxn modelId="{32E1D417-93AC-498C-A9F8-3AEF812FA83C}" srcId="{B922174F-D57C-40F4-B0CD-4F8DBB6350DC}" destId="{3C14DBBB-457B-4276-8158-E180A5CD9B2F}" srcOrd="7" destOrd="0" parTransId="{EAFDCD2A-2CE8-4457-891B-ABFA35C0FE17}" sibTransId="{6F41FCD6-00AB-4960-9AE0-79320FDBC160}"/>
    <dgm:cxn modelId="{5B53B249-1F0A-43E1-988F-FFB41439F7CC}" type="presOf" srcId="{FA26A1F0-9564-49D0-AE96-D501F8EB96BB}" destId="{8027AD9E-11D1-42E7-B724-A9EDE0BB2790}" srcOrd="0" destOrd="0" presId="urn:microsoft.com/office/officeart/2005/8/layout/hierarchy2"/>
    <dgm:cxn modelId="{4A5D04C4-BD31-4400-B647-241C7350F31B}" type="presOf" srcId="{240D0196-5909-4EAF-A560-1578FF138912}" destId="{26AC24BC-9641-45B1-B2FF-D4B4915FB5DB}" srcOrd="1" destOrd="0" presId="urn:microsoft.com/office/officeart/2005/8/layout/hierarchy2"/>
    <dgm:cxn modelId="{B58E9F4D-78D3-4429-8770-FA2EC38E6996}" srcId="{B922174F-D57C-40F4-B0CD-4F8DBB6350DC}" destId="{85E0AA0B-84CB-4374-BE3A-DD5643860F34}" srcOrd="0" destOrd="0" parTransId="{E46A6780-40F8-464A-9994-888D994036E0}" sibTransId="{CF4DFDBB-4272-4FC4-BF34-24157A301A09}"/>
    <dgm:cxn modelId="{771B8D0C-1EC2-4EF0-96B2-A467AF51E92D}" type="presOf" srcId="{6F1A2AB1-A368-443C-AC1C-2AA2511441BC}" destId="{8A4E5320-7A9E-46CD-9A38-0E66D0FE2AB8}" srcOrd="0" destOrd="0" presId="urn:microsoft.com/office/officeart/2005/8/layout/hierarchy2"/>
    <dgm:cxn modelId="{40080711-9D91-400F-BEEB-AC8822FE2D0A}" type="presOf" srcId="{12E156FB-63FC-4DE7-B06F-7A630EBCE0C9}" destId="{15DDF8C2-8299-4964-813F-DBE8356DCF49}" srcOrd="0" destOrd="0" presId="urn:microsoft.com/office/officeart/2005/8/layout/hierarchy2"/>
    <dgm:cxn modelId="{C7099BA5-F21A-4025-959B-FCB5F2FA07EC}" srcId="{B922174F-D57C-40F4-B0CD-4F8DBB6350DC}" destId="{79CC295B-73A8-4C22-9A94-10FB051E2943}" srcOrd="5" destOrd="0" parTransId="{0600899E-42CF-4A5C-B5CD-590F581259BC}" sibTransId="{FA631888-4677-4ABE-8BE1-6C897AE5D56D}"/>
    <dgm:cxn modelId="{8266A82B-0265-47F4-8F2A-1DD879A54924}" type="presOf" srcId="{D0C5CBF6-7F11-4134-9E08-0A5D8F1EF9CA}" destId="{14CBF323-7D42-4209-82A2-9AE60668D3E8}" srcOrd="0" destOrd="0" presId="urn:microsoft.com/office/officeart/2005/8/layout/hierarchy2"/>
    <dgm:cxn modelId="{8A337127-DDE6-4A7B-88E9-30ECF4916535}" type="presOf" srcId="{5BA858CC-4360-41DB-965A-173504A989B8}" destId="{4166187A-DAAA-4DE9-BE46-144996A29E72}" srcOrd="0" destOrd="0" presId="urn:microsoft.com/office/officeart/2005/8/layout/hierarchy2"/>
    <dgm:cxn modelId="{FC6BE167-855B-4A50-B2FF-C58B221E6349}" type="presParOf" srcId="{45CB26EE-9E6C-474B-8EC7-357161FB6B97}" destId="{BF3C9A1E-02CA-4DFF-97D9-0D45B65DA3A9}" srcOrd="0" destOrd="0" presId="urn:microsoft.com/office/officeart/2005/8/layout/hierarchy2"/>
    <dgm:cxn modelId="{C9E62247-190D-4741-A1F6-A18AC37C0753}" type="presParOf" srcId="{BF3C9A1E-02CA-4DFF-97D9-0D45B65DA3A9}" destId="{33B19DE8-DDB0-47C4-8212-B7CCDCA9533D}" srcOrd="0" destOrd="0" presId="urn:microsoft.com/office/officeart/2005/8/layout/hierarchy2"/>
    <dgm:cxn modelId="{2072B40C-4EE3-4B98-83D5-0A9F859F3F7C}" type="presParOf" srcId="{BF3C9A1E-02CA-4DFF-97D9-0D45B65DA3A9}" destId="{0482C536-7DDB-4C09-A695-01E2B7092B91}" srcOrd="1" destOrd="0" presId="urn:microsoft.com/office/officeart/2005/8/layout/hierarchy2"/>
    <dgm:cxn modelId="{2FB34380-7801-4C8D-9798-64FDC8AD41CB}" type="presParOf" srcId="{0482C536-7DDB-4C09-A695-01E2B7092B91}" destId="{633EBC31-5514-4D4D-8786-FCAD0EE16722}" srcOrd="0" destOrd="0" presId="urn:microsoft.com/office/officeart/2005/8/layout/hierarchy2"/>
    <dgm:cxn modelId="{60988AC7-6AC0-412C-B623-C214058ED81D}" type="presParOf" srcId="{633EBC31-5514-4D4D-8786-FCAD0EE16722}" destId="{B2B82C4D-E9DA-44DC-B59F-3BDBCF5025E5}" srcOrd="0" destOrd="0" presId="urn:microsoft.com/office/officeart/2005/8/layout/hierarchy2"/>
    <dgm:cxn modelId="{50F590AB-B218-4128-8CDD-C0E51F73B2D7}" type="presParOf" srcId="{0482C536-7DDB-4C09-A695-01E2B7092B91}" destId="{6A6AE395-DCFA-4EDE-A0B4-5F8C2C43FCA5}" srcOrd="1" destOrd="0" presId="urn:microsoft.com/office/officeart/2005/8/layout/hierarchy2"/>
    <dgm:cxn modelId="{1DB7051E-184D-41DC-B20A-C06D9C3B9688}" type="presParOf" srcId="{6A6AE395-DCFA-4EDE-A0B4-5F8C2C43FCA5}" destId="{D9487E4C-8D2F-47EF-8D13-80C2DB6469DB}" srcOrd="0" destOrd="0" presId="urn:microsoft.com/office/officeart/2005/8/layout/hierarchy2"/>
    <dgm:cxn modelId="{0BDA5C94-C3CE-4043-96F2-55D642602A92}" type="presParOf" srcId="{6A6AE395-DCFA-4EDE-A0B4-5F8C2C43FCA5}" destId="{C52FEBE7-17A6-49A9-9EFB-14B9A3F74D5B}" srcOrd="1" destOrd="0" presId="urn:microsoft.com/office/officeart/2005/8/layout/hierarchy2"/>
    <dgm:cxn modelId="{C8C3CCC3-308D-49CF-82BC-A598A4350D6F}" type="presParOf" srcId="{0482C536-7DDB-4C09-A695-01E2B7092B91}" destId="{FD184282-4FBE-4CE4-9114-51836970B146}" srcOrd="2" destOrd="0" presId="urn:microsoft.com/office/officeart/2005/8/layout/hierarchy2"/>
    <dgm:cxn modelId="{9798313B-C231-44EA-896F-C48DB4D72835}" type="presParOf" srcId="{FD184282-4FBE-4CE4-9114-51836970B146}" destId="{F4D3492A-62B2-4F04-8E01-3F06FA1AFFFB}" srcOrd="0" destOrd="0" presId="urn:microsoft.com/office/officeart/2005/8/layout/hierarchy2"/>
    <dgm:cxn modelId="{7B9E0289-948C-49E2-A19A-0C4B246B1222}" type="presParOf" srcId="{0482C536-7DDB-4C09-A695-01E2B7092B91}" destId="{35D1F62E-C8E8-4380-9DFD-6348F03B3DBB}" srcOrd="3" destOrd="0" presId="urn:microsoft.com/office/officeart/2005/8/layout/hierarchy2"/>
    <dgm:cxn modelId="{7F4554D4-1A55-4A97-916A-5B45768788A0}" type="presParOf" srcId="{35D1F62E-C8E8-4380-9DFD-6348F03B3DBB}" destId="{15DDF8C2-8299-4964-813F-DBE8356DCF49}" srcOrd="0" destOrd="0" presId="urn:microsoft.com/office/officeart/2005/8/layout/hierarchy2"/>
    <dgm:cxn modelId="{67C11DD9-D273-4730-AA6E-6C725B2394B0}" type="presParOf" srcId="{35D1F62E-C8E8-4380-9DFD-6348F03B3DBB}" destId="{2D9F4999-457C-4011-9059-391C4DC7DD75}" srcOrd="1" destOrd="0" presId="urn:microsoft.com/office/officeart/2005/8/layout/hierarchy2"/>
    <dgm:cxn modelId="{F76D5778-3F85-4A50-B348-EA2567689E02}" type="presParOf" srcId="{0482C536-7DDB-4C09-A695-01E2B7092B91}" destId="{64DAF7AA-FF45-430F-A0A7-EAC564CF00CC}" srcOrd="4" destOrd="0" presId="urn:microsoft.com/office/officeart/2005/8/layout/hierarchy2"/>
    <dgm:cxn modelId="{63B745AF-3AB1-4B71-BAFC-016EE912D69E}" type="presParOf" srcId="{64DAF7AA-FF45-430F-A0A7-EAC564CF00CC}" destId="{7B1DCAB6-1030-471A-9C25-26840F13140D}" srcOrd="0" destOrd="0" presId="urn:microsoft.com/office/officeart/2005/8/layout/hierarchy2"/>
    <dgm:cxn modelId="{1FB2E1E1-AD87-4A26-B9B4-0887F68EE7CA}" type="presParOf" srcId="{0482C536-7DDB-4C09-A695-01E2B7092B91}" destId="{A45C1A8C-2E1B-4E3D-B802-0DFE24FD821A}" srcOrd="5" destOrd="0" presId="urn:microsoft.com/office/officeart/2005/8/layout/hierarchy2"/>
    <dgm:cxn modelId="{05CC43F2-7CA2-4F8C-85EA-CBB2CB5E5639}" type="presParOf" srcId="{A45C1A8C-2E1B-4E3D-B802-0DFE24FD821A}" destId="{442217D2-57C6-43D7-B701-238D4ED4749D}" srcOrd="0" destOrd="0" presId="urn:microsoft.com/office/officeart/2005/8/layout/hierarchy2"/>
    <dgm:cxn modelId="{30162859-A19A-4890-B4DD-18E4D727A1D7}" type="presParOf" srcId="{A45C1A8C-2E1B-4E3D-B802-0DFE24FD821A}" destId="{D304451E-9CDD-4675-9FFE-B7FAF50FF074}" srcOrd="1" destOrd="0" presId="urn:microsoft.com/office/officeart/2005/8/layout/hierarchy2"/>
    <dgm:cxn modelId="{BA8E7B99-CB29-49EB-9738-7A544065FBDD}" type="presParOf" srcId="{0482C536-7DDB-4C09-A695-01E2B7092B91}" destId="{3FE989B8-2B82-49D3-9047-A52EF6EE8F67}" srcOrd="6" destOrd="0" presId="urn:microsoft.com/office/officeart/2005/8/layout/hierarchy2"/>
    <dgm:cxn modelId="{E53123C1-AD2D-4456-B772-ECB11907237E}" type="presParOf" srcId="{3FE989B8-2B82-49D3-9047-A52EF6EE8F67}" destId="{47A95FB4-8655-456F-BB27-DA5CABED34C6}" srcOrd="0" destOrd="0" presId="urn:microsoft.com/office/officeart/2005/8/layout/hierarchy2"/>
    <dgm:cxn modelId="{B662FDC4-E3D1-4189-AEAE-2CA2E7FABEA0}" type="presParOf" srcId="{0482C536-7DDB-4C09-A695-01E2B7092B91}" destId="{52044E14-C3A2-458F-A522-40EAB8B5F6E3}" srcOrd="7" destOrd="0" presId="urn:microsoft.com/office/officeart/2005/8/layout/hierarchy2"/>
    <dgm:cxn modelId="{8A59FBE0-330E-40E2-9961-E57DAFF1CE62}" type="presParOf" srcId="{52044E14-C3A2-458F-A522-40EAB8B5F6E3}" destId="{C4F42F30-14EA-4C95-A234-BBBA0CF6BE9E}" srcOrd="0" destOrd="0" presId="urn:microsoft.com/office/officeart/2005/8/layout/hierarchy2"/>
    <dgm:cxn modelId="{297C4ECF-0DA8-4793-AD35-0C87EC4C6AEF}" type="presParOf" srcId="{52044E14-C3A2-458F-A522-40EAB8B5F6E3}" destId="{82E038B8-4E7B-4CDA-B49F-22F3A60358BB}" srcOrd="1" destOrd="0" presId="urn:microsoft.com/office/officeart/2005/8/layout/hierarchy2"/>
    <dgm:cxn modelId="{C532B10B-8D6E-4123-8511-39477148D514}" type="presParOf" srcId="{0482C536-7DDB-4C09-A695-01E2B7092B91}" destId="{14CBF323-7D42-4209-82A2-9AE60668D3E8}" srcOrd="8" destOrd="0" presId="urn:microsoft.com/office/officeart/2005/8/layout/hierarchy2"/>
    <dgm:cxn modelId="{78BE1CF5-3B32-4560-B72E-45235980DFAC}" type="presParOf" srcId="{14CBF323-7D42-4209-82A2-9AE60668D3E8}" destId="{52AD5B1E-BF33-4014-BCF3-8E5EDCAE6874}" srcOrd="0" destOrd="0" presId="urn:microsoft.com/office/officeart/2005/8/layout/hierarchy2"/>
    <dgm:cxn modelId="{3A259E92-5066-49DC-87E7-293AEE05D53F}" type="presParOf" srcId="{0482C536-7DDB-4C09-A695-01E2B7092B91}" destId="{1A7E2256-3453-4C5B-8CA7-5F088D77F067}" srcOrd="9" destOrd="0" presId="urn:microsoft.com/office/officeart/2005/8/layout/hierarchy2"/>
    <dgm:cxn modelId="{5FFDC231-0AFF-4EDA-BA2E-AD5535D5E9F8}" type="presParOf" srcId="{1A7E2256-3453-4C5B-8CA7-5F088D77F067}" destId="{B00D2800-2CF0-4E40-ACFF-951DB7901BF9}" srcOrd="0" destOrd="0" presId="urn:microsoft.com/office/officeart/2005/8/layout/hierarchy2"/>
    <dgm:cxn modelId="{E86DA1C9-1F1B-4832-AD7F-A179F1983F5A}" type="presParOf" srcId="{1A7E2256-3453-4C5B-8CA7-5F088D77F067}" destId="{94D69F73-F09C-4AAB-8421-F64F100AD8A1}" srcOrd="1" destOrd="0" presId="urn:microsoft.com/office/officeart/2005/8/layout/hierarchy2"/>
    <dgm:cxn modelId="{57976D41-9489-48A6-86C0-5B4A8B89A7BC}" type="presParOf" srcId="{0482C536-7DDB-4C09-A695-01E2B7092B91}" destId="{2DBBBE72-946F-496C-BB60-B08E2F10B8B5}" srcOrd="10" destOrd="0" presId="urn:microsoft.com/office/officeart/2005/8/layout/hierarchy2"/>
    <dgm:cxn modelId="{87DF8002-83B2-477B-8A16-9A20670CFFBB}" type="presParOf" srcId="{2DBBBE72-946F-496C-BB60-B08E2F10B8B5}" destId="{9408B08C-9A13-4AD3-8BDD-6D426CC2D2E7}" srcOrd="0" destOrd="0" presId="urn:microsoft.com/office/officeart/2005/8/layout/hierarchy2"/>
    <dgm:cxn modelId="{08C6B06C-466E-4B33-9D63-D4E1058588D6}" type="presParOf" srcId="{0482C536-7DDB-4C09-A695-01E2B7092B91}" destId="{3F9932CD-E569-4B1E-9ED2-F100D0411D9A}" srcOrd="11" destOrd="0" presId="urn:microsoft.com/office/officeart/2005/8/layout/hierarchy2"/>
    <dgm:cxn modelId="{AEB2B687-3D31-4748-ADDB-D3C85B35CF2F}" type="presParOf" srcId="{3F9932CD-E569-4B1E-9ED2-F100D0411D9A}" destId="{8F20A78C-B9C3-4391-8D26-F6760ECFCCD5}" srcOrd="0" destOrd="0" presId="urn:microsoft.com/office/officeart/2005/8/layout/hierarchy2"/>
    <dgm:cxn modelId="{D7AA9639-A1DD-4C17-8F28-D3CBC4269E42}" type="presParOf" srcId="{3F9932CD-E569-4B1E-9ED2-F100D0411D9A}" destId="{8857DE91-8D14-4312-B7C1-BD09E19F6EB2}" srcOrd="1" destOrd="0" presId="urn:microsoft.com/office/officeart/2005/8/layout/hierarchy2"/>
    <dgm:cxn modelId="{332CDA46-D55A-4EA4-A14A-5318B2A40BAD}" type="presParOf" srcId="{0482C536-7DDB-4C09-A695-01E2B7092B91}" destId="{8027AD9E-11D1-42E7-B724-A9EDE0BB2790}" srcOrd="12" destOrd="0" presId="urn:microsoft.com/office/officeart/2005/8/layout/hierarchy2"/>
    <dgm:cxn modelId="{2B0442CC-A437-48F0-842A-F787B165B226}" type="presParOf" srcId="{8027AD9E-11D1-42E7-B724-A9EDE0BB2790}" destId="{AA5BC3A9-44F5-4027-815C-6048B655192C}" srcOrd="0" destOrd="0" presId="urn:microsoft.com/office/officeart/2005/8/layout/hierarchy2"/>
    <dgm:cxn modelId="{3969ADB9-E650-4D19-8A40-FE625087CE0C}" type="presParOf" srcId="{0482C536-7DDB-4C09-A695-01E2B7092B91}" destId="{6641E939-56B0-41DA-9DE7-4838E337EEC3}" srcOrd="13" destOrd="0" presId="urn:microsoft.com/office/officeart/2005/8/layout/hierarchy2"/>
    <dgm:cxn modelId="{2D0A23CD-CDC2-4AD1-9B1B-A5291F67050D}" type="presParOf" srcId="{6641E939-56B0-41DA-9DE7-4838E337EEC3}" destId="{ADE6C5D9-90D4-441D-950C-1E639C201E04}" srcOrd="0" destOrd="0" presId="urn:microsoft.com/office/officeart/2005/8/layout/hierarchy2"/>
    <dgm:cxn modelId="{D993BF97-2C00-42E1-A85C-3DCACEDFE78A}" type="presParOf" srcId="{6641E939-56B0-41DA-9DE7-4838E337EEC3}" destId="{E3B02A0E-C83E-45A3-8FD1-17FEFC7696CF}" srcOrd="1" destOrd="0" presId="urn:microsoft.com/office/officeart/2005/8/layout/hierarchy2"/>
    <dgm:cxn modelId="{789C9872-BFE1-4A92-A86A-BF0372FEC2BA}" type="presParOf" srcId="{0482C536-7DDB-4C09-A695-01E2B7092B91}" destId="{3E7F7D2C-DC45-4866-8275-38443DC79D0F}" srcOrd="14" destOrd="0" presId="urn:microsoft.com/office/officeart/2005/8/layout/hierarchy2"/>
    <dgm:cxn modelId="{B725B62B-8A66-4946-B64A-C4E907D1362E}" type="presParOf" srcId="{3E7F7D2C-DC45-4866-8275-38443DC79D0F}" destId="{5AF7EF22-7C0B-4AD8-AA73-8739B8DB608E}" srcOrd="0" destOrd="0" presId="urn:microsoft.com/office/officeart/2005/8/layout/hierarchy2"/>
    <dgm:cxn modelId="{522F89E3-1243-4D24-BF40-A049BA4CEA58}" type="presParOf" srcId="{0482C536-7DDB-4C09-A695-01E2B7092B91}" destId="{04FCC05F-5106-4EF2-8D80-4884C692CDC7}" srcOrd="15" destOrd="0" presId="urn:microsoft.com/office/officeart/2005/8/layout/hierarchy2"/>
    <dgm:cxn modelId="{F7D2AFB1-C06B-4922-8766-0C722C34DFBC}" type="presParOf" srcId="{04FCC05F-5106-4EF2-8D80-4884C692CDC7}" destId="{EE47F29F-6079-42D1-A69E-EAD7E2A3A8E9}" srcOrd="0" destOrd="0" presId="urn:microsoft.com/office/officeart/2005/8/layout/hierarchy2"/>
    <dgm:cxn modelId="{75C5F0AF-F417-484A-95F4-BBF6808FEF19}" type="presParOf" srcId="{04FCC05F-5106-4EF2-8D80-4884C692CDC7}" destId="{C816BCC8-6E53-4345-B633-11E8852B9134}" srcOrd="1" destOrd="0" presId="urn:microsoft.com/office/officeart/2005/8/layout/hierarchy2"/>
    <dgm:cxn modelId="{EF836656-61D5-44AA-A6E4-952CC0F6C46B}" type="presParOf" srcId="{0482C536-7DDB-4C09-A695-01E2B7092B91}" destId="{3DC9CA92-862A-43A1-ACBB-33EA20F10AC6}" srcOrd="16" destOrd="0" presId="urn:microsoft.com/office/officeart/2005/8/layout/hierarchy2"/>
    <dgm:cxn modelId="{AF78C348-BD5F-40FE-A648-F81D46D75E43}" type="presParOf" srcId="{3DC9CA92-862A-43A1-ACBB-33EA20F10AC6}" destId="{26AC24BC-9641-45B1-B2FF-D4B4915FB5DB}" srcOrd="0" destOrd="0" presId="urn:microsoft.com/office/officeart/2005/8/layout/hierarchy2"/>
    <dgm:cxn modelId="{4420D6CE-7587-4309-A870-86EAAE9F04D0}" type="presParOf" srcId="{0482C536-7DDB-4C09-A695-01E2B7092B91}" destId="{30D23748-311C-4689-9FEF-BAEC80D67F33}" srcOrd="17" destOrd="0" presId="urn:microsoft.com/office/officeart/2005/8/layout/hierarchy2"/>
    <dgm:cxn modelId="{309391BE-80B8-435A-AD83-1C6D660B21C8}" type="presParOf" srcId="{30D23748-311C-4689-9FEF-BAEC80D67F33}" destId="{C0169BBD-CCBB-4837-9E84-AE9E409D980C}" srcOrd="0" destOrd="0" presId="urn:microsoft.com/office/officeart/2005/8/layout/hierarchy2"/>
    <dgm:cxn modelId="{9CC26CBF-F474-4873-B8A5-4A71E2378305}" type="presParOf" srcId="{30D23748-311C-4689-9FEF-BAEC80D67F33}" destId="{AAFFEE16-85E3-483C-8F54-E7349D947A50}" srcOrd="1" destOrd="0" presId="urn:microsoft.com/office/officeart/2005/8/layout/hierarchy2"/>
    <dgm:cxn modelId="{AAB2695B-9C5C-45A1-B1B1-EC4163339A92}" type="presParOf" srcId="{0482C536-7DDB-4C09-A695-01E2B7092B91}" destId="{509E559F-62CD-4CAC-87BD-D503B2D56879}" srcOrd="18" destOrd="0" presId="urn:microsoft.com/office/officeart/2005/8/layout/hierarchy2"/>
    <dgm:cxn modelId="{61127D94-4EE2-4295-B408-A7A6C5436554}" type="presParOf" srcId="{509E559F-62CD-4CAC-87BD-D503B2D56879}" destId="{5AE169A0-3D84-4C3D-B49E-52501135CFD3}" srcOrd="0" destOrd="0" presId="urn:microsoft.com/office/officeart/2005/8/layout/hierarchy2"/>
    <dgm:cxn modelId="{46321012-6570-4E23-A82A-4BCF1F0E253B}" type="presParOf" srcId="{0482C536-7DDB-4C09-A695-01E2B7092B91}" destId="{45047074-3DE2-4350-A867-00AD73822E6B}" srcOrd="19" destOrd="0" presId="urn:microsoft.com/office/officeart/2005/8/layout/hierarchy2"/>
    <dgm:cxn modelId="{257F9829-444E-475C-93DA-F6E42FA00286}" type="presParOf" srcId="{45047074-3DE2-4350-A867-00AD73822E6B}" destId="{BBE5546A-2901-4893-8F0B-14C6CB37C214}" srcOrd="0" destOrd="0" presId="urn:microsoft.com/office/officeart/2005/8/layout/hierarchy2"/>
    <dgm:cxn modelId="{60678163-0672-4F71-8CCD-95C9F2E44257}" type="presParOf" srcId="{45047074-3DE2-4350-A867-00AD73822E6B}" destId="{5D1EE81C-8D18-42CE-8211-96817ED9757D}" srcOrd="1" destOrd="0" presId="urn:microsoft.com/office/officeart/2005/8/layout/hierarchy2"/>
    <dgm:cxn modelId="{4D02F2C7-AAB1-4147-ABD5-BE66D44904B4}" type="presParOf" srcId="{0482C536-7DDB-4C09-A695-01E2B7092B91}" destId="{898187C0-E538-486B-8144-C1C7B98BA356}" srcOrd="20" destOrd="0" presId="urn:microsoft.com/office/officeart/2005/8/layout/hierarchy2"/>
    <dgm:cxn modelId="{DCC6EFE3-5BA6-4701-A555-7B5423F7EC95}" type="presParOf" srcId="{898187C0-E538-486B-8144-C1C7B98BA356}" destId="{3080C926-D70D-43E0-9DEA-A67BBC66AB4E}" srcOrd="0" destOrd="0" presId="urn:microsoft.com/office/officeart/2005/8/layout/hierarchy2"/>
    <dgm:cxn modelId="{ED16B196-2089-42FB-8D72-F6C8CA142384}" type="presParOf" srcId="{0482C536-7DDB-4C09-A695-01E2B7092B91}" destId="{E0F012AE-06CA-4AD7-B0E0-1F39799EAA80}" srcOrd="21" destOrd="0" presId="urn:microsoft.com/office/officeart/2005/8/layout/hierarchy2"/>
    <dgm:cxn modelId="{04AF86ED-7C31-4A6C-A7ED-E1EAE0BCB3E6}" type="presParOf" srcId="{E0F012AE-06CA-4AD7-B0E0-1F39799EAA80}" destId="{4166187A-DAAA-4DE9-BE46-144996A29E72}" srcOrd="0" destOrd="0" presId="urn:microsoft.com/office/officeart/2005/8/layout/hierarchy2"/>
    <dgm:cxn modelId="{E6F8333E-08F6-449D-BE2F-A90D7829DEBD}" type="presParOf" srcId="{E0F012AE-06CA-4AD7-B0E0-1F39799EAA80}" destId="{5CB627D7-1F5B-4E8A-A0A1-63D4A7D2374F}" srcOrd="1" destOrd="0" presId="urn:microsoft.com/office/officeart/2005/8/layout/hierarchy2"/>
    <dgm:cxn modelId="{FA67CB9C-CCE5-4749-9C80-6119995BEDF5}" type="presParOf" srcId="{0482C536-7DDB-4C09-A695-01E2B7092B91}" destId="{D0966AF5-6745-4028-A84E-5FA8C04C4F93}" srcOrd="22" destOrd="0" presId="urn:microsoft.com/office/officeart/2005/8/layout/hierarchy2"/>
    <dgm:cxn modelId="{A68835E6-6261-4576-8617-96E74BAC8460}" type="presParOf" srcId="{D0966AF5-6745-4028-A84E-5FA8C04C4F93}" destId="{19CBD05E-0D3E-494E-8094-A09D63422CAF}" srcOrd="0" destOrd="0" presId="urn:microsoft.com/office/officeart/2005/8/layout/hierarchy2"/>
    <dgm:cxn modelId="{EFC989C1-490E-4876-8C6D-625B776826DD}" type="presParOf" srcId="{0482C536-7DDB-4C09-A695-01E2B7092B91}" destId="{E37A0E76-CA99-493B-BDF5-CDFA1006B195}" srcOrd="23" destOrd="0" presId="urn:microsoft.com/office/officeart/2005/8/layout/hierarchy2"/>
    <dgm:cxn modelId="{0D08E283-5431-426F-9A3F-C318FED42E4E}" type="presParOf" srcId="{E37A0E76-CA99-493B-BDF5-CDFA1006B195}" destId="{B6A544EF-45C6-4DFE-903E-BFF75205C485}" srcOrd="0" destOrd="0" presId="urn:microsoft.com/office/officeart/2005/8/layout/hierarchy2"/>
    <dgm:cxn modelId="{80549206-7984-41DA-BD79-7DA643748FEC}" type="presParOf" srcId="{E37A0E76-CA99-493B-BDF5-CDFA1006B195}" destId="{E541FBC9-A973-40A1-99ED-CA02D49568D9}" srcOrd="1" destOrd="0" presId="urn:microsoft.com/office/officeart/2005/8/layout/hierarchy2"/>
    <dgm:cxn modelId="{F55B121F-440A-4EFC-BDA3-292AE28DC1F7}" type="presParOf" srcId="{0482C536-7DDB-4C09-A695-01E2B7092B91}" destId="{80D48F21-3709-44AD-A57A-70B5688C05BF}" srcOrd="24" destOrd="0" presId="urn:microsoft.com/office/officeart/2005/8/layout/hierarchy2"/>
    <dgm:cxn modelId="{1FD10130-2EB7-43DA-9CA0-A820A43E373F}" type="presParOf" srcId="{80D48F21-3709-44AD-A57A-70B5688C05BF}" destId="{1FAAEFFD-5CA4-491D-8D10-11B645804D7C}" srcOrd="0" destOrd="0" presId="urn:microsoft.com/office/officeart/2005/8/layout/hierarchy2"/>
    <dgm:cxn modelId="{37712A32-6EAD-4CDA-830F-771F393AE0FF}" type="presParOf" srcId="{0482C536-7DDB-4C09-A695-01E2B7092B91}" destId="{329B10EA-6605-485B-876E-9F7446E5BC3F}" srcOrd="25" destOrd="0" presId="urn:microsoft.com/office/officeart/2005/8/layout/hierarchy2"/>
    <dgm:cxn modelId="{55743E13-7E9E-4172-BEA7-F1193908835D}" type="presParOf" srcId="{329B10EA-6605-485B-876E-9F7446E5BC3F}" destId="{099DFDE1-B83F-43F6-A2B4-9D1D7D45839A}" srcOrd="0" destOrd="0" presId="urn:microsoft.com/office/officeart/2005/8/layout/hierarchy2"/>
    <dgm:cxn modelId="{ACCC9ED5-59E3-47C9-9233-7ED18F38EEF8}" type="presParOf" srcId="{329B10EA-6605-485B-876E-9F7446E5BC3F}" destId="{D03453AE-F5F1-48BF-BD5C-9B657AE20E8D}" srcOrd="1" destOrd="0" presId="urn:microsoft.com/office/officeart/2005/8/layout/hierarchy2"/>
    <dgm:cxn modelId="{A26FCB76-0C77-4C8B-8BA0-17CB5EABB486}" type="presParOf" srcId="{0482C536-7DDB-4C09-A695-01E2B7092B91}" destId="{D3F51C34-1E09-4D0C-B98C-6F3DF4FAD2D4}" srcOrd="26" destOrd="0" presId="urn:microsoft.com/office/officeart/2005/8/layout/hierarchy2"/>
    <dgm:cxn modelId="{B8B5FB53-0A8C-43DE-BC62-3E2F72E62CA9}" type="presParOf" srcId="{D3F51C34-1E09-4D0C-B98C-6F3DF4FAD2D4}" destId="{38ECBF31-1FC0-4529-A714-7636B46DCD85}" srcOrd="0" destOrd="0" presId="urn:microsoft.com/office/officeart/2005/8/layout/hierarchy2"/>
    <dgm:cxn modelId="{40493305-8BBF-4A59-AD34-4910DB28B9DB}" type="presParOf" srcId="{0482C536-7DDB-4C09-A695-01E2B7092B91}" destId="{D0E52885-4EC1-4D46-B6DA-7EE3F615742D}" srcOrd="27" destOrd="0" presId="urn:microsoft.com/office/officeart/2005/8/layout/hierarchy2"/>
    <dgm:cxn modelId="{F2876C20-DE94-42B2-9045-949D6C6124F2}" type="presParOf" srcId="{D0E52885-4EC1-4D46-B6DA-7EE3F615742D}" destId="{8FCDDD40-F204-45D4-930F-BAAB76BBAE99}" srcOrd="0" destOrd="0" presId="urn:microsoft.com/office/officeart/2005/8/layout/hierarchy2"/>
    <dgm:cxn modelId="{FAD0C89D-B31E-4BF2-B721-A18CA1408AC2}" type="presParOf" srcId="{D0E52885-4EC1-4D46-B6DA-7EE3F615742D}" destId="{D4F29DF9-BF5C-457D-8FE0-9BE172D0C0C2}" srcOrd="1" destOrd="0" presId="urn:microsoft.com/office/officeart/2005/8/layout/hierarchy2"/>
    <dgm:cxn modelId="{DC594AC2-5556-4C1A-9A3E-34D3F2C91255}" type="presParOf" srcId="{0482C536-7DDB-4C09-A695-01E2B7092B91}" destId="{4DB74E45-134F-4F1F-BAB6-550C6B354110}" srcOrd="28" destOrd="0" presId="urn:microsoft.com/office/officeart/2005/8/layout/hierarchy2"/>
    <dgm:cxn modelId="{0A10D44D-3701-492F-9121-1AEDD5539BFF}" type="presParOf" srcId="{4DB74E45-134F-4F1F-BAB6-550C6B354110}" destId="{7E75C294-DC51-4FA3-BD96-67DADA38EC1F}" srcOrd="0" destOrd="0" presId="urn:microsoft.com/office/officeart/2005/8/layout/hierarchy2"/>
    <dgm:cxn modelId="{75078828-221A-4F6A-A8C4-A43AFFAF4E9C}" type="presParOf" srcId="{0482C536-7DDB-4C09-A695-01E2B7092B91}" destId="{0972039F-17C9-43A4-897E-C70F1522AE8D}" srcOrd="29" destOrd="0" presId="urn:microsoft.com/office/officeart/2005/8/layout/hierarchy2"/>
    <dgm:cxn modelId="{A6E2C65B-7FE4-4F42-A98A-D976B024EFC3}" type="presParOf" srcId="{0972039F-17C9-43A4-897E-C70F1522AE8D}" destId="{176961BB-F3A5-4CE8-9C57-AA3DE77A661A}" srcOrd="0" destOrd="0" presId="urn:microsoft.com/office/officeart/2005/8/layout/hierarchy2"/>
    <dgm:cxn modelId="{FA041DB4-501F-4333-8CF4-6952B1293F66}" type="presParOf" srcId="{0972039F-17C9-43A4-897E-C70F1522AE8D}" destId="{A6511B4D-FCD0-4EC5-82CC-064F9A252493}" srcOrd="1" destOrd="0" presId="urn:microsoft.com/office/officeart/2005/8/layout/hierarchy2"/>
    <dgm:cxn modelId="{A0E614AD-E684-4B06-B2D5-34A3E6176523}" type="presParOf" srcId="{0482C536-7DDB-4C09-A695-01E2B7092B91}" destId="{B2D6CB19-20FB-4C45-8DEB-21420C55AAF2}" srcOrd="30" destOrd="0" presId="urn:microsoft.com/office/officeart/2005/8/layout/hierarchy2"/>
    <dgm:cxn modelId="{753C403D-61BD-4EDE-A830-5B7E90FDE88D}" type="presParOf" srcId="{B2D6CB19-20FB-4C45-8DEB-21420C55AAF2}" destId="{EF6FE74E-9910-4364-BAF6-3845DF3C3138}" srcOrd="0" destOrd="0" presId="urn:microsoft.com/office/officeart/2005/8/layout/hierarchy2"/>
    <dgm:cxn modelId="{DFCD64D5-7531-456C-85A1-52E4A341DB5A}" type="presParOf" srcId="{0482C536-7DDB-4C09-A695-01E2B7092B91}" destId="{6D336336-34F9-4175-AC05-E8A7A407EDD5}" srcOrd="31" destOrd="0" presId="urn:microsoft.com/office/officeart/2005/8/layout/hierarchy2"/>
    <dgm:cxn modelId="{FF8DC94E-8056-41BD-B168-5DCEAB6BDE43}" type="presParOf" srcId="{6D336336-34F9-4175-AC05-E8A7A407EDD5}" destId="{4519F201-C24E-41CE-8862-EF4B6DAD2EE5}" srcOrd="0" destOrd="0" presId="urn:microsoft.com/office/officeart/2005/8/layout/hierarchy2"/>
    <dgm:cxn modelId="{A3967C94-1ADC-4B8D-B5D2-4DAAD0B8C4AA}" type="presParOf" srcId="{6D336336-34F9-4175-AC05-E8A7A407EDD5}" destId="{4A0A92C1-AAF8-4FCB-B7A6-4952B9A0EBF3}" srcOrd="1" destOrd="0" presId="urn:microsoft.com/office/officeart/2005/8/layout/hierarchy2"/>
    <dgm:cxn modelId="{09A46958-CE70-4E9B-A8DB-A03F61866271}" type="presParOf" srcId="{0482C536-7DDB-4C09-A695-01E2B7092B91}" destId="{8838853B-C986-4439-8850-9AA83471570F}" srcOrd="32" destOrd="0" presId="urn:microsoft.com/office/officeart/2005/8/layout/hierarchy2"/>
    <dgm:cxn modelId="{F51BC324-548B-42B9-9258-728691B7ACB9}" type="presParOf" srcId="{8838853B-C986-4439-8850-9AA83471570F}" destId="{89C41051-D493-4EFC-9216-10BB8E56474F}" srcOrd="0" destOrd="0" presId="urn:microsoft.com/office/officeart/2005/8/layout/hierarchy2"/>
    <dgm:cxn modelId="{328677FA-AD32-4B0D-9505-9C3FF2D23611}" type="presParOf" srcId="{0482C536-7DDB-4C09-A695-01E2B7092B91}" destId="{04F96D3B-F702-4AD2-A4F3-D3FC46083580}" srcOrd="33" destOrd="0" presId="urn:microsoft.com/office/officeart/2005/8/layout/hierarchy2"/>
    <dgm:cxn modelId="{63A053F2-8920-4E87-9D98-54BFEE797E82}" type="presParOf" srcId="{04F96D3B-F702-4AD2-A4F3-D3FC46083580}" destId="{8A4E5320-7A9E-46CD-9A38-0E66D0FE2AB8}" srcOrd="0" destOrd="0" presId="urn:microsoft.com/office/officeart/2005/8/layout/hierarchy2"/>
    <dgm:cxn modelId="{D5B6EBAC-0CDE-4ABC-A039-1651BEB50BF5}" type="presParOf" srcId="{04F96D3B-F702-4AD2-A4F3-D3FC46083580}" destId="{5E54A224-4A79-423C-B9F0-A6280CD8697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19DE8-DDB0-47C4-8212-B7CCDCA9533D}">
      <dsp:nvSpPr>
        <dsp:cNvPr id="0" name=""/>
        <dsp:cNvSpPr/>
      </dsp:nvSpPr>
      <dsp:spPr>
        <a:xfrm>
          <a:off x="504804" y="4194139"/>
          <a:ext cx="2382955" cy="826050"/>
        </a:xfrm>
        <a:prstGeom prst="roundRect">
          <a:avLst>
            <a:gd name="adj" fmla="val 10000"/>
          </a:avLst>
        </a:prstGeom>
        <a:solidFill>
          <a:schemeClr val="bg1"/>
        </a:solidFill>
        <a:ln w="57150"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cs typeface="Ali_K_Alwand" pitchFamily="2" charset="-78"/>
            </a:rPr>
            <a:t>   لة يةكةم رِؤذى وانةووتنةوةدا ض ئةنجامدةدةي؟</a:t>
          </a:r>
          <a:endParaRPr lang="en-GB" sz="2000" b="1" kern="1200" dirty="0">
            <a:solidFill>
              <a:schemeClr val="tx1"/>
            </a:solidFill>
            <a:cs typeface="Ali_K_Alwand" pitchFamily="2" charset="-78"/>
          </a:endParaRPr>
        </a:p>
      </dsp:txBody>
      <dsp:txXfrm>
        <a:off x="528998" y="4218333"/>
        <a:ext cx="2334567" cy="777662"/>
      </dsp:txXfrm>
    </dsp:sp>
    <dsp:sp modelId="{FD184282-4FBE-4CE4-9114-51836970B146}">
      <dsp:nvSpPr>
        <dsp:cNvPr id="0" name=""/>
        <dsp:cNvSpPr/>
      </dsp:nvSpPr>
      <dsp:spPr>
        <a:xfrm rot="14711190">
          <a:off x="221293" y="2899874"/>
          <a:ext cx="3756470" cy="4911"/>
        </a:xfrm>
        <a:custGeom>
          <a:avLst/>
          <a:gdLst/>
          <a:ahLst/>
          <a:cxnLst/>
          <a:rect l="0" t="0" r="0" b="0"/>
          <a:pathLst>
            <a:path>
              <a:moveTo>
                <a:pt x="0" y="2455"/>
              </a:moveTo>
              <a:lnTo>
                <a:pt x="3756470"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2005617" y="2808418"/>
        <a:ext cx="187823" cy="187823"/>
      </dsp:txXfrm>
    </dsp:sp>
    <dsp:sp modelId="{15DDF8C2-8299-4964-813F-DBE8356DCF49}">
      <dsp:nvSpPr>
        <dsp:cNvPr id="0" name=""/>
        <dsp:cNvSpPr/>
      </dsp:nvSpPr>
      <dsp:spPr>
        <a:xfrm>
          <a:off x="1311297" y="947191"/>
          <a:ext cx="746104" cy="50060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بة كوورتى خؤت بناسينة</a:t>
          </a:r>
          <a:endParaRPr lang="en-GB" sz="1200" kern="1200" dirty="0">
            <a:solidFill>
              <a:schemeClr val="tx1"/>
            </a:solidFill>
            <a:cs typeface="Ali_K_Alwand" pitchFamily="2" charset="-78"/>
          </a:endParaRPr>
        </a:p>
      </dsp:txBody>
      <dsp:txXfrm>
        <a:off x="1325959" y="961853"/>
        <a:ext cx="716780" cy="471284"/>
      </dsp:txXfrm>
    </dsp:sp>
    <dsp:sp modelId="{64DAF7AA-FF45-430F-A0A7-EAC564CF00CC}">
      <dsp:nvSpPr>
        <dsp:cNvPr id="0" name=""/>
        <dsp:cNvSpPr/>
      </dsp:nvSpPr>
      <dsp:spPr>
        <a:xfrm rot="14068217">
          <a:off x="-418771" y="2902816"/>
          <a:ext cx="4182505" cy="4911"/>
        </a:xfrm>
        <a:custGeom>
          <a:avLst/>
          <a:gdLst/>
          <a:ahLst/>
          <a:cxnLst/>
          <a:rect l="0" t="0" r="0" b="0"/>
          <a:pathLst>
            <a:path>
              <a:moveTo>
                <a:pt x="0" y="2455"/>
              </a:moveTo>
              <a:lnTo>
                <a:pt x="4182505"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567918" y="2800710"/>
        <a:ext cx="209125" cy="209125"/>
      </dsp:txXfrm>
    </dsp:sp>
    <dsp:sp modelId="{442217D2-57C6-43D7-B701-238D4ED4749D}">
      <dsp:nvSpPr>
        <dsp:cNvPr id="0" name=""/>
        <dsp:cNvSpPr/>
      </dsp:nvSpPr>
      <dsp:spPr>
        <a:xfrm>
          <a:off x="457201" y="988661"/>
          <a:ext cx="792064" cy="42944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وانة نةلَيَييتةوة</a:t>
          </a:r>
          <a:endParaRPr lang="en-GB" sz="1200" kern="1200" dirty="0">
            <a:solidFill>
              <a:schemeClr val="tx1"/>
            </a:solidFill>
            <a:cs typeface="Ali_K_Alwand" pitchFamily="2" charset="-78"/>
          </a:endParaRPr>
        </a:p>
      </dsp:txBody>
      <dsp:txXfrm>
        <a:off x="469779" y="1001239"/>
        <a:ext cx="766908" cy="404284"/>
      </dsp:txXfrm>
    </dsp:sp>
    <dsp:sp modelId="{3FE989B8-2B82-49D3-9047-A52EF6EE8F67}">
      <dsp:nvSpPr>
        <dsp:cNvPr id="0" name=""/>
        <dsp:cNvSpPr/>
      </dsp:nvSpPr>
      <dsp:spPr>
        <a:xfrm rot="16801779">
          <a:off x="1423835" y="2859153"/>
          <a:ext cx="3545290" cy="4911"/>
        </a:xfrm>
        <a:custGeom>
          <a:avLst/>
          <a:gdLst/>
          <a:ahLst/>
          <a:cxnLst/>
          <a:rect l="0" t="0" r="0" b="0"/>
          <a:pathLst>
            <a:path>
              <a:moveTo>
                <a:pt x="0" y="2455"/>
              </a:moveTo>
              <a:lnTo>
                <a:pt x="3545290"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07848" y="2772976"/>
        <a:ext cx="177264" cy="177264"/>
      </dsp:txXfrm>
    </dsp:sp>
    <dsp:sp modelId="{C4F42F30-14EA-4C95-A234-BBBA0CF6BE9E}">
      <dsp:nvSpPr>
        <dsp:cNvPr id="0" name=""/>
        <dsp:cNvSpPr/>
      </dsp:nvSpPr>
      <dsp:spPr>
        <a:xfrm>
          <a:off x="3505200" y="860506"/>
          <a:ext cx="2650356" cy="511095"/>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هةولَدة ناوى قوتابيةكان لةبةر بكةي وة رِونكردنةوة بدة لةسةر ضؤنيةتى رِيَطاى وانة وتنةوةى خؤت و ياساكانت  </a:t>
          </a:r>
          <a:endParaRPr lang="en-GB" sz="1200" kern="1200" dirty="0">
            <a:solidFill>
              <a:schemeClr val="tx1"/>
            </a:solidFill>
            <a:cs typeface="Ali_K_Alwand" pitchFamily="2" charset="-78"/>
          </a:endParaRPr>
        </a:p>
      </dsp:txBody>
      <dsp:txXfrm>
        <a:off x="3520169" y="875475"/>
        <a:ext cx="2620418" cy="481157"/>
      </dsp:txXfrm>
    </dsp:sp>
    <dsp:sp modelId="{14CBF323-7D42-4209-82A2-9AE60668D3E8}">
      <dsp:nvSpPr>
        <dsp:cNvPr id="0" name=""/>
        <dsp:cNvSpPr/>
      </dsp:nvSpPr>
      <dsp:spPr>
        <a:xfrm rot="15435522">
          <a:off x="740708" y="2888937"/>
          <a:ext cx="3518174" cy="4911"/>
        </a:xfrm>
        <a:custGeom>
          <a:avLst/>
          <a:gdLst/>
          <a:ahLst/>
          <a:cxnLst/>
          <a:rect l="0" t="0" r="0" b="0"/>
          <a:pathLst>
            <a:path>
              <a:moveTo>
                <a:pt x="0" y="2455"/>
              </a:moveTo>
              <a:lnTo>
                <a:pt x="3518174"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2411840" y="2803439"/>
        <a:ext cx="175908" cy="175908"/>
      </dsp:txXfrm>
    </dsp:sp>
    <dsp:sp modelId="{B00D2800-2CF0-4E40-ACFF-951DB7901BF9}">
      <dsp:nvSpPr>
        <dsp:cNvPr id="0" name=""/>
        <dsp:cNvSpPr/>
      </dsp:nvSpPr>
      <dsp:spPr>
        <a:xfrm>
          <a:off x="2111829" y="858628"/>
          <a:ext cx="1298139" cy="63398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قوتابيةكان خؤيان دةناسيَنن لةطةل حةزوو ئارةزوويان</a:t>
          </a:r>
          <a:endParaRPr lang="en-GB" sz="1200" kern="1200" dirty="0">
            <a:solidFill>
              <a:schemeClr val="tx1"/>
            </a:solidFill>
            <a:cs typeface="Ali_K_Alwand" pitchFamily="2" charset="-78"/>
          </a:endParaRPr>
        </a:p>
      </dsp:txBody>
      <dsp:txXfrm>
        <a:off x="2130398" y="877197"/>
        <a:ext cx="1261001" cy="596848"/>
      </dsp:txXfrm>
    </dsp:sp>
    <dsp:sp modelId="{2DBBBE72-946F-496C-BB60-B08E2F10B8B5}">
      <dsp:nvSpPr>
        <dsp:cNvPr id="0" name=""/>
        <dsp:cNvSpPr/>
      </dsp:nvSpPr>
      <dsp:spPr>
        <a:xfrm rot="16932837">
          <a:off x="1737244" y="3178503"/>
          <a:ext cx="2918471" cy="4911"/>
        </a:xfrm>
        <a:custGeom>
          <a:avLst/>
          <a:gdLst/>
          <a:ahLst/>
          <a:cxnLst/>
          <a:rect l="0" t="0" r="0" b="0"/>
          <a:pathLst>
            <a:path>
              <a:moveTo>
                <a:pt x="0" y="2455"/>
              </a:moveTo>
              <a:lnTo>
                <a:pt x="2918471"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23519" y="3107997"/>
        <a:ext cx="145923" cy="145923"/>
      </dsp:txXfrm>
    </dsp:sp>
    <dsp:sp modelId="{8F20A78C-B9C3-4391-8D26-F6760ECFCCD5}">
      <dsp:nvSpPr>
        <dsp:cNvPr id="0" name=""/>
        <dsp:cNvSpPr/>
      </dsp:nvSpPr>
      <dsp:spPr>
        <a:xfrm>
          <a:off x="3505200" y="1523999"/>
          <a:ext cx="2630250" cy="46150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طرينطترين ئامانجةكانى ئةم وانةية رونبكةوة بؤ قوتابى وة ضةند نموونةيةكى زيندوى لةسةر ثيَويستيةتى بهيَنةوة</a:t>
          </a:r>
          <a:endParaRPr lang="en-GB" sz="1200" kern="1200" dirty="0" smtClean="0">
            <a:solidFill>
              <a:schemeClr val="tx1"/>
            </a:solidFill>
            <a:cs typeface="Ali_K_Alwand" pitchFamily="2" charset="-78"/>
          </a:endParaRPr>
        </a:p>
      </dsp:txBody>
      <dsp:txXfrm>
        <a:off x="3518717" y="1537516"/>
        <a:ext cx="2603216" cy="434474"/>
      </dsp:txXfrm>
    </dsp:sp>
    <dsp:sp modelId="{8027AD9E-11D1-42E7-B724-A9EDE0BB2790}">
      <dsp:nvSpPr>
        <dsp:cNvPr id="0" name=""/>
        <dsp:cNvSpPr/>
      </dsp:nvSpPr>
      <dsp:spPr>
        <a:xfrm rot="17160561">
          <a:off x="2070927" y="3520550"/>
          <a:ext cx="2255804" cy="4911"/>
        </a:xfrm>
        <a:custGeom>
          <a:avLst/>
          <a:gdLst/>
          <a:ahLst/>
          <a:cxnLst/>
          <a:rect l="0" t="0" r="0" b="0"/>
          <a:pathLst>
            <a:path>
              <a:moveTo>
                <a:pt x="0" y="2455"/>
              </a:moveTo>
              <a:lnTo>
                <a:pt x="2255804"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42434" y="3466610"/>
        <a:ext cx="112790" cy="112790"/>
      </dsp:txXfrm>
    </dsp:sp>
    <dsp:sp modelId="{ADE6C5D9-90D4-441D-950C-1E639C201E04}">
      <dsp:nvSpPr>
        <dsp:cNvPr id="0" name=""/>
        <dsp:cNvSpPr/>
      </dsp:nvSpPr>
      <dsp:spPr>
        <a:xfrm>
          <a:off x="3509898" y="2134494"/>
          <a:ext cx="2606507" cy="60870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ثيويستة ئاماذة بكةيت بة نمرةى دابةشكراو بةسةر طشت جؤرى ضالاَكييةكانت وةك: نمرةى ضالاَكى رِؤذانةى ثؤل, رِاثؤرت, تاقيكردنةوةى رِؤذانة و مانطانة, هيتر </a:t>
          </a:r>
          <a:endParaRPr lang="en-GB" sz="1200" kern="1200" dirty="0">
            <a:solidFill>
              <a:schemeClr val="tx1"/>
            </a:solidFill>
            <a:cs typeface="Ali_K_Alwand" pitchFamily="2" charset="-78"/>
          </a:endParaRPr>
        </a:p>
      </dsp:txBody>
      <dsp:txXfrm>
        <a:off x="3527726" y="2152322"/>
        <a:ext cx="2570851" cy="573050"/>
      </dsp:txXfrm>
    </dsp:sp>
    <dsp:sp modelId="{3E7F7D2C-DC45-4866-8275-38443DC79D0F}">
      <dsp:nvSpPr>
        <dsp:cNvPr id="0" name=""/>
        <dsp:cNvSpPr/>
      </dsp:nvSpPr>
      <dsp:spPr>
        <a:xfrm rot="17657511">
          <a:off x="2442678" y="3915505"/>
          <a:ext cx="1512302" cy="4911"/>
        </a:xfrm>
        <a:custGeom>
          <a:avLst/>
          <a:gdLst/>
          <a:ahLst/>
          <a:cxnLst/>
          <a:rect l="0" t="0" r="0" b="0"/>
          <a:pathLst>
            <a:path>
              <a:moveTo>
                <a:pt x="0" y="2455"/>
              </a:moveTo>
              <a:lnTo>
                <a:pt x="1512302"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61022" y="3880153"/>
        <a:ext cx="75615" cy="75615"/>
      </dsp:txXfrm>
    </dsp:sp>
    <dsp:sp modelId="{EE47F29F-6079-42D1-A69E-EAD7E2A3A8E9}">
      <dsp:nvSpPr>
        <dsp:cNvPr id="0" name=""/>
        <dsp:cNvSpPr/>
      </dsp:nvSpPr>
      <dsp:spPr>
        <a:xfrm>
          <a:off x="3509898" y="2876114"/>
          <a:ext cx="2604457" cy="705287"/>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زانيارى ثيَويست ببةخشة لةسةر ياساى ناو ثؤل وةك, دةستهةلَبرِين لة كاتى ثرسياركردن, ثاراستنى هيمنى و ثاكو خاويَنى ثؤل وةك مالَةوةتان, وة يارمةتيدانى يةكترى</a:t>
          </a:r>
          <a:endParaRPr lang="en-GB" sz="1200" kern="1200" dirty="0">
            <a:solidFill>
              <a:schemeClr val="tx1"/>
            </a:solidFill>
            <a:cs typeface="Ali_K_Alwand" pitchFamily="2" charset="-78"/>
          </a:endParaRPr>
        </a:p>
      </dsp:txBody>
      <dsp:txXfrm>
        <a:off x="3530555" y="2896771"/>
        <a:ext cx="2563143" cy="663973"/>
      </dsp:txXfrm>
    </dsp:sp>
    <dsp:sp modelId="{3DC9CA92-862A-43A1-ACBB-33EA20F10AC6}">
      <dsp:nvSpPr>
        <dsp:cNvPr id="0" name=""/>
        <dsp:cNvSpPr/>
      </dsp:nvSpPr>
      <dsp:spPr>
        <a:xfrm rot="18887998">
          <a:off x="2757367" y="4291459"/>
          <a:ext cx="882923" cy="4911"/>
        </a:xfrm>
        <a:custGeom>
          <a:avLst/>
          <a:gdLst/>
          <a:ahLst/>
          <a:cxnLst/>
          <a:rect l="0" t="0" r="0" b="0"/>
          <a:pathLst>
            <a:path>
              <a:moveTo>
                <a:pt x="0" y="2455"/>
              </a:moveTo>
              <a:lnTo>
                <a:pt x="882923"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76756" y="4271842"/>
        <a:ext cx="44146" cy="44146"/>
      </dsp:txXfrm>
    </dsp:sp>
    <dsp:sp modelId="{C0169BBD-CCBB-4837-9E84-AE9E409D980C}">
      <dsp:nvSpPr>
        <dsp:cNvPr id="0" name=""/>
        <dsp:cNvSpPr/>
      </dsp:nvSpPr>
      <dsp:spPr>
        <a:xfrm>
          <a:off x="3509898" y="3694133"/>
          <a:ext cx="2614868" cy="57306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زؤربةى زؤرى ثرسيار و طفتوطؤكان لة ثؤلدا دةبيَت بابةتى بيَت و تايبةت بيَت بة وانةى سةرةكى</a:t>
          </a:r>
          <a:endParaRPr lang="en-GB" sz="1200" kern="1200" dirty="0">
            <a:solidFill>
              <a:schemeClr val="tx1"/>
            </a:solidFill>
            <a:cs typeface="Ali_K_Alwand" pitchFamily="2" charset="-78"/>
          </a:endParaRPr>
        </a:p>
      </dsp:txBody>
      <dsp:txXfrm>
        <a:off x="3526683" y="3710918"/>
        <a:ext cx="2581298" cy="539496"/>
      </dsp:txXfrm>
    </dsp:sp>
    <dsp:sp modelId="{898187C0-E538-486B-8144-C1C7B98BA356}">
      <dsp:nvSpPr>
        <dsp:cNvPr id="0" name=""/>
        <dsp:cNvSpPr/>
      </dsp:nvSpPr>
      <dsp:spPr>
        <a:xfrm rot="924726">
          <a:off x="2876244" y="4689814"/>
          <a:ext cx="640471" cy="4911"/>
        </a:xfrm>
        <a:custGeom>
          <a:avLst/>
          <a:gdLst/>
          <a:ahLst/>
          <a:cxnLst/>
          <a:rect l="0" t="0" r="0" b="0"/>
          <a:pathLst>
            <a:path>
              <a:moveTo>
                <a:pt x="0" y="2455"/>
              </a:moveTo>
              <a:lnTo>
                <a:pt x="640471"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80469" y="4676258"/>
        <a:ext cx="32023" cy="32023"/>
      </dsp:txXfrm>
    </dsp:sp>
    <dsp:sp modelId="{4166187A-DAAA-4DE9-BE46-144996A29E72}">
      <dsp:nvSpPr>
        <dsp:cNvPr id="0" name=""/>
        <dsp:cNvSpPr/>
      </dsp:nvSpPr>
      <dsp:spPr>
        <a:xfrm>
          <a:off x="3505200" y="4434683"/>
          <a:ext cx="2620220" cy="68538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روونبكريتةوة كةوا ثيَويستة قوتابيةكان  رِيَزي يةكتر بطرن وة رِيَزيان هةبىَ بةرامبةر يةكترى لةكاتى هةبونى بيرورِاو ووتة و بيرؤكةى جياواز لةسةر بابةتةكان</a:t>
          </a:r>
          <a:endParaRPr lang="en-GB" sz="1200" kern="1200" dirty="0" smtClean="0">
            <a:solidFill>
              <a:schemeClr val="tx1"/>
            </a:solidFill>
            <a:cs typeface="Ali_K_Alwand" pitchFamily="2" charset="-78"/>
          </a:endParaRPr>
        </a:p>
      </dsp:txBody>
      <dsp:txXfrm>
        <a:off x="3525274" y="4454757"/>
        <a:ext cx="2580072" cy="645236"/>
      </dsp:txXfrm>
    </dsp:sp>
    <dsp:sp modelId="{D0966AF5-6745-4028-A84E-5FA8C04C4F93}">
      <dsp:nvSpPr>
        <dsp:cNvPr id="0" name=""/>
        <dsp:cNvSpPr/>
      </dsp:nvSpPr>
      <dsp:spPr>
        <a:xfrm rot="3377924">
          <a:off x="2640090" y="5067592"/>
          <a:ext cx="1112779" cy="4911"/>
        </a:xfrm>
        <a:custGeom>
          <a:avLst/>
          <a:gdLst/>
          <a:ahLst/>
          <a:cxnLst/>
          <a:rect l="0" t="0" r="0" b="0"/>
          <a:pathLst>
            <a:path>
              <a:moveTo>
                <a:pt x="0" y="2455"/>
              </a:moveTo>
              <a:lnTo>
                <a:pt x="1112779"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68661" y="5042228"/>
        <a:ext cx="55638" cy="55638"/>
      </dsp:txXfrm>
    </dsp:sp>
    <dsp:sp modelId="{B6A544EF-45C6-4DFE-903E-BFF75205C485}">
      <dsp:nvSpPr>
        <dsp:cNvPr id="0" name=""/>
        <dsp:cNvSpPr/>
      </dsp:nvSpPr>
      <dsp:spPr>
        <a:xfrm>
          <a:off x="3505200" y="5259998"/>
          <a:ext cx="2591155" cy="54586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زانيارى بدريَت بة قوتابيةكان بؤ واجبى وانةى داهاتوو بؤ ئةوةى خؤيان ئامادةبكةن بؤ وانةكة بةسةركةوتوويي</a:t>
          </a:r>
          <a:endParaRPr lang="en-GB" sz="1200" kern="1200" dirty="0">
            <a:solidFill>
              <a:schemeClr val="tx1"/>
            </a:solidFill>
            <a:cs typeface="Ali_K_Alwand" pitchFamily="2" charset="-78"/>
          </a:endParaRPr>
        </a:p>
      </dsp:txBody>
      <dsp:txXfrm>
        <a:off x="3521188" y="5275986"/>
        <a:ext cx="2559179" cy="513892"/>
      </dsp:txXfrm>
    </dsp:sp>
    <dsp:sp modelId="{80D48F21-3709-44AD-A57A-70B5688C05BF}">
      <dsp:nvSpPr>
        <dsp:cNvPr id="0" name=""/>
        <dsp:cNvSpPr/>
      </dsp:nvSpPr>
      <dsp:spPr>
        <a:xfrm rot="4179008">
          <a:off x="2337320" y="5395949"/>
          <a:ext cx="1687825" cy="4911"/>
        </a:xfrm>
        <a:custGeom>
          <a:avLst/>
          <a:gdLst/>
          <a:ahLst/>
          <a:cxnLst/>
          <a:rect l="0" t="0" r="0" b="0"/>
          <a:pathLst>
            <a:path>
              <a:moveTo>
                <a:pt x="0" y="2455"/>
              </a:moveTo>
              <a:lnTo>
                <a:pt x="1687825"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39037" y="5356209"/>
        <a:ext cx="84391" cy="84391"/>
      </dsp:txXfrm>
    </dsp:sp>
    <dsp:sp modelId="{099DFDE1-B83F-43F6-A2B4-9D1D7D45839A}">
      <dsp:nvSpPr>
        <dsp:cNvPr id="0" name=""/>
        <dsp:cNvSpPr/>
      </dsp:nvSpPr>
      <dsp:spPr>
        <a:xfrm>
          <a:off x="3474705" y="5959903"/>
          <a:ext cx="2621296" cy="45948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داوايان ليَبكريَت هةردةم دلَخؤش و روو بةزةردةخةنة بن بؤ يارمةتيانى يةكتر لة قوتابخانةدا</a:t>
          </a:r>
          <a:endParaRPr lang="en-GB" sz="1200" kern="1200" dirty="0">
            <a:solidFill>
              <a:schemeClr val="tx1"/>
            </a:solidFill>
            <a:cs typeface="Ali_K_Alwand" pitchFamily="2" charset="-78"/>
          </a:endParaRPr>
        </a:p>
      </dsp:txBody>
      <dsp:txXfrm>
        <a:off x="3488163" y="5973361"/>
        <a:ext cx="2594380" cy="432570"/>
      </dsp:txXfrm>
    </dsp:sp>
    <dsp:sp modelId="{D3F51C34-1E09-4D0C-B98C-6F3DF4FAD2D4}">
      <dsp:nvSpPr>
        <dsp:cNvPr id="0" name=""/>
        <dsp:cNvSpPr/>
      </dsp:nvSpPr>
      <dsp:spPr>
        <a:xfrm rot="4592604">
          <a:off x="1995470" y="5735691"/>
          <a:ext cx="2325818" cy="4911"/>
        </a:xfrm>
        <a:custGeom>
          <a:avLst/>
          <a:gdLst/>
          <a:ahLst/>
          <a:cxnLst/>
          <a:rect l="0" t="0" r="0" b="0"/>
          <a:pathLst>
            <a:path>
              <a:moveTo>
                <a:pt x="0" y="2455"/>
              </a:moveTo>
              <a:lnTo>
                <a:pt x="2325818"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00234" y="5680002"/>
        <a:ext cx="116290" cy="116290"/>
      </dsp:txXfrm>
    </dsp:sp>
    <dsp:sp modelId="{8FCDDD40-F204-45D4-930F-BAAB76BBAE99}">
      <dsp:nvSpPr>
        <dsp:cNvPr id="0" name=""/>
        <dsp:cNvSpPr/>
      </dsp:nvSpPr>
      <dsp:spPr>
        <a:xfrm>
          <a:off x="3428999" y="6537669"/>
          <a:ext cx="2672003" cy="66292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بةقوتابيةكان بلَىَ كةوا هؤشياربن لةكاتى ئةنجامدان ياخوود ئةنجامنةدانى هةنديَك كاروكردةوة كةوا لةوانةية ببيَتة هؤى بيَزارى و تورِةيي كةسانى دةوروبةريان </a:t>
          </a:r>
          <a:endParaRPr lang="en-GB" sz="1200" kern="1200" dirty="0">
            <a:solidFill>
              <a:schemeClr val="tx1"/>
            </a:solidFill>
            <a:cs typeface="Ali_K_Alwand" pitchFamily="2" charset="-78"/>
          </a:endParaRPr>
        </a:p>
      </dsp:txBody>
      <dsp:txXfrm>
        <a:off x="3448415" y="6557085"/>
        <a:ext cx="2633171" cy="624090"/>
      </dsp:txXfrm>
    </dsp:sp>
    <dsp:sp modelId="{4DB74E45-134F-4F1F-BAB6-550C6B354110}">
      <dsp:nvSpPr>
        <dsp:cNvPr id="0" name=""/>
        <dsp:cNvSpPr/>
      </dsp:nvSpPr>
      <dsp:spPr>
        <a:xfrm rot="7859310">
          <a:off x="-372718" y="6090989"/>
          <a:ext cx="3937996" cy="4911"/>
        </a:xfrm>
        <a:custGeom>
          <a:avLst/>
          <a:gdLst/>
          <a:ahLst/>
          <a:cxnLst/>
          <a:rect l="0" t="0" r="0" b="0"/>
          <a:pathLst>
            <a:path>
              <a:moveTo>
                <a:pt x="0" y="2455"/>
              </a:moveTo>
              <a:lnTo>
                <a:pt x="3937996"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497829" y="5994995"/>
        <a:ext cx="196899" cy="196899"/>
      </dsp:txXfrm>
    </dsp:sp>
    <dsp:sp modelId="{176961BB-F3A5-4CE8-9C57-AA3DE77A661A}">
      <dsp:nvSpPr>
        <dsp:cNvPr id="0" name=""/>
        <dsp:cNvSpPr/>
      </dsp:nvSpPr>
      <dsp:spPr>
        <a:xfrm>
          <a:off x="304798" y="7239000"/>
          <a:ext cx="2805300" cy="681452"/>
        </a:xfrm>
        <a:prstGeom prst="roundRect">
          <a:avLst>
            <a:gd name="adj" fmla="val 10000"/>
          </a:avLst>
        </a:prstGeom>
        <a:solidFill>
          <a:schemeClr val="bg1"/>
        </a:solidFill>
        <a:ln w="38100" cap="flat" cmpd="sng" algn="ctr">
          <a:solidFill>
            <a:schemeClr val="tx1"/>
          </a:solidFill>
          <a:prstDash val="lgDashDotDot"/>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endParaRPr lang="en-GB" sz="1200" kern="1200" dirty="0" smtClean="0">
            <a:solidFill>
              <a:schemeClr val="tx1"/>
            </a:solidFill>
          </a:endParaRPr>
        </a:p>
        <a:p>
          <a:pPr lvl="0" algn="ctr" defTabSz="533400">
            <a:lnSpc>
              <a:spcPct val="90000"/>
            </a:lnSpc>
            <a:spcBef>
              <a:spcPct val="0"/>
            </a:spcBef>
            <a:spcAft>
              <a:spcPct val="35000"/>
            </a:spcAft>
          </a:pPr>
          <a:endParaRPr lang="en-GB" sz="1200" kern="1200" dirty="0">
            <a:solidFill>
              <a:schemeClr val="tx1"/>
            </a:solidFill>
          </a:endParaRPr>
        </a:p>
      </dsp:txBody>
      <dsp:txXfrm>
        <a:off x="324757" y="7258959"/>
        <a:ext cx="2765382" cy="641534"/>
      </dsp:txXfrm>
    </dsp:sp>
    <dsp:sp modelId="{B2D6CB19-20FB-4C45-8DEB-21420C55AAF2}">
      <dsp:nvSpPr>
        <dsp:cNvPr id="0" name=""/>
        <dsp:cNvSpPr/>
      </dsp:nvSpPr>
      <dsp:spPr>
        <a:xfrm rot="4889541">
          <a:off x="1236229" y="6521663"/>
          <a:ext cx="3876567" cy="4911"/>
        </a:xfrm>
        <a:custGeom>
          <a:avLst/>
          <a:gdLst/>
          <a:ahLst/>
          <a:cxnLst/>
          <a:rect l="0" t="0" r="0" b="0"/>
          <a:pathLst>
            <a:path>
              <a:moveTo>
                <a:pt x="0" y="2455"/>
              </a:moveTo>
              <a:lnTo>
                <a:pt x="3876567"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077599" y="6427205"/>
        <a:ext cx="193828" cy="193828"/>
      </dsp:txXfrm>
    </dsp:sp>
    <dsp:sp modelId="{4519F201-C24E-41CE-8862-EF4B6DAD2EE5}">
      <dsp:nvSpPr>
        <dsp:cNvPr id="0" name=""/>
        <dsp:cNvSpPr/>
      </dsp:nvSpPr>
      <dsp:spPr>
        <a:xfrm rot="10800000" flipV="1">
          <a:off x="3461265" y="8119150"/>
          <a:ext cx="2646967" cy="643849"/>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لة كؤتاييدا بلَىَ من ثيَخؤشحالَم بة زانين و ناسين و وة وانةوتنةوة بة ئيَوةى خؤشةويست, وة هيودارم ئيَوة لة داهاتوودا دلَخؤش و سوودمةند ببن لةم وانةية لةطةلَم...</a:t>
          </a:r>
          <a:endParaRPr lang="en-GB" sz="1200" kern="1200" dirty="0">
            <a:solidFill>
              <a:schemeClr val="tx1"/>
            </a:solidFill>
            <a:cs typeface="Ali_K_Alwand" pitchFamily="2" charset="-78"/>
          </a:endParaRPr>
        </a:p>
      </dsp:txBody>
      <dsp:txXfrm rot="-10800000">
        <a:off x="3480123" y="8138008"/>
        <a:ext cx="2609251" cy="606133"/>
      </dsp:txXfrm>
    </dsp:sp>
    <dsp:sp modelId="{8838853B-C986-4439-8850-9AA83471570F}">
      <dsp:nvSpPr>
        <dsp:cNvPr id="0" name=""/>
        <dsp:cNvSpPr/>
      </dsp:nvSpPr>
      <dsp:spPr>
        <a:xfrm rot="4793073">
          <a:off x="1610870" y="6129564"/>
          <a:ext cx="3097864" cy="4911"/>
        </a:xfrm>
        <a:custGeom>
          <a:avLst/>
          <a:gdLst/>
          <a:ahLst/>
          <a:cxnLst/>
          <a:rect l="0" t="0" r="0" b="0"/>
          <a:pathLst>
            <a:path>
              <a:moveTo>
                <a:pt x="0" y="2455"/>
              </a:moveTo>
              <a:lnTo>
                <a:pt x="3097864"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082356" y="6054573"/>
        <a:ext cx="154893" cy="154893"/>
      </dsp:txXfrm>
    </dsp:sp>
    <dsp:sp modelId="{8A4E5320-7A9E-46CD-9A38-0E66D0FE2AB8}">
      <dsp:nvSpPr>
        <dsp:cNvPr id="0" name=""/>
        <dsp:cNvSpPr/>
      </dsp:nvSpPr>
      <dsp:spPr>
        <a:xfrm>
          <a:off x="3431845" y="7331956"/>
          <a:ext cx="2684159" cy="64983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تؤ ثيَويستة بيزانيت كةوا يةكةم وانة زؤر طرينطة بؤ نيشاندان و هةلَسةنطاندنى كةسايةتيت لاى قوتابى, جا بؤية هةولَبدة كؤنترؤلَى ئةم وانةية بكةيت بة سةركةوتوويى</a:t>
          </a:r>
          <a:endParaRPr lang="en-GB" sz="1200" kern="1200" dirty="0">
            <a:solidFill>
              <a:schemeClr val="tx1"/>
            </a:solidFill>
            <a:cs typeface="Ali_K_Alwand" pitchFamily="2" charset="-78"/>
          </a:endParaRPr>
        </a:p>
      </dsp:txBody>
      <dsp:txXfrm>
        <a:off x="3450878" y="7350989"/>
        <a:ext cx="2646093" cy="611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19DE8-DDB0-47C4-8212-B7CCDCA9533D}">
      <dsp:nvSpPr>
        <dsp:cNvPr id="0" name=""/>
        <dsp:cNvSpPr/>
      </dsp:nvSpPr>
      <dsp:spPr>
        <a:xfrm>
          <a:off x="504804" y="4194139"/>
          <a:ext cx="2382955" cy="826050"/>
        </a:xfrm>
        <a:prstGeom prst="roundRect">
          <a:avLst>
            <a:gd name="adj" fmla="val 10000"/>
          </a:avLst>
        </a:prstGeom>
        <a:solidFill>
          <a:schemeClr val="bg1"/>
        </a:solidFill>
        <a:ln w="57150"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tx1"/>
              </a:solidFill>
            </a:rPr>
            <a:t>What are you doing at first lesson class?</a:t>
          </a:r>
          <a:endParaRPr lang="en-GB" sz="2000" b="1" kern="1200" dirty="0">
            <a:solidFill>
              <a:schemeClr val="tx1"/>
            </a:solidFill>
          </a:endParaRPr>
        </a:p>
      </dsp:txBody>
      <dsp:txXfrm>
        <a:off x="528998" y="4218333"/>
        <a:ext cx="2334567" cy="777662"/>
      </dsp:txXfrm>
    </dsp:sp>
    <dsp:sp modelId="{FD184282-4FBE-4CE4-9114-51836970B146}">
      <dsp:nvSpPr>
        <dsp:cNvPr id="0" name=""/>
        <dsp:cNvSpPr/>
      </dsp:nvSpPr>
      <dsp:spPr>
        <a:xfrm rot="14711190">
          <a:off x="221293" y="2899874"/>
          <a:ext cx="3756470" cy="4911"/>
        </a:xfrm>
        <a:custGeom>
          <a:avLst/>
          <a:gdLst/>
          <a:ahLst/>
          <a:cxnLst/>
          <a:rect l="0" t="0" r="0" b="0"/>
          <a:pathLst>
            <a:path>
              <a:moveTo>
                <a:pt x="0" y="2455"/>
              </a:moveTo>
              <a:lnTo>
                <a:pt x="3756470"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2005617" y="2808418"/>
        <a:ext cx="187823" cy="187823"/>
      </dsp:txXfrm>
    </dsp:sp>
    <dsp:sp modelId="{15DDF8C2-8299-4964-813F-DBE8356DCF49}">
      <dsp:nvSpPr>
        <dsp:cNvPr id="0" name=""/>
        <dsp:cNvSpPr/>
      </dsp:nvSpPr>
      <dsp:spPr>
        <a:xfrm>
          <a:off x="1311297" y="947191"/>
          <a:ext cx="746104" cy="50060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Introduce yourself briefly</a:t>
          </a:r>
          <a:endParaRPr lang="en-GB" sz="1200" kern="1200" dirty="0">
            <a:solidFill>
              <a:schemeClr val="tx1"/>
            </a:solidFill>
          </a:endParaRPr>
        </a:p>
      </dsp:txBody>
      <dsp:txXfrm>
        <a:off x="1325959" y="961853"/>
        <a:ext cx="716780" cy="471284"/>
      </dsp:txXfrm>
    </dsp:sp>
    <dsp:sp modelId="{64DAF7AA-FF45-430F-A0A7-EAC564CF00CC}">
      <dsp:nvSpPr>
        <dsp:cNvPr id="0" name=""/>
        <dsp:cNvSpPr/>
      </dsp:nvSpPr>
      <dsp:spPr>
        <a:xfrm rot="14068217">
          <a:off x="-418771" y="2902816"/>
          <a:ext cx="4182505" cy="4911"/>
        </a:xfrm>
        <a:custGeom>
          <a:avLst/>
          <a:gdLst/>
          <a:ahLst/>
          <a:cxnLst/>
          <a:rect l="0" t="0" r="0" b="0"/>
          <a:pathLst>
            <a:path>
              <a:moveTo>
                <a:pt x="0" y="2455"/>
              </a:moveTo>
              <a:lnTo>
                <a:pt x="4182505"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567918" y="2800710"/>
        <a:ext cx="209125" cy="209125"/>
      </dsp:txXfrm>
    </dsp:sp>
    <dsp:sp modelId="{442217D2-57C6-43D7-B701-238D4ED4749D}">
      <dsp:nvSpPr>
        <dsp:cNvPr id="0" name=""/>
        <dsp:cNvSpPr/>
      </dsp:nvSpPr>
      <dsp:spPr>
        <a:xfrm>
          <a:off x="457201" y="988661"/>
          <a:ext cx="792064" cy="42944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Don't start teaching</a:t>
          </a:r>
          <a:endParaRPr lang="en-GB" sz="1200" kern="1200" dirty="0">
            <a:solidFill>
              <a:schemeClr val="tx1"/>
            </a:solidFill>
          </a:endParaRPr>
        </a:p>
      </dsp:txBody>
      <dsp:txXfrm>
        <a:off x="469779" y="1001239"/>
        <a:ext cx="766908" cy="404284"/>
      </dsp:txXfrm>
    </dsp:sp>
    <dsp:sp modelId="{3FE989B8-2B82-49D3-9047-A52EF6EE8F67}">
      <dsp:nvSpPr>
        <dsp:cNvPr id="0" name=""/>
        <dsp:cNvSpPr/>
      </dsp:nvSpPr>
      <dsp:spPr>
        <a:xfrm rot="16801779">
          <a:off x="1423835" y="2859153"/>
          <a:ext cx="3545290" cy="4911"/>
        </a:xfrm>
        <a:custGeom>
          <a:avLst/>
          <a:gdLst/>
          <a:ahLst/>
          <a:cxnLst/>
          <a:rect l="0" t="0" r="0" b="0"/>
          <a:pathLst>
            <a:path>
              <a:moveTo>
                <a:pt x="0" y="2455"/>
              </a:moveTo>
              <a:lnTo>
                <a:pt x="3545290"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07848" y="2772976"/>
        <a:ext cx="177264" cy="177264"/>
      </dsp:txXfrm>
    </dsp:sp>
    <dsp:sp modelId="{C4F42F30-14EA-4C95-A234-BBBA0CF6BE9E}">
      <dsp:nvSpPr>
        <dsp:cNvPr id="0" name=""/>
        <dsp:cNvSpPr/>
      </dsp:nvSpPr>
      <dsp:spPr>
        <a:xfrm>
          <a:off x="3505200" y="860506"/>
          <a:ext cx="2650356" cy="511095"/>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Try to memorize students name, explain your teaching process style and rules</a:t>
          </a:r>
          <a:endParaRPr lang="en-GB" sz="1200" kern="1200" dirty="0">
            <a:solidFill>
              <a:schemeClr val="tx1"/>
            </a:solidFill>
          </a:endParaRPr>
        </a:p>
      </dsp:txBody>
      <dsp:txXfrm>
        <a:off x="3520169" y="875475"/>
        <a:ext cx="2620418" cy="481157"/>
      </dsp:txXfrm>
    </dsp:sp>
    <dsp:sp modelId="{14CBF323-7D42-4209-82A2-9AE60668D3E8}">
      <dsp:nvSpPr>
        <dsp:cNvPr id="0" name=""/>
        <dsp:cNvSpPr/>
      </dsp:nvSpPr>
      <dsp:spPr>
        <a:xfrm rot="15435522">
          <a:off x="740708" y="2888937"/>
          <a:ext cx="3518174" cy="4911"/>
        </a:xfrm>
        <a:custGeom>
          <a:avLst/>
          <a:gdLst/>
          <a:ahLst/>
          <a:cxnLst/>
          <a:rect l="0" t="0" r="0" b="0"/>
          <a:pathLst>
            <a:path>
              <a:moveTo>
                <a:pt x="0" y="2455"/>
              </a:moveTo>
              <a:lnTo>
                <a:pt x="3518174"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2411840" y="2803439"/>
        <a:ext cx="175908" cy="175908"/>
      </dsp:txXfrm>
    </dsp:sp>
    <dsp:sp modelId="{B00D2800-2CF0-4E40-ACFF-951DB7901BF9}">
      <dsp:nvSpPr>
        <dsp:cNvPr id="0" name=""/>
        <dsp:cNvSpPr/>
      </dsp:nvSpPr>
      <dsp:spPr>
        <a:xfrm>
          <a:off x="2111829" y="858628"/>
          <a:ext cx="1298139" cy="63398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students introduce theirselves with few words/hobbies</a:t>
          </a:r>
          <a:endParaRPr lang="en-GB" sz="1200" kern="1200" dirty="0">
            <a:solidFill>
              <a:schemeClr val="tx1"/>
            </a:solidFill>
          </a:endParaRPr>
        </a:p>
      </dsp:txBody>
      <dsp:txXfrm>
        <a:off x="2130398" y="877197"/>
        <a:ext cx="1261001" cy="596848"/>
      </dsp:txXfrm>
    </dsp:sp>
    <dsp:sp modelId="{2DBBBE72-946F-496C-BB60-B08E2F10B8B5}">
      <dsp:nvSpPr>
        <dsp:cNvPr id="0" name=""/>
        <dsp:cNvSpPr/>
      </dsp:nvSpPr>
      <dsp:spPr>
        <a:xfrm rot="16932837">
          <a:off x="1737244" y="3178503"/>
          <a:ext cx="2918471" cy="4911"/>
        </a:xfrm>
        <a:custGeom>
          <a:avLst/>
          <a:gdLst/>
          <a:ahLst/>
          <a:cxnLst/>
          <a:rect l="0" t="0" r="0" b="0"/>
          <a:pathLst>
            <a:path>
              <a:moveTo>
                <a:pt x="0" y="2455"/>
              </a:moveTo>
              <a:lnTo>
                <a:pt x="2918471"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23519" y="3107997"/>
        <a:ext cx="145923" cy="145923"/>
      </dsp:txXfrm>
    </dsp:sp>
    <dsp:sp modelId="{8F20A78C-B9C3-4391-8D26-F6760ECFCCD5}">
      <dsp:nvSpPr>
        <dsp:cNvPr id="0" name=""/>
        <dsp:cNvSpPr/>
      </dsp:nvSpPr>
      <dsp:spPr>
        <a:xfrm>
          <a:off x="3505200" y="1523999"/>
          <a:ext cx="2630250" cy="46150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Explain main objectives of your subject briefly with few alive examples on it</a:t>
          </a:r>
        </a:p>
      </dsp:txBody>
      <dsp:txXfrm>
        <a:off x="3518717" y="1537516"/>
        <a:ext cx="2603216" cy="434474"/>
      </dsp:txXfrm>
    </dsp:sp>
    <dsp:sp modelId="{8027AD9E-11D1-42E7-B724-A9EDE0BB2790}">
      <dsp:nvSpPr>
        <dsp:cNvPr id="0" name=""/>
        <dsp:cNvSpPr/>
      </dsp:nvSpPr>
      <dsp:spPr>
        <a:xfrm rot="17160561">
          <a:off x="2070927" y="3520550"/>
          <a:ext cx="2255804" cy="4911"/>
        </a:xfrm>
        <a:custGeom>
          <a:avLst/>
          <a:gdLst/>
          <a:ahLst/>
          <a:cxnLst/>
          <a:rect l="0" t="0" r="0" b="0"/>
          <a:pathLst>
            <a:path>
              <a:moveTo>
                <a:pt x="0" y="2455"/>
              </a:moveTo>
              <a:lnTo>
                <a:pt x="2255804"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42434" y="3466610"/>
        <a:ext cx="112790" cy="112790"/>
      </dsp:txXfrm>
    </dsp:sp>
    <dsp:sp modelId="{ADE6C5D9-90D4-441D-950C-1E639C201E04}">
      <dsp:nvSpPr>
        <dsp:cNvPr id="0" name=""/>
        <dsp:cNvSpPr/>
      </dsp:nvSpPr>
      <dsp:spPr>
        <a:xfrm>
          <a:off x="3509898" y="2134494"/>
          <a:ext cx="2606507" cy="60870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Divided marks for each activities like, quizzes, reports, exams, class activities and home works should be mentioned.</a:t>
          </a:r>
          <a:endParaRPr lang="en-GB" sz="1200" kern="1200" dirty="0">
            <a:solidFill>
              <a:schemeClr val="tx1"/>
            </a:solidFill>
          </a:endParaRPr>
        </a:p>
      </dsp:txBody>
      <dsp:txXfrm>
        <a:off x="3527726" y="2152322"/>
        <a:ext cx="2570851" cy="573050"/>
      </dsp:txXfrm>
    </dsp:sp>
    <dsp:sp modelId="{3E7F7D2C-DC45-4866-8275-38443DC79D0F}">
      <dsp:nvSpPr>
        <dsp:cNvPr id="0" name=""/>
        <dsp:cNvSpPr/>
      </dsp:nvSpPr>
      <dsp:spPr>
        <a:xfrm rot="17657511">
          <a:off x="2442678" y="3915505"/>
          <a:ext cx="1512302" cy="4911"/>
        </a:xfrm>
        <a:custGeom>
          <a:avLst/>
          <a:gdLst/>
          <a:ahLst/>
          <a:cxnLst/>
          <a:rect l="0" t="0" r="0" b="0"/>
          <a:pathLst>
            <a:path>
              <a:moveTo>
                <a:pt x="0" y="2455"/>
              </a:moveTo>
              <a:lnTo>
                <a:pt x="1512302"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61022" y="3880153"/>
        <a:ext cx="75615" cy="75615"/>
      </dsp:txXfrm>
    </dsp:sp>
    <dsp:sp modelId="{EE47F29F-6079-42D1-A69E-EAD7E2A3A8E9}">
      <dsp:nvSpPr>
        <dsp:cNvPr id="0" name=""/>
        <dsp:cNvSpPr/>
      </dsp:nvSpPr>
      <dsp:spPr>
        <a:xfrm>
          <a:off x="3509898" y="2876114"/>
          <a:ext cx="2604457" cy="705287"/>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Provide enough information about classes rule ''rise your hand when you have a question, pay attention, keep class clean like home &amp; help each others</a:t>
          </a:r>
          <a:endParaRPr lang="en-GB" sz="1200" kern="1200" dirty="0">
            <a:solidFill>
              <a:schemeClr val="tx1"/>
            </a:solidFill>
          </a:endParaRPr>
        </a:p>
      </dsp:txBody>
      <dsp:txXfrm>
        <a:off x="3530555" y="2896771"/>
        <a:ext cx="2563143" cy="663973"/>
      </dsp:txXfrm>
    </dsp:sp>
    <dsp:sp modelId="{3DC9CA92-862A-43A1-ACBB-33EA20F10AC6}">
      <dsp:nvSpPr>
        <dsp:cNvPr id="0" name=""/>
        <dsp:cNvSpPr/>
      </dsp:nvSpPr>
      <dsp:spPr>
        <a:xfrm rot="18887998">
          <a:off x="2757367" y="4291459"/>
          <a:ext cx="882923" cy="4911"/>
        </a:xfrm>
        <a:custGeom>
          <a:avLst/>
          <a:gdLst/>
          <a:ahLst/>
          <a:cxnLst/>
          <a:rect l="0" t="0" r="0" b="0"/>
          <a:pathLst>
            <a:path>
              <a:moveTo>
                <a:pt x="0" y="2455"/>
              </a:moveTo>
              <a:lnTo>
                <a:pt x="882923"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76756" y="4271842"/>
        <a:ext cx="44146" cy="44146"/>
      </dsp:txXfrm>
    </dsp:sp>
    <dsp:sp modelId="{C0169BBD-CCBB-4837-9E84-AE9E409D980C}">
      <dsp:nvSpPr>
        <dsp:cNvPr id="0" name=""/>
        <dsp:cNvSpPr/>
      </dsp:nvSpPr>
      <dsp:spPr>
        <a:xfrm>
          <a:off x="3509898" y="3694133"/>
          <a:ext cx="2614868" cy="57306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Most of questions and discussion in the class should be relevant to main subject</a:t>
          </a:r>
          <a:endParaRPr lang="en-GB" sz="1200" kern="1200" dirty="0">
            <a:solidFill>
              <a:schemeClr val="tx1"/>
            </a:solidFill>
          </a:endParaRPr>
        </a:p>
      </dsp:txBody>
      <dsp:txXfrm>
        <a:off x="3526683" y="3710918"/>
        <a:ext cx="2581298" cy="539496"/>
      </dsp:txXfrm>
    </dsp:sp>
    <dsp:sp modelId="{898187C0-E538-486B-8144-C1C7B98BA356}">
      <dsp:nvSpPr>
        <dsp:cNvPr id="0" name=""/>
        <dsp:cNvSpPr/>
      </dsp:nvSpPr>
      <dsp:spPr>
        <a:xfrm rot="924726">
          <a:off x="2876244" y="4689814"/>
          <a:ext cx="640471" cy="4911"/>
        </a:xfrm>
        <a:custGeom>
          <a:avLst/>
          <a:gdLst/>
          <a:ahLst/>
          <a:cxnLst/>
          <a:rect l="0" t="0" r="0" b="0"/>
          <a:pathLst>
            <a:path>
              <a:moveTo>
                <a:pt x="0" y="2455"/>
              </a:moveTo>
              <a:lnTo>
                <a:pt x="640471"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80469" y="4676258"/>
        <a:ext cx="32023" cy="32023"/>
      </dsp:txXfrm>
    </dsp:sp>
    <dsp:sp modelId="{4166187A-DAAA-4DE9-BE46-144996A29E72}">
      <dsp:nvSpPr>
        <dsp:cNvPr id="0" name=""/>
        <dsp:cNvSpPr/>
      </dsp:nvSpPr>
      <dsp:spPr>
        <a:xfrm>
          <a:off x="3505200" y="4434683"/>
          <a:ext cx="2620220" cy="68538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Explain that students should show respectful with each other when they have different opinion/idea/comments..</a:t>
          </a:r>
        </a:p>
      </dsp:txBody>
      <dsp:txXfrm>
        <a:off x="3525274" y="4454757"/>
        <a:ext cx="2580072" cy="645236"/>
      </dsp:txXfrm>
    </dsp:sp>
    <dsp:sp modelId="{D0966AF5-6745-4028-A84E-5FA8C04C4F93}">
      <dsp:nvSpPr>
        <dsp:cNvPr id="0" name=""/>
        <dsp:cNvSpPr/>
      </dsp:nvSpPr>
      <dsp:spPr>
        <a:xfrm rot="3377924">
          <a:off x="2640090" y="5067592"/>
          <a:ext cx="1112779" cy="4911"/>
        </a:xfrm>
        <a:custGeom>
          <a:avLst/>
          <a:gdLst/>
          <a:ahLst/>
          <a:cxnLst/>
          <a:rect l="0" t="0" r="0" b="0"/>
          <a:pathLst>
            <a:path>
              <a:moveTo>
                <a:pt x="0" y="2455"/>
              </a:moveTo>
              <a:lnTo>
                <a:pt x="1112779"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68661" y="5042228"/>
        <a:ext cx="55638" cy="55638"/>
      </dsp:txXfrm>
    </dsp:sp>
    <dsp:sp modelId="{B6A544EF-45C6-4DFE-903E-BFF75205C485}">
      <dsp:nvSpPr>
        <dsp:cNvPr id="0" name=""/>
        <dsp:cNvSpPr/>
      </dsp:nvSpPr>
      <dsp:spPr>
        <a:xfrm>
          <a:off x="3505200" y="5259998"/>
          <a:ext cx="2591155" cy="54586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Inform them about subject for the next lesson and give them home work in order to prepare theirselves successfully</a:t>
          </a:r>
          <a:endParaRPr lang="en-GB" sz="1200" kern="1200" dirty="0">
            <a:solidFill>
              <a:schemeClr val="tx1"/>
            </a:solidFill>
          </a:endParaRPr>
        </a:p>
      </dsp:txBody>
      <dsp:txXfrm>
        <a:off x="3521188" y="5275986"/>
        <a:ext cx="2559179" cy="513892"/>
      </dsp:txXfrm>
    </dsp:sp>
    <dsp:sp modelId="{80D48F21-3709-44AD-A57A-70B5688C05BF}">
      <dsp:nvSpPr>
        <dsp:cNvPr id="0" name=""/>
        <dsp:cNvSpPr/>
      </dsp:nvSpPr>
      <dsp:spPr>
        <a:xfrm rot="4179008">
          <a:off x="2337320" y="5395949"/>
          <a:ext cx="1687825" cy="4911"/>
        </a:xfrm>
        <a:custGeom>
          <a:avLst/>
          <a:gdLst/>
          <a:ahLst/>
          <a:cxnLst/>
          <a:rect l="0" t="0" r="0" b="0"/>
          <a:pathLst>
            <a:path>
              <a:moveTo>
                <a:pt x="0" y="2455"/>
              </a:moveTo>
              <a:lnTo>
                <a:pt x="1687825"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39037" y="5356209"/>
        <a:ext cx="84391" cy="84391"/>
      </dsp:txXfrm>
    </dsp:sp>
    <dsp:sp modelId="{099DFDE1-B83F-43F6-A2B4-9D1D7D45839A}">
      <dsp:nvSpPr>
        <dsp:cNvPr id="0" name=""/>
        <dsp:cNvSpPr/>
      </dsp:nvSpPr>
      <dsp:spPr>
        <a:xfrm>
          <a:off x="3474705" y="5959903"/>
          <a:ext cx="2621296" cy="45948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Ask</a:t>
          </a:r>
          <a:r>
            <a:rPr lang="en-GB" sz="1200" kern="1200" baseline="0" dirty="0" smtClean="0">
              <a:solidFill>
                <a:schemeClr val="tx1"/>
              </a:solidFill>
            </a:rPr>
            <a:t> them always to be happy and smile to help each others in school,,,,,,,</a:t>
          </a:r>
          <a:endParaRPr lang="en-GB" sz="1200" kern="1200" dirty="0">
            <a:solidFill>
              <a:schemeClr val="tx1"/>
            </a:solidFill>
          </a:endParaRPr>
        </a:p>
      </dsp:txBody>
      <dsp:txXfrm>
        <a:off x="3488163" y="5973361"/>
        <a:ext cx="2594380" cy="432570"/>
      </dsp:txXfrm>
    </dsp:sp>
    <dsp:sp modelId="{D3F51C34-1E09-4D0C-B98C-6F3DF4FAD2D4}">
      <dsp:nvSpPr>
        <dsp:cNvPr id="0" name=""/>
        <dsp:cNvSpPr/>
      </dsp:nvSpPr>
      <dsp:spPr>
        <a:xfrm rot="4592604">
          <a:off x="1995470" y="5735691"/>
          <a:ext cx="2325818" cy="4911"/>
        </a:xfrm>
        <a:custGeom>
          <a:avLst/>
          <a:gdLst/>
          <a:ahLst/>
          <a:cxnLst/>
          <a:rect l="0" t="0" r="0" b="0"/>
          <a:pathLst>
            <a:path>
              <a:moveTo>
                <a:pt x="0" y="2455"/>
              </a:moveTo>
              <a:lnTo>
                <a:pt x="2325818"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100234" y="5680002"/>
        <a:ext cx="116290" cy="116290"/>
      </dsp:txXfrm>
    </dsp:sp>
    <dsp:sp modelId="{8FCDDD40-F204-45D4-930F-BAAB76BBAE99}">
      <dsp:nvSpPr>
        <dsp:cNvPr id="0" name=""/>
        <dsp:cNvSpPr/>
      </dsp:nvSpPr>
      <dsp:spPr>
        <a:xfrm>
          <a:off x="3428999" y="6537669"/>
          <a:ext cx="2672003" cy="66292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Tell students to be aware and to do or do not do something's that may cause to bore and angry peoples around them</a:t>
          </a:r>
          <a:endParaRPr lang="en-GB" sz="1200" kern="1200" dirty="0">
            <a:solidFill>
              <a:schemeClr val="tx1"/>
            </a:solidFill>
          </a:endParaRPr>
        </a:p>
      </dsp:txBody>
      <dsp:txXfrm>
        <a:off x="3448415" y="6557085"/>
        <a:ext cx="2633171" cy="624090"/>
      </dsp:txXfrm>
    </dsp:sp>
    <dsp:sp modelId="{4DB74E45-134F-4F1F-BAB6-550C6B354110}">
      <dsp:nvSpPr>
        <dsp:cNvPr id="0" name=""/>
        <dsp:cNvSpPr/>
      </dsp:nvSpPr>
      <dsp:spPr>
        <a:xfrm rot="7859310">
          <a:off x="-372718" y="6090989"/>
          <a:ext cx="3937996" cy="4911"/>
        </a:xfrm>
        <a:custGeom>
          <a:avLst/>
          <a:gdLst/>
          <a:ahLst/>
          <a:cxnLst/>
          <a:rect l="0" t="0" r="0" b="0"/>
          <a:pathLst>
            <a:path>
              <a:moveTo>
                <a:pt x="0" y="2455"/>
              </a:moveTo>
              <a:lnTo>
                <a:pt x="3937996"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497829" y="5994995"/>
        <a:ext cx="196899" cy="196899"/>
      </dsp:txXfrm>
    </dsp:sp>
    <dsp:sp modelId="{176961BB-F3A5-4CE8-9C57-AA3DE77A661A}">
      <dsp:nvSpPr>
        <dsp:cNvPr id="0" name=""/>
        <dsp:cNvSpPr/>
      </dsp:nvSpPr>
      <dsp:spPr>
        <a:xfrm>
          <a:off x="304798" y="7239000"/>
          <a:ext cx="2805300" cy="681452"/>
        </a:xfrm>
        <a:prstGeom prst="roundRect">
          <a:avLst>
            <a:gd name="adj" fmla="val 10000"/>
          </a:avLst>
        </a:prstGeom>
        <a:solidFill>
          <a:schemeClr val="bg1"/>
        </a:solidFill>
        <a:ln w="38100" cap="flat" cmpd="sng" algn="ctr">
          <a:solidFill>
            <a:schemeClr val="tx1"/>
          </a:solidFill>
          <a:prstDash val="lgDashDotDot"/>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endParaRPr lang="en-GB" sz="1200" kern="1200" dirty="0" smtClean="0">
            <a:solidFill>
              <a:schemeClr val="tx1"/>
            </a:solidFill>
          </a:endParaRPr>
        </a:p>
        <a:p>
          <a:pPr lvl="0" algn="ctr" defTabSz="533400">
            <a:lnSpc>
              <a:spcPct val="90000"/>
            </a:lnSpc>
            <a:spcBef>
              <a:spcPct val="0"/>
            </a:spcBef>
            <a:spcAft>
              <a:spcPct val="35000"/>
            </a:spcAft>
          </a:pPr>
          <a:endParaRPr lang="en-GB" sz="1200" kern="1200" dirty="0">
            <a:solidFill>
              <a:schemeClr val="tx1"/>
            </a:solidFill>
          </a:endParaRPr>
        </a:p>
      </dsp:txBody>
      <dsp:txXfrm>
        <a:off x="324757" y="7258959"/>
        <a:ext cx="2765382" cy="641534"/>
      </dsp:txXfrm>
    </dsp:sp>
    <dsp:sp modelId="{B2D6CB19-20FB-4C45-8DEB-21420C55AAF2}">
      <dsp:nvSpPr>
        <dsp:cNvPr id="0" name=""/>
        <dsp:cNvSpPr/>
      </dsp:nvSpPr>
      <dsp:spPr>
        <a:xfrm rot="4889541">
          <a:off x="1236229" y="6521663"/>
          <a:ext cx="3876567" cy="4911"/>
        </a:xfrm>
        <a:custGeom>
          <a:avLst/>
          <a:gdLst/>
          <a:ahLst/>
          <a:cxnLst/>
          <a:rect l="0" t="0" r="0" b="0"/>
          <a:pathLst>
            <a:path>
              <a:moveTo>
                <a:pt x="0" y="2455"/>
              </a:moveTo>
              <a:lnTo>
                <a:pt x="3876567"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077599" y="6427205"/>
        <a:ext cx="193828" cy="193828"/>
      </dsp:txXfrm>
    </dsp:sp>
    <dsp:sp modelId="{4519F201-C24E-41CE-8862-EF4B6DAD2EE5}">
      <dsp:nvSpPr>
        <dsp:cNvPr id="0" name=""/>
        <dsp:cNvSpPr/>
      </dsp:nvSpPr>
      <dsp:spPr>
        <a:xfrm rot="10800000" flipV="1">
          <a:off x="3461265" y="8119150"/>
          <a:ext cx="2646967" cy="643849"/>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Finally, I am nice to know, meet and teach you. I wish all you will be happy and interesting with this subject,,,,,,,</a:t>
          </a:r>
          <a:endParaRPr lang="en-GB" sz="1200" kern="1200" dirty="0">
            <a:solidFill>
              <a:schemeClr val="tx1"/>
            </a:solidFill>
          </a:endParaRPr>
        </a:p>
      </dsp:txBody>
      <dsp:txXfrm rot="-10800000">
        <a:off x="3480123" y="8138008"/>
        <a:ext cx="2609251" cy="606133"/>
      </dsp:txXfrm>
    </dsp:sp>
    <dsp:sp modelId="{8838853B-C986-4439-8850-9AA83471570F}">
      <dsp:nvSpPr>
        <dsp:cNvPr id="0" name=""/>
        <dsp:cNvSpPr/>
      </dsp:nvSpPr>
      <dsp:spPr>
        <a:xfrm rot="4793073">
          <a:off x="1610870" y="6129564"/>
          <a:ext cx="3097864" cy="4911"/>
        </a:xfrm>
        <a:custGeom>
          <a:avLst/>
          <a:gdLst/>
          <a:ahLst/>
          <a:cxnLst/>
          <a:rect l="0" t="0" r="0" b="0"/>
          <a:pathLst>
            <a:path>
              <a:moveTo>
                <a:pt x="0" y="2455"/>
              </a:moveTo>
              <a:lnTo>
                <a:pt x="3097864" y="24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3082356" y="6054573"/>
        <a:ext cx="154893" cy="154893"/>
      </dsp:txXfrm>
    </dsp:sp>
    <dsp:sp modelId="{8A4E5320-7A9E-46CD-9A38-0E66D0FE2AB8}">
      <dsp:nvSpPr>
        <dsp:cNvPr id="0" name=""/>
        <dsp:cNvSpPr/>
      </dsp:nvSpPr>
      <dsp:spPr>
        <a:xfrm>
          <a:off x="3431845" y="7331956"/>
          <a:ext cx="2684159" cy="64983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You should know that the first lesson is very important to show and assess your personality. So, control it successfully</a:t>
          </a:r>
          <a:endParaRPr lang="en-GB" sz="1200" kern="1200" dirty="0">
            <a:solidFill>
              <a:schemeClr val="tx1"/>
            </a:solidFill>
          </a:endParaRPr>
        </a:p>
      </dsp:txBody>
      <dsp:txXfrm>
        <a:off x="3450878" y="7350989"/>
        <a:ext cx="2646093" cy="6117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19DE8-DDB0-47C4-8212-B7CCDCA9533D}">
      <dsp:nvSpPr>
        <dsp:cNvPr id="0" name=""/>
        <dsp:cNvSpPr/>
      </dsp:nvSpPr>
      <dsp:spPr>
        <a:xfrm>
          <a:off x="0" y="4187274"/>
          <a:ext cx="1587392" cy="1296382"/>
        </a:xfrm>
        <a:prstGeom prst="roundRect">
          <a:avLst>
            <a:gd name="adj" fmla="val 10000"/>
          </a:avLst>
        </a:prstGeom>
        <a:solidFill>
          <a:schemeClr val="bg1"/>
        </a:solidFill>
        <a:ln w="57150"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tx1"/>
              </a:solidFill>
            </a:rPr>
            <a:t>11 steps       to solve students problem</a:t>
          </a:r>
          <a:endParaRPr lang="en-GB" sz="2200" b="1" kern="1200" dirty="0">
            <a:solidFill>
              <a:schemeClr val="tx1"/>
            </a:solidFill>
          </a:endParaRPr>
        </a:p>
      </dsp:txBody>
      <dsp:txXfrm>
        <a:off x="37970" y="4225244"/>
        <a:ext cx="1511452" cy="1220442"/>
      </dsp:txXfrm>
    </dsp:sp>
    <dsp:sp modelId="{FD184282-4FBE-4CE4-9114-51836970B146}">
      <dsp:nvSpPr>
        <dsp:cNvPr id="0" name=""/>
        <dsp:cNvSpPr/>
      </dsp:nvSpPr>
      <dsp:spPr>
        <a:xfrm rot="17388401">
          <a:off x="496101" y="3278790"/>
          <a:ext cx="3301179" cy="7463"/>
        </a:xfrm>
        <a:custGeom>
          <a:avLst/>
          <a:gdLst/>
          <a:ahLst/>
          <a:cxnLst/>
          <a:rect l="0" t="0" r="0" b="0"/>
          <a:pathLst>
            <a:path>
              <a:moveTo>
                <a:pt x="0" y="3731"/>
              </a:moveTo>
              <a:lnTo>
                <a:pt x="3301179"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64161" y="3199992"/>
        <a:ext cx="165058" cy="165058"/>
      </dsp:txXfrm>
    </dsp:sp>
    <dsp:sp modelId="{15DDF8C2-8299-4964-813F-DBE8356DCF49}">
      <dsp:nvSpPr>
        <dsp:cNvPr id="0" name=""/>
        <dsp:cNvSpPr/>
      </dsp:nvSpPr>
      <dsp:spPr>
        <a:xfrm>
          <a:off x="2705989" y="1524005"/>
          <a:ext cx="2827261" cy="411147"/>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Listen students problem and don't hurry to make any decision ''Think ≈ 10 seconds''</a:t>
          </a:r>
          <a:endParaRPr lang="en-GB" sz="1200" kern="1200" dirty="0">
            <a:solidFill>
              <a:schemeClr val="tx1"/>
            </a:solidFill>
          </a:endParaRPr>
        </a:p>
      </dsp:txBody>
      <dsp:txXfrm>
        <a:off x="2718031" y="1536047"/>
        <a:ext cx="2803177" cy="387063"/>
      </dsp:txXfrm>
    </dsp:sp>
    <dsp:sp modelId="{64DAF7AA-FF45-430F-A0A7-EAC564CF00CC}">
      <dsp:nvSpPr>
        <dsp:cNvPr id="0" name=""/>
        <dsp:cNvSpPr/>
      </dsp:nvSpPr>
      <dsp:spPr>
        <a:xfrm rot="17263691">
          <a:off x="287755" y="3051830"/>
          <a:ext cx="3737282" cy="7463"/>
        </a:xfrm>
        <a:custGeom>
          <a:avLst/>
          <a:gdLst/>
          <a:ahLst/>
          <a:cxnLst/>
          <a:rect l="0" t="0" r="0" b="0"/>
          <a:pathLst>
            <a:path>
              <a:moveTo>
                <a:pt x="0" y="3731"/>
              </a:moveTo>
              <a:lnTo>
                <a:pt x="3737282"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62964" y="2962130"/>
        <a:ext cx="186864" cy="186864"/>
      </dsp:txXfrm>
    </dsp:sp>
    <dsp:sp modelId="{442217D2-57C6-43D7-B701-238D4ED4749D}">
      <dsp:nvSpPr>
        <dsp:cNvPr id="0" name=""/>
        <dsp:cNvSpPr/>
      </dsp:nvSpPr>
      <dsp:spPr>
        <a:xfrm>
          <a:off x="2725401" y="1143005"/>
          <a:ext cx="2807849" cy="26530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Stop teaching</a:t>
          </a:r>
          <a:endParaRPr lang="en-GB" sz="1200" kern="1200" dirty="0">
            <a:solidFill>
              <a:schemeClr val="tx1"/>
            </a:solidFill>
          </a:endParaRPr>
        </a:p>
      </dsp:txBody>
      <dsp:txXfrm>
        <a:off x="2733172" y="1150776"/>
        <a:ext cx="2792307" cy="249766"/>
      </dsp:txXfrm>
    </dsp:sp>
    <dsp:sp modelId="{3FE989B8-2B82-49D3-9047-A52EF6EE8F67}">
      <dsp:nvSpPr>
        <dsp:cNvPr id="0" name=""/>
        <dsp:cNvSpPr/>
      </dsp:nvSpPr>
      <dsp:spPr>
        <a:xfrm rot="18053564">
          <a:off x="1089743" y="3954059"/>
          <a:ext cx="2045550" cy="7463"/>
        </a:xfrm>
        <a:custGeom>
          <a:avLst/>
          <a:gdLst/>
          <a:ahLst/>
          <a:cxnLst/>
          <a:rect l="0" t="0" r="0" b="0"/>
          <a:pathLst>
            <a:path>
              <a:moveTo>
                <a:pt x="0" y="3731"/>
              </a:moveTo>
              <a:lnTo>
                <a:pt x="2045550"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61379" y="3906652"/>
        <a:ext cx="102277" cy="102277"/>
      </dsp:txXfrm>
    </dsp:sp>
    <dsp:sp modelId="{C4F42F30-14EA-4C95-A234-BBBA0CF6BE9E}">
      <dsp:nvSpPr>
        <dsp:cNvPr id="0" name=""/>
        <dsp:cNvSpPr/>
      </dsp:nvSpPr>
      <dsp:spPr>
        <a:xfrm>
          <a:off x="2637644" y="2807426"/>
          <a:ext cx="2907486" cy="54538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It is better to solve problems by yourself when it belongs to you and your subject</a:t>
          </a:r>
          <a:endParaRPr lang="en-GB" sz="1200" kern="1200" dirty="0">
            <a:solidFill>
              <a:schemeClr val="tx1"/>
            </a:solidFill>
          </a:endParaRPr>
        </a:p>
      </dsp:txBody>
      <dsp:txXfrm>
        <a:off x="2653618" y="2823400"/>
        <a:ext cx="2875538" cy="513434"/>
      </dsp:txXfrm>
    </dsp:sp>
    <dsp:sp modelId="{2DBBBE72-946F-496C-BB60-B08E2F10B8B5}">
      <dsp:nvSpPr>
        <dsp:cNvPr id="0" name=""/>
        <dsp:cNvSpPr/>
      </dsp:nvSpPr>
      <dsp:spPr>
        <a:xfrm rot="17582025">
          <a:off x="770423" y="3596638"/>
          <a:ext cx="2684189" cy="7463"/>
        </a:xfrm>
        <a:custGeom>
          <a:avLst/>
          <a:gdLst/>
          <a:ahLst/>
          <a:cxnLst/>
          <a:rect l="0" t="0" r="0" b="0"/>
          <a:pathLst>
            <a:path>
              <a:moveTo>
                <a:pt x="0" y="3731"/>
              </a:moveTo>
              <a:lnTo>
                <a:pt x="2684189"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45413" y="3533265"/>
        <a:ext cx="134209" cy="134209"/>
      </dsp:txXfrm>
    </dsp:sp>
    <dsp:sp modelId="{8F20A78C-B9C3-4391-8D26-F6760ECFCCD5}">
      <dsp:nvSpPr>
        <dsp:cNvPr id="0" name=""/>
        <dsp:cNvSpPr/>
      </dsp:nvSpPr>
      <dsp:spPr>
        <a:xfrm>
          <a:off x="2637644" y="2057405"/>
          <a:ext cx="2924954" cy="61573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when problems solution is difficult, doesn't belong to you &amp; your subject, students should meet head of school after a lesson, </a:t>
          </a:r>
        </a:p>
      </dsp:txBody>
      <dsp:txXfrm>
        <a:off x="2655678" y="2075439"/>
        <a:ext cx="2888886" cy="579670"/>
      </dsp:txXfrm>
    </dsp:sp>
    <dsp:sp modelId="{8027AD9E-11D1-42E7-B724-A9EDE0BB2790}">
      <dsp:nvSpPr>
        <dsp:cNvPr id="0" name=""/>
        <dsp:cNvSpPr/>
      </dsp:nvSpPr>
      <dsp:spPr>
        <a:xfrm rot="18958624">
          <a:off x="1383105" y="4326396"/>
          <a:ext cx="1454319" cy="7463"/>
        </a:xfrm>
        <a:custGeom>
          <a:avLst/>
          <a:gdLst/>
          <a:ahLst/>
          <a:cxnLst/>
          <a:rect l="0" t="0" r="0" b="0"/>
          <a:pathLst>
            <a:path>
              <a:moveTo>
                <a:pt x="0" y="3731"/>
              </a:moveTo>
              <a:lnTo>
                <a:pt x="1454319"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73907" y="4293770"/>
        <a:ext cx="72715" cy="72715"/>
      </dsp:txXfrm>
    </dsp:sp>
    <dsp:sp modelId="{ADE6C5D9-90D4-441D-950C-1E639C201E04}">
      <dsp:nvSpPr>
        <dsp:cNvPr id="0" name=""/>
        <dsp:cNvSpPr/>
      </dsp:nvSpPr>
      <dsp:spPr>
        <a:xfrm>
          <a:off x="2633137" y="3458575"/>
          <a:ext cx="2900113" cy="73243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Try to solve the problem quickly as soon as possible when it is easy, doesn't require more time, and students will be agree and it could be possible to solve it in the class</a:t>
          </a:r>
          <a:endParaRPr lang="en-GB" sz="1200" kern="1200" dirty="0">
            <a:solidFill>
              <a:schemeClr val="tx1"/>
            </a:solidFill>
          </a:endParaRPr>
        </a:p>
      </dsp:txBody>
      <dsp:txXfrm>
        <a:off x="2654589" y="3480027"/>
        <a:ext cx="2857209" cy="689528"/>
      </dsp:txXfrm>
    </dsp:sp>
    <dsp:sp modelId="{3E7F7D2C-DC45-4866-8275-38443DC79D0F}">
      <dsp:nvSpPr>
        <dsp:cNvPr id="0" name=""/>
        <dsp:cNvSpPr/>
      </dsp:nvSpPr>
      <dsp:spPr>
        <a:xfrm rot="21033868">
          <a:off x="1580469" y="4747848"/>
          <a:ext cx="1023379" cy="7463"/>
        </a:xfrm>
        <a:custGeom>
          <a:avLst/>
          <a:gdLst/>
          <a:ahLst/>
          <a:cxnLst/>
          <a:rect l="0" t="0" r="0" b="0"/>
          <a:pathLst>
            <a:path>
              <a:moveTo>
                <a:pt x="0" y="3731"/>
              </a:moveTo>
              <a:lnTo>
                <a:pt x="1023379"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66575" y="4725995"/>
        <a:ext cx="51168" cy="51168"/>
      </dsp:txXfrm>
    </dsp:sp>
    <dsp:sp modelId="{EE47F29F-6079-42D1-A69E-EAD7E2A3A8E9}">
      <dsp:nvSpPr>
        <dsp:cNvPr id="0" name=""/>
        <dsp:cNvSpPr/>
      </dsp:nvSpPr>
      <dsp:spPr>
        <a:xfrm>
          <a:off x="2596926" y="4306181"/>
          <a:ext cx="2957065" cy="723025"/>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Be aware that you may be in class, have a lesson, and the solution is needed too much time, it isn't possible and good in class due to students situation &amp; difficulty of problem</a:t>
          </a:r>
          <a:endParaRPr lang="en-GB" sz="1200" kern="1200" dirty="0">
            <a:solidFill>
              <a:schemeClr val="tx1"/>
            </a:solidFill>
          </a:endParaRPr>
        </a:p>
      </dsp:txBody>
      <dsp:txXfrm>
        <a:off x="2618103" y="4327358"/>
        <a:ext cx="2914711" cy="680671"/>
      </dsp:txXfrm>
    </dsp:sp>
    <dsp:sp modelId="{509E559F-62CD-4CAC-87BD-D503B2D56879}">
      <dsp:nvSpPr>
        <dsp:cNvPr id="0" name=""/>
        <dsp:cNvSpPr/>
      </dsp:nvSpPr>
      <dsp:spPr>
        <a:xfrm rot="1870019">
          <a:off x="1504374" y="5129403"/>
          <a:ext cx="1150339" cy="7463"/>
        </a:xfrm>
        <a:custGeom>
          <a:avLst/>
          <a:gdLst/>
          <a:ahLst/>
          <a:cxnLst/>
          <a:rect l="0" t="0" r="0" b="0"/>
          <a:pathLst>
            <a:path>
              <a:moveTo>
                <a:pt x="0" y="3731"/>
              </a:moveTo>
              <a:lnTo>
                <a:pt x="1150339"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50785" y="5104376"/>
        <a:ext cx="57516" cy="57516"/>
      </dsp:txXfrm>
    </dsp:sp>
    <dsp:sp modelId="{BBE5546A-2901-4893-8F0B-14C6CB37C214}">
      <dsp:nvSpPr>
        <dsp:cNvPr id="0" name=""/>
        <dsp:cNvSpPr/>
      </dsp:nvSpPr>
      <dsp:spPr>
        <a:xfrm>
          <a:off x="2571695" y="5146607"/>
          <a:ext cx="2961555" cy="56839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For the above reasons, you should speak and get an appointment with students in your offices to solve problems after the lesson</a:t>
          </a:r>
          <a:endParaRPr lang="en-GB" sz="1200" kern="1200" dirty="0">
            <a:solidFill>
              <a:schemeClr val="tx1"/>
            </a:solidFill>
          </a:endParaRPr>
        </a:p>
      </dsp:txBody>
      <dsp:txXfrm>
        <a:off x="2588343" y="5163255"/>
        <a:ext cx="2928259" cy="535100"/>
      </dsp:txXfrm>
    </dsp:sp>
    <dsp:sp modelId="{898187C0-E538-486B-8144-C1C7B98BA356}">
      <dsp:nvSpPr>
        <dsp:cNvPr id="0" name=""/>
        <dsp:cNvSpPr/>
      </dsp:nvSpPr>
      <dsp:spPr>
        <a:xfrm rot="3283727">
          <a:off x="1223894" y="5534060"/>
          <a:ext cx="1720487" cy="7463"/>
        </a:xfrm>
        <a:custGeom>
          <a:avLst/>
          <a:gdLst/>
          <a:ahLst/>
          <a:cxnLst/>
          <a:rect l="0" t="0" r="0" b="0"/>
          <a:pathLst>
            <a:path>
              <a:moveTo>
                <a:pt x="0" y="3731"/>
              </a:moveTo>
              <a:lnTo>
                <a:pt x="1720487"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41125" y="5494780"/>
        <a:ext cx="86024" cy="86024"/>
      </dsp:txXfrm>
    </dsp:sp>
    <dsp:sp modelId="{4166187A-DAAA-4DE9-BE46-144996A29E72}">
      <dsp:nvSpPr>
        <dsp:cNvPr id="0" name=""/>
        <dsp:cNvSpPr/>
      </dsp:nvSpPr>
      <dsp:spPr>
        <a:xfrm>
          <a:off x="2580883" y="5850834"/>
          <a:ext cx="2952367" cy="77856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Never use bad speech/words in class or your office against students because it is like:</a:t>
          </a:r>
        </a:p>
        <a:p>
          <a:pPr lvl="0" algn="ctr" defTabSz="533400">
            <a:lnSpc>
              <a:spcPct val="90000"/>
            </a:lnSpc>
            <a:spcBef>
              <a:spcPct val="0"/>
            </a:spcBef>
            <a:spcAft>
              <a:spcPct val="35000"/>
            </a:spcAft>
          </a:pPr>
          <a:r>
            <a:rPr lang="en-GB" sz="1200" kern="1200" dirty="0" smtClean="0">
              <a:solidFill>
                <a:schemeClr val="tx1"/>
              </a:solidFill>
            </a:rPr>
            <a:t>''a sword that have two edges'' and may cause to be a new and big problem with you/others</a:t>
          </a:r>
          <a:endParaRPr lang="en-GB" sz="1200" kern="1200" dirty="0">
            <a:solidFill>
              <a:schemeClr val="tx1"/>
            </a:solidFill>
          </a:endParaRPr>
        </a:p>
      </dsp:txBody>
      <dsp:txXfrm>
        <a:off x="2603686" y="5873637"/>
        <a:ext cx="2906761" cy="732962"/>
      </dsp:txXfrm>
    </dsp:sp>
    <dsp:sp modelId="{D0966AF5-6745-4028-A84E-5FA8C04C4F93}">
      <dsp:nvSpPr>
        <dsp:cNvPr id="0" name=""/>
        <dsp:cNvSpPr/>
      </dsp:nvSpPr>
      <dsp:spPr>
        <a:xfrm rot="3933091">
          <a:off x="878635" y="5932531"/>
          <a:ext cx="2418449" cy="7463"/>
        </a:xfrm>
        <a:custGeom>
          <a:avLst/>
          <a:gdLst/>
          <a:ahLst/>
          <a:cxnLst/>
          <a:rect l="0" t="0" r="0" b="0"/>
          <a:pathLst>
            <a:path>
              <a:moveTo>
                <a:pt x="0" y="3731"/>
              </a:moveTo>
              <a:lnTo>
                <a:pt x="2418449"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27398" y="5875802"/>
        <a:ext cx="120922" cy="120922"/>
      </dsp:txXfrm>
    </dsp:sp>
    <dsp:sp modelId="{B6A544EF-45C6-4DFE-903E-BFF75205C485}">
      <dsp:nvSpPr>
        <dsp:cNvPr id="0" name=""/>
        <dsp:cNvSpPr/>
      </dsp:nvSpPr>
      <dsp:spPr>
        <a:xfrm>
          <a:off x="2588327" y="6758920"/>
          <a:ext cx="2968259" cy="55628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Let students to say some comments about their life because they may have home problem, need your advice and help. </a:t>
          </a:r>
          <a:endParaRPr lang="en-GB" sz="1200" kern="1200" dirty="0">
            <a:solidFill>
              <a:schemeClr val="tx1"/>
            </a:solidFill>
          </a:endParaRPr>
        </a:p>
      </dsp:txBody>
      <dsp:txXfrm>
        <a:off x="2604620" y="6775213"/>
        <a:ext cx="2935673" cy="523696"/>
      </dsp:txXfrm>
    </dsp:sp>
    <dsp:sp modelId="{80D48F21-3709-44AD-A57A-70B5688C05BF}">
      <dsp:nvSpPr>
        <dsp:cNvPr id="0" name=""/>
        <dsp:cNvSpPr/>
      </dsp:nvSpPr>
      <dsp:spPr>
        <a:xfrm rot="4275427">
          <a:off x="547981" y="6282040"/>
          <a:ext cx="3063045" cy="7463"/>
        </a:xfrm>
        <a:custGeom>
          <a:avLst/>
          <a:gdLst/>
          <a:ahLst/>
          <a:cxnLst/>
          <a:rect l="0" t="0" r="0" b="0"/>
          <a:pathLst>
            <a:path>
              <a:moveTo>
                <a:pt x="0" y="3731"/>
              </a:moveTo>
              <a:lnTo>
                <a:pt x="3063045"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002927" y="6209195"/>
        <a:ext cx="153152" cy="153152"/>
      </dsp:txXfrm>
    </dsp:sp>
    <dsp:sp modelId="{099DFDE1-B83F-43F6-A2B4-9D1D7D45839A}">
      <dsp:nvSpPr>
        <dsp:cNvPr id="0" name=""/>
        <dsp:cNvSpPr/>
      </dsp:nvSpPr>
      <dsp:spPr>
        <a:xfrm>
          <a:off x="2571615" y="7467598"/>
          <a:ext cx="2982296" cy="536958"/>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During the appointment, try to motivate students respectfully, so it will be easy to solve problems and will change students behaviour</a:t>
          </a:r>
          <a:endParaRPr lang="en-GB" sz="1200" kern="1200" dirty="0">
            <a:solidFill>
              <a:schemeClr val="tx1"/>
            </a:solidFill>
          </a:endParaRPr>
        </a:p>
      </dsp:txBody>
      <dsp:txXfrm>
        <a:off x="2587342" y="7483325"/>
        <a:ext cx="2950842" cy="505504"/>
      </dsp:txXfrm>
    </dsp:sp>
    <dsp:sp modelId="{D3F51C34-1E09-4D0C-B98C-6F3DF4FAD2D4}">
      <dsp:nvSpPr>
        <dsp:cNvPr id="0" name=""/>
        <dsp:cNvSpPr/>
      </dsp:nvSpPr>
      <dsp:spPr>
        <a:xfrm rot="4470137">
          <a:off x="251710" y="6588171"/>
          <a:ext cx="3645419" cy="7463"/>
        </a:xfrm>
        <a:custGeom>
          <a:avLst/>
          <a:gdLst/>
          <a:ahLst/>
          <a:cxnLst/>
          <a:rect l="0" t="0" r="0" b="0"/>
          <a:pathLst>
            <a:path>
              <a:moveTo>
                <a:pt x="0" y="3731"/>
              </a:moveTo>
              <a:lnTo>
                <a:pt x="3645419"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1983284" y="6500767"/>
        <a:ext cx="182270" cy="182270"/>
      </dsp:txXfrm>
    </dsp:sp>
    <dsp:sp modelId="{8FCDDD40-F204-45D4-930F-BAAB76BBAE99}">
      <dsp:nvSpPr>
        <dsp:cNvPr id="0" name=""/>
        <dsp:cNvSpPr/>
      </dsp:nvSpPr>
      <dsp:spPr>
        <a:xfrm>
          <a:off x="2561448" y="8077198"/>
          <a:ext cx="2969796" cy="542285"/>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Finally, tell them to not repeat any behaviours that make a problem because it will not be easy to solve &amp; make a big problem form them</a:t>
          </a:r>
          <a:endParaRPr lang="en-GB" sz="1200" kern="1200" dirty="0">
            <a:solidFill>
              <a:schemeClr val="tx1"/>
            </a:solidFill>
          </a:endParaRPr>
        </a:p>
      </dsp:txBody>
      <dsp:txXfrm>
        <a:off x="2577331" y="8093081"/>
        <a:ext cx="2938030" cy="510519"/>
      </dsp:txXfrm>
    </dsp:sp>
    <dsp:sp modelId="{B2D6CB19-20FB-4C45-8DEB-21420C55AAF2}">
      <dsp:nvSpPr>
        <dsp:cNvPr id="0" name=""/>
        <dsp:cNvSpPr/>
      </dsp:nvSpPr>
      <dsp:spPr>
        <a:xfrm rot="5737124">
          <a:off x="-641560" y="6852160"/>
          <a:ext cx="4060361" cy="7463"/>
        </a:xfrm>
        <a:custGeom>
          <a:avLst/>
          <a:gdLst/>
          <a:ahLst/>
          <a:cxnLst/>
          <a:rect l="0" t="0" r="0" b="0"/>
          <a:pathLst>
            <a:path>
              <a:moveTo>
                <a:pt x="0" y="3731"/>
              </a:moveTo>
              <a:lnTo>
                <a:pt x="4060361" y="3731"/>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287111" y="6754383"/>
        <a:ext cx="203018" cy="203018"/>
      </dsp:txXfrm>
    </dsp:sp>
    <dsp:sp modelId="{4519F201-C24E-41CE-8862-EF4B6DAD2EE5}">
      <dsp:nvSpPr>
        <dsp:cNvPr id="0" name=""/>
        <dsp:cNvSpPr/>
      </dsp:nvSpPr>
      <dsp:spPr>
        <a:xfrm rot="10800000" flipV="1">
          <a:off x="1189848" y="8686798"/>
          <a:ext cx="3873646" cy="379041"/>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endParaRPr lang="en-GB" sz="1200" b="1" kern="1200" dirty="0" smtClean="0">
            <a:solidFill>
              <a:schemeClr val="tx1"/>
            </a:solidFill>
          </a:endParaRPr>
        </a:p>
      </dsp:txBody>
      <dsp:txXfrm rot="-10800000">
        <a:off x="1200950" y="8697900"/>
        <a:ext cx="3851442" cy="356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19DE8-DDB0-47C4-8212-B7CCDCA9533D}">
      <dsp:nvSpPr>
        <dsp:cNvPr id="0" name=""/>
        <dsp:cNvSpPr/>
      </dsp:nvSpPr>
      <dsp:spPr>
        <a:xfrm>
          <a:off x="198334" y="4443816"/>
          <a:ext cx="2435221" cy="789767"/>
        </a:xfrm>
        <a:prstGeom prst="roundRect">
          <a:avLst>
            <a:gd name="adj" fmla="val 10000"/>
          </a:avLst>
        </a:prstGeom>
        <a:solidFill>
          <a:schemeClr val="bg1"/>
        </a:solidFill>
        <a:ln w="57150"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tx1"/>
              </a:solidFill>
            </a:rPr>
            <a:t>16 Steps to Control Classes Noisy</a:t>
          </a:r>
          <a:endParaRPr lang="en-GB" sz="2000" b="1" kern="1200" dirty="0">
            <a:solidFill>
              <a:schemeClr val="tx1"/>
            </a:solidFill>
          </a:endParaRPr>
        </a:p>
      </dsp:txBody>
      <dsp:txXfrm>
        <a:off x="221465" y="4466947"/>
        <a:ext cx="2388959" cy="743505"/>
      </dsp:txXfrm>
    </dsp:sp>
    <dsp:sp modelId="{633EBC31-5514-4D4D-8786-FCAD0EE16722}">
      <dsp:nvSpPr>
        <dsp:cNvPr id="0" name=""/>
        <dsp:cNvSpPr/>
      </dsp:nvSpPr>
      <dsp:spPr>
        <a:xfrm rot="7033657">
          <a:off x="-9928" y="6449160"/>
          <a:ext cx="3627357" cy="4510"/>
        </a:xfrm>
        <a:custGeom>
          <a:avLst/>
          <a:gdLst/>
          <a:ahLst/>
          <a:cxnLst/>
          <a:rect l="0" t="0" r="0" b="0"/>
          <a:pathLst>
            <a:path>
              <a:moveTo>
                <a:pt x="0" y="2255"/>
              </a:moveTo>
              <a:lnTo>
                <a:pt x="3627357"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713066" y="6360731"/>
        <a:ext cx="181367" cy="181367"/>
      </dsp:txXfrm>
    </dsp:sp>
    <dsp:sp modelId="{D9487E4C-8D2F-47EF-8D13-80C2DB6469DB}">
      <dsp:nvSpPr>
        <dsp:cNvPr id="0" name=""/>
        <dsp:cNvSpPr/>
      </dsp:nvSpPr>
      <dsp:spPr>
        <a:xfrm>
          <a:off x="973943" y="7812576"/>
          <a:ext cx="1992142" cy="503110"/>
        </a:xfrm>
        <a:prstGeom prst="roundRect">
          <a:avLst>
            <a:gd name="adj" fmla="val 10000"/>
          </a:avLst>
        </a:prstGeom>
        <a:solidFill>
          <a:schemeClr val="bg1"/>
        </a:solidFill>
        <a:ln w="38100"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endParaRPr lang="en-GB" sz="1400" b="1" kern="1200" dirty="0" smtClean="0">
            <a:solidFill>
              <a:schemeClr val="tx1"/>
            </a:solidFill>
          </a:endParaRPr>
        </a:p>
        <a:p>
          <a:pPr lvl="0" algn="ctr" defTabSz="622300">
            <a:lnSpc>
              <a:spcPct val="90000"/>
            </a:lnSpc>
            <a:spcBef>
              <a:spcPct val="0"/>
            </a:spcBef>
            <a:spcAft>
              <a:spcPct val="35000"/>
            </a:spcAft>
          </a:pPr>
          <a:endParaRPr lang="en-GB" sz="1200" kern="1200" dirty="0">
            <a:solidFill>
              <a:schemeClr val="tx1"/>
            </a:solidFill>
          </a:endParaRPr>
        </a:p>
      </dsp:txBody>
      <dsp:txXfrm>
        <a:off x="988679" y="7827312"/>
        <a:ext cx="1962670" cy="473638"/>
      </dsp:txXfrm>
    </dsp:sp>
    <dsp:sp modelId="{FD184282-4FBE-4CE4-9114-51836970B146}">
      <dsp:nvSpPr>
        <dsp:cNvPr id="0" name=""/>
        <dsp:cNvSpPr/>
      </dsp:nvSpPr>
      <dsp:spPr>
        <a:xfrm rot="14577786">
          <a:off x="-94992" y="3165596"/>
          <a:ext cx="3751705" cy="4510"/>
        </a:xfrm>
        <a:custGeom>
          <a:avLst/>
          <a:gdLst/>
          <a:ahLst/>
          <a:cxnLst/>
          <a:rect l="0" t="0" r="0" b="0"/>
          <a:pathLst>
            <a:path>
              <a:moveTo>
                <a:pt x="0" y="2255"/>
              </a:moveTo>
              <a:lnTo>
                <a:pt x="3751705"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687067" y="3074059"/>
        <a:ext cx="187585" cy="187585"/>
      </dsp:txXfrm>
    </dsp:sp>
    <dsp:sp modelId="{15DDF8C2-8299-4964-813F-DBE8356DCF49}">
      <dsp:nvSpPr>
        <dsp:cNvPr id="0" name=""/>
        <dsp:cNvSpPr/>
      </dsp:nvSpPr>
      <dsp:spPr>
        <a:xfrm>
          <a:off x="928164" y="1244387"/>
          <a:ext cx="998877" cy="50523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standing in classes corner</a:t>
          </a:r>
          <a:endParaRPr lang="en-GB" sz="1200" kern="1200" dirty="0">
            <a:solidFill>
              <a:schemeClr val="tx1"/>
            </a:solidFill>
          </a:endParaRPr>
        </a:p>
      </dsp:txBody>
      <dsp:txXfrm>
        <a:off x="942962" y="1259185"/>
        <a:ext cx="969281" cy="475636"/>
      </dsp:txXfrm>
    </dsp:sp>
    <dsp:sp modelId="{64DAF7AA-FF45-430F-A0A7-EAC564CF00CC}">
      <dsp:nvSpPr>
        <dsp:cNvPr id="0" name=""/>
        <dsp:cNvSpPr/>
      </dsp:nvSpPr>
      <dsp:spPr>
        <a:xfrm rot="13993109">
          <a:off x="-698898" y="3167003"/>
          <a:ext cx="4168785" cy="4510"/>
        </a:xfrm>
        <a:custGeom>
          <a:avLst/>
          <a:gdLst/>
          <a:ahLst/>
          <a:cxnLst/>
          <a:rect l="0" t="0" r="0" b="0"/>
          <a:pathLst>
            <a:path>
              <a:moveTo>
                <a:pt x="0" y="2255"/>
              </a:moveTo>
              <a:lnTo>
                <a:pt x="4168785"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281274" y="3065039"/>
        <a:ext cx="208439" cy="208439"/>
      </dsp:txXfrm>
    </dsp:sp>
    <dsp:sp modelId="{442217D2-57C6-43D7-B701-238D4ED4749D}">
      <dsp:nvSpPr>
        <dsp:cNvPr id="0" name=""/>
        <dsp:cNvSpPr/>
      </dsp:nvSpPr>
      <dsp:spPr>
        <a:xfrm>
          <a:off x="137432" y="1253763"/>
          <a:ext cx="721860" cy="492109"/>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Stop teaching</a:t>
          </a:r>
          <a:endParaRPr lang="en-GB" sz="1200" kern="1200" dirty="0">
            <a:solidFill>
              <a:schemeClr val="tx1"/>
            </a:solidFill>
          </a:endParaRPr>
        </a:p>
      </dsp:txBody>
      <dsp:txXfrm>
        <a:off x="151845" y="1268176"/>
        <a:ext cx="693034" cy="463283"/>
      </dsp:txXfrm>
    </dsp:sp>
    <dsp:sp modelId="{3FE989B8-2B82-49D3-9047-A52EF6EE8F67}">
      <dsp:nvSpPr>
        <dsp:cNvPr id="0" name=""/>
        <dsp:cNvSpPr/>
      </dsp:nvSpPr>
      <dsp:spPr>
        <a:xfrm rot="15571969">
          <a:off x="628480" y="3167869"/>
          <a:ext cx="3393623" cy="4510"/>
        </a:xfrm>
        <a:custGeom>
          <a:avLst/>
          <a:gdLst/>
          <a:ahLst/>
          <a:cxnLst/>
          <a:rect l="0" t="0" r="0" b="0"/>
          <a:pathLst>
            <a:path>
              <a:moveTo>
                <a:pt x="0" y="2255"/>
              </a:moveTo>
              <a:lnTo>
                <a:pt x="3393623"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2240451" y="3085284"/>
        <a:ext cx="169681" cy="169681"/>
      </dsp:txXfrm>
    </dsp:sp>
    <dsp:sp modelId="{C4F42F30-14EA-4C95-A234-BBBA0CF6BE9E}">
      <dsp:nvSpPr>
        <dsp:cNvPr id="0" name=""/>
        <dsp:cNvSpPr/>
      </dsp:nvSpPr>
      <dsp:spPr>
        <a:xfrm>
          <a:off x="2017028" y="1257226"/>
          <a:ext cx="1252223" cy="48864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Look at students 'talkative students'</a:t>
          </a:r>
          <a:endParaRPr lang="en-GB" sz="1200" kern="1200" dirty="0">
            <a:solidFill>
              <a:schemeClr val="tx1"/>
            </a:solidFill>
          </a:endParaRPr>
        </a:p>
      </dsp:txBody>
      <dsp:txXfrm>
        <a:off x="2031340" y="1271538"/>
        <a:ext cx="1223599" cy="460022"/>
      </dsp:txXfrm>
    </dsp:sp>
    <dsp:sp modelId="{14CBF323-7D42-4209-82A2-9AE60668D3E8}">
      <dsp:nvSpPr>
        <dsp:cNvPr id="0" name=""/>
        <dsp:cNvSpPr/>
      </dsp:nvSpPr>
      <dsp:spPr>
        <a:xfrm rot="16971531">
          <a:off x="1262704" y="3117398"/>
          <a:ext cx="3526532" cy="4510"/>
        </a:xfrm>
        <a:custGeom>
          <a:avLst/>
          <a:gdLst/>
          <a:ahLst/>
          <a:cxnLst/>
          <a:rect l="0" t="0" r="0" b="0"/>
          <a:pathLst>
            <a:path>
              <a:moveTo>
                <a:pt x="0" y="2255"/>
              </a:moveTo>
              <a:lnTo>
                <a:pt x="3526532"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37807" y="3031490"/>
        <a:ext cx="176326" cy="176326"/>
      </dsp:txXfrm>
    </dsp:sp>
    <dsp:sp modelId="{B00D2800-2CF0-4E40-ACFF-951DB7901BF9}">
      <dsp:nvSpPr>
        <dsp:cNvPr id="0" name=""/>
        <dsp:cNvSpPr/>
      </dsp:nvSpPr>
      <dsp:spPr>
        <a:xfrm>
          <a:off x="3418385" y="1254808"/>
          <a:ext cx="2367905" cy="291599"/>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knocking on a blackboard or a desk</a:t>
          </a:r>
          <a:endParaRPr lang="en-GB" sz="1200" kern="1200" dirty="0">
            <a:solidFill>
              <a:schemeClr val="tx1"/>
            </a:solidFill>
          </a:endParaRPr>
        </a:p>
      </dsp:txBody>
      <dsp:txXfrm>
        <a:off x="3426926" y="1263349"/>
        <a:ext cx="2350823" cy="274517"/>
      </dsp:txXfrm>
    </dsp:sp>
    <dsp:sp modelId="{2DBBBE72-946F-496C-BB60-B08E2F10B8B5}">
      <dsp:nvSpPr>
        <dsp:cNvPr id="0" name=""/>
        <dsp:cNvSpPr/>
      </dsp:nvSpPr>
      <dsp:spPr>
        <a:xfrm rot="17124661">
          <a:off x="1513474" y="3365834"/>
          <a:ext cx="3050918" cy="4510"/>
        </a:xfrm>
        <a:custGeom>
          <a:avLst/>
          <a:gdLst/>
          <a:ahLst/>
          <a:cxnLst/>
          <a:rect l="0" t="0" r="0" b="0"/>
          <a:pathLst>
            <a:path>
              <a:moveTo>
                <a:pt x="0" y="2255"/>
              </a:moveTo>
              <a:lnTo>
                <a:pt x="3050918"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62661" y="3291816"/>
        <a:ext cx="152545" cy="152545"/>
      </dsp:txXfrm>
    </dsp:sp>
    <dsp:sp modelId="{8F20A78C-B9C3-4391-8D26-F6760ECFCCD5}">
      <dsp:nvSpPr>
        <dsp:cNvPr id="0" name=""/>
        <dsp:cNvSpPr/>
      </dsp:nvSpPr>
      <dsp:spPr>
        <a:xfrm>
          <a:off x="3444311" y="1661614"/>
          <a:ext cx="2404236" cy="47173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If noisy continuous, say some words</a:t>
          </a:r>
        </a:p>
        <a:p>
          <a:pPr lvl="0" algn="ctr" defTabSz="533400">
            <a:lnSpc>
              <a:spcPct val="90000"/>
            </a:lnSpc>
            <a:spcBef>
              <a:spcPct val="0"/>
            </a:spcBef>
            <a:spcAft>
              <a:spcPct val="35000"/>
            </a:spcAft>
          </a:pPr>
          <a:r>
            <a:rPr lang="en-GB" sz="1200" kern="1200" dirty="0" smtClean="0">
              <a:solidFill>
                <a:schemeClr val="tx1"/>
              </a:solidFill>
            </a:rPr>
            <a:t>''please pay attention and keep rules''</a:t>
          </a:r>
        </a:p>
      </dsp:txBody>
      <dsp:txXfrm>
        <a:off x="3458127" y="1675430"/>
        <a:ext cx="2376604" cy="444098"/>
      </dsp:txXfrm>
    </dsp:sp>
    <dsp:sp modelId="{8027AD9E-11D1-42E7-B724-A9EDE0BB2790}">
      <dsp:nvSpPr>
        <dsp:cNvPr id="0" name=""/>
        <dsp:cNvSpPr/>
      </dsp:nvSpPr>
      <dsp:spPr>
        <a:xfrm rot="17361097">
          <a:off x="1802425" y="3663646"/>
          <a:ext cx="2486050" cy="4510"/>
        </a:xfrm>
        <a:custGeom>
          <a:avLst/>
          <a:gdLst/>
          <a:ahLst/>
          <a:cxnLst/>
          <a:rect l="0" t="0" r="0" b="0"/>
          <a:pathLst>
            <a:path>
              <a:moveTo>
                <a:pt x="0" y="2255"/>
              </a:moveTo>
              <a:lnTo>
                <a:pt x="2486050"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83299" y="3603750"/>
        <a:ext cx="124302" cy="124302"/>
      </dsp:txXfrm>
    </dsp:sp>
    <dsp:sp modelId="{ADE6C5D9-90D4-441D-950C-1E639C201E04}">
      <dsp:nvSpPr>
        <dsp:cNvPr id="0" name=""/>
        <dsp:cNvSpPr/>
      </dsp:nvSpPr>
      <dsp:spPr>
        <a:xfrm>
          <a:off x="3457345" y="2268232"/>
          <a:ext cx="2363278" cy="44974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After noisy, you can provide some information and advices about rules</a:t>
          </a:r>
          <a:endParaRPr lang="en-GB" sz="1200" kern="1200" dirty="0">
            <a:solidFill>
              <a:schemeClr val="tx1"/>
            </a:solidFill>
          </a:endParaRPr>
        </a:p>
      </dsp:txBody>
      <dsp:txXfrm>
        <a:off x="3470517" y="2281404"/>
        <a:ext cx="2336934" cy="423398"/>
      </dsp:txXfrm>
    </dsp:sp>
    <dsp:sp modelId="{3E7F7D2C-DC45-4866-8275-38443DC79D0F}">
      <dsp:nvSpPr>
        <dsp:cNvPr id="0" name=""/>
        <dsp:cNvSpPr/>
      </dsp:nvSpPr>
      <dsp:spPr>
        <a:xfrm rot="17690158">
          <a:off x="2073065" y="3959423"/>
          <a:ext cx="1932799" cy="4510"/>
        </a:xfrm>
        <a:custGeom>
          <a:avLst/>
          <a:gdLst/>
          <a:ahLst/>
          <a:cxnLst/>
          <a:rect l="0" t="0" r="0" b="0"/>
          <a:pathLst>
            <a:path>
              <a:moveTo>
                <a:pt x="0" y="2255"/>
              </a:moveTo>
              <a:lnTo>
                <a:pt x="1932799"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91145" y="3913358"/>
        <a:ext cx="96639" cy="96639"/>
      </dsp:txXfrm>
    </dsp:sp>
    <dsp:sp modelId="{EE47F29F-6079-42D1-A69E-EAD7E2A3A8E9}">
      <dsp:nvSpPr>
        <dsp:cNvPr id="0" name=""/>
        <dsp:cNvSpPr/>
      </dsp:nvSpPr>
      <dsp:spPr>
        <a:xfrm>
          <a:off x="3445374" y="2851009"/>
          <a:ext cx="2361415" cy="46729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Attend talkative students to discuss about subject and get their opinion</a:t>
          </a:r>
          <a:endParaRPr lang="en-GB" sz="1200" kern="1200" dirty="0">
            <a:solidFill>
              <a:schemeClr val="tx1"/>
            </a:solidFill>
          </a:endParaRPr>
        </a:p>
      </dsp:txBody>
      <dsp:txXfrm>
        <a:off x="3459061" y="2864696"/>
        <a:ext cx="2334041" cy="439920"/>
      </dsp:txXfrm>
    </dsp:sp>
    <dsp:sp modelId="{3DC9CA92-862A-43A1-ACBB-33EA20F10AC6}">
      <dsp:nvSpPr>
        <dsp:cNvPr id="0" name=""/>
        <dsp:cNvSpPr/>
      </dsp:nvSpPr>
      <dsp:spPr>
        <a:xfrm rot="18246728">
          <a:off x="2322091" y="4249280"/>
          <a:ext cx="1418370" cy="4510"/>
        </a:xfrm>
        <a:custGeom>
          <a:avLst/>
          <a:gdLst/>
          <a:ahLst/>
          <a:cxnLst/>
          <a:rect l="0" t="0" r="0" b="0"/>
          <a:pathLst>
            <a:path>
              <a:moveTo>
                <a:pt x="0" y="2255"/>
              </a:moveTo>
              <a:lnTo>
                <a:pt x="1418370"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95818" y="4216076"/>
        <a:ext cx="70918" cy="70918"/>
      </dsp:txXfrm>
    </dsp:sp>
    <dsp:sp modelId="{C0169BBD-CCBB-4837-9E84-AE9E409D980C}">
      <dsp:nvSpPr>
        <dsp:cNvPr id="0" name=""/>
        <dsp:cNvSpPr/>
      </dsp:nvSpPr>
      <dsp:spPr>
        <a:xfrm>
          <a:off x="3428998" y="3438531"/>
          <a:ext cx="2394166" cy="45168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If continuous, you can ask talkative</a:t>
          </a:r>
        </a:p>
        <a:p>
          <a:pPr lvl="0" algn="ctr" defTabSz="533400">
            <a:lnSpc>
              <a:spcPct val="90000"/>
            </a:lnSpc>
            <a:spcBef>
              <a:spcPct val="0"/>
            </a:spcBef>
            <a:spcAft>
              <a:spcPct val="35000"/>
            </a:spcAft>
          </a:pPr>
          <a:r>
            <a:rPr lang="en-GB" sz="1200" kern="1200" dirty="0" smtClean="0">
              <a:solidFill>
                <a:schemeClr val="tx1"/>
              </a:solidFill>
            </a:rPr>
            <a:t>Dear.. Do you have any problem or Q?</a:t>
          </a:r>
          <a:endParaRPr lang="en-GB" sz="1200" kern="1200" dirty="0">
            <a:solidFill>
              <a:schemeClr val="tx1"/>
            </a:solidFill>
          </a:endParaRPr>
        </a:p>
      </dsp:txBody>
      <dsp:txXfrm>
        <a:off x="3442227" y="3451760"/>
        <a:ext cx="2367708" cy="425222"/>
      </dsp:txXfrm>
    </dsp:sp>
    <dsp:sp modelId="{509E559F-62CD-4CAC-87BD-D503B2D56879}">
      <dsp:nvSpPr>
        <dsp:cNvPr id="0" name=""/>
        <dsp:cNvSpPr/>
      </dsp:nvSpPr>
      <dsp:spPr>
        <a:xfrm rot="19343280">
          <a:off x="2537693" y="4554947"/>
          <a:ext cx="922471" cy="4510"/>
        </a:xfrm>
        <a:custGeom>
          <a:avLst/>
          <a:gdLst/>
          <a:ahLst/>
          <a:cxnLst/>
          <a:rect l="0" t="0" r="0" b="0"/>
          <a:pathLst>
            <a:path>
              <a:moveTo>
                <a:pt x="0" y="2255"/>
              </a:moveTo>
              <a:lnTo>
                <a:pt x="922471"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75867" y="4534140"/>
        <a:ext cx="46123" cy="46123"/>
      </dsp:txXfrm>
    </dsp:sp>
    <dsp:sp modelId="{BBE5546A-2901-4893-8F0B-14C6CB37C214}">
      <dsp:nvSpPr>
        <dsp:cNvPr id="0" name=""/>
        <dsp:cNvSpPr/>
      </dsp:nvSpPr>
      <dsp:spPr>
        <a:xfrm>
          <a:off x="3364302" y="4046735"/>
          <a:ext cx="2426897" cy="45794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Change position of the talkative students in the class during the lesson</a:t>
          </a:r>
          <a:endParaRPr lang="en-GB" sz="1200" kern="1200" dirty="0">
            <a:solidFill>
              <a:schemeClr val="tx1"/>
            </a:solidFill>
          </a:endParaRPr>
        </a:p>
      </dsp:txBody>
      <dsp:txXfrm>
        <a:off x="3377715" y="4060148"/>
        <a:ext cx="2400071" cy="431114"/>
      </dsp:txXfrm>
    </dsp:sp>
    <dsp:sp modelId="{898187C0-E538-486B-8144-C1C7B98BA356}">
      <dsp:nvSpPr>
        <dsp:cNvPr id="0" name=""/>
        <dsp:cNvSpPr/>
      </dsp:nvSpPr>
      <dsp:spPr>
        <a:xfrm rot="930490">
          <a:off x="2620118" y="4935129"/>
          <a:ext cx="738171" cy="4510"/>
        </a:xfrm>
        <a:custGeom>
          <a:avLst/>
          <a:gdLst/>
          <a:ahLst/>
          <a:cxnLst/>
          <a:rect l="0" t="0" r="0" b="0"/>
          <a:pathLst>
            <a:path>
              <a:moveTo>
                <a:pt x="0" y="2255"/>
              </a:moveTo>
              <a:lnTo>
                <a:pt x="738171"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70749" y="4918930"/>
        <a:ext cx="36908" cy="36908"/>
      </dsp:txXfrm>
    </dsp:sp>
    <dsp:sp modelId="{4166187A-DAAA-4DE9-BE46-144996A29E72}">
      <dsp:nvSpPr>
        <dsp:cNvPr id="0" name=""/>
        <dsp:cNvSpPr/>
      </dsp:nvSpPr>
      <dsp:spPr>
        <a:xfrm>
          <a:off x="3344852" y="4665287"/>
          <a:ext cx="2472540" cy="741563"/>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Speak with talkative in outside of class &amp; get an appointment in office. However, give extra marks &amp; respect student who always follow rules</a:t>
          </a:r>
          <a:endParaRPr lang="en-GB" sz="1200" kern="1200" dirty="0">
            <a:solidFill>
              <a:schemeClr val="tx1"/>
            </a:solidFill>
          </a:endParaRPr>
        </a:p>
      </dsp:txBody>
      <dsp:txXfrm>
        <a:off x="3366572" y="4687007"/>
        <a:ext cx="2429100" cy="698123"/>
      </dsp:txXfrm>
    </dsp:sp>
    <dsp:sp modelId="{D0966AF5-6745-4028-A84E-5FA8C04C4F93}">
      <dsp:nvSpPr>
        <dsp:cNvPr id="0" name=""/>
        <dsp:cNvSpPr/>
      </dsp:nvSpPr>
      <dsp:spPr>
        <a:xfrm rot="3247722">
          <a:off x="2368423" y="5355354"/>
          <a:ext cx="1280728" cy="4510"/>
        </a:xfrm>
        <a:custGeom>
          <a:avLst/>
          <a:gdLst/>
          <a:ahLst/>
          <a:cxnLst/>
          <a:rect l="0" t="0" r="0" b="0"/>
          <a:pathLst>
            <a:path>
              <a:moveTo>
                <a:pt x="0" y="2255"/>
              </a:moveTo>
              <a:lnTo>
                <a:pt x="1280728"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76769" y="5325591"/>
        <a:ext cx="64036" cy="64036"/>
      </dsp:txXfrm>
    </dsp:sp>
    <dsp:sp modelId="{B6A544EF-45C6-4DFE-903E-BFF75205C485}">
      <dsp:nvSpPr>
        <dsp:cNvPr id="0" name=""/>
        <dsp:cNvSpPr/>
      </dsp:nvSpPr>
      <dsp:spPr>
        <a:xfrm>
          <a:off x="3384020" y="5555712"/>
          <a:ext cx="2438204" cy="64161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Never say bad speech/word in class or your office against talkative because it is like a sword that have two edges. </a:t>
          </a:r>
          <a:endParaRPr lang="en-GB" sz="1200" kern="1200" dirty="0">
            <a:solidFill>
              <a:schemeClr val="tx1"/>
            </a:solidFill>
          </a:endParaRPr>
        </a:p>
      </dsp:txBody>
      <dsp:txXfrm>
        <a:off x="3402812" y="5574504"/>
        <a:ext cx="2400620" cy="604030"/>
      </dsp:txXfrm>
    </dsp:sp>
    <dsp:sp modelId="{80D48F21-3709-44AD-A57A-70B5688C05BF}">
      <dsp:nvSpPr>
        <dsp:cNvPr id="0" name=""/>
        <dsp:cNvSpPr/>
      </dsp:nvSpPr>
      <dsp:spPr>
        <a:xfrm rot="3954858">
          <a:off x="2050661" y="5735494"/>
          <a:ext cx="1969579" cy="4510"/>
        </a:xfrm>
        <a:custGeom>
          <a:avLst/>
          <a:gdLst/>
          <a:ahLst/>
          <a:cxnLst/>
          <a:rect l="0" t="0" r="0" b="0"/>
          <a:pathLst>
            <a:path>
              <a:moveTo>
                <a:pt x="0" y="2255"/>
              </a:moveTo>
              <a:lnTo>
                <a:pt x="1969579"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86211" y="5688510"/>
        <a:ext cx="98478" cy="98478"/>
      </dsp:txXfrm>
    </dsp:sp>
    <dsp:sp modelId="{099DFDE1-B83F-43F6-A2B4-9D1D7D45839A}">
      <dsp:nvSpPr>
        <dsp:cNvPr id="0" name=""/>
        <dsp:cNvSpPr/>
      </dsp:nvSpPr>
      <dsp:spPr>
        <a:xfrm>
          <a:off x="3437346" y="6301384"/>
          <a:ext cx="2391455" cy="670831"/>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During the appointment, motivate them respectfully and explain that they should change their behaviours</a:t>
          </a:r>
          <a:endParaRPr lang="en-GB" sz="1200" kern="1200" dirty="0">
            <a:solidFill>
              <a:schemeClr val="tx1"/>
            </a:solidFill>
          </a:endParaRPr>
        </a:p>
      </dsp:txBody>
      <dsp:txXfrm>
        <a:off x="3456994" y="6321032"/>
        <a:ext cx="2352159" cy="631535"/>
      </dsp:txXfrm>
    </dsp:sp>
    <dsp:sp modelId="{D3F51C34-1E09-4D0C-B98C-6F3DF4FAD2D4}">
      <dsp:nvSpPr>
        <dsp:cNvPr id="0" name=""/>
        <dsp:cNvSpPr/>
      </dsp:nvSpPr>
      <dsp:spPr>
        <a:xfrm rot="4406933">
          <a:off x="1672183" y="6125077"/>
          <a:ext cx="2688667" cy="4510"/>
        </a:xfrm>
        <a:custGeom>
          <a:avLst/>
          <a:gdLst/>
          <a:ahLst/>
          <a:cxnLst/>
          <a:rect l="0" t="0" r="0" b="0"/>
          <a:pathLst>
            <a:path>
              <a:moveTo>
                <a:pt x="0" y="2255"/>
              </a:moveTo>
              <a:lnTo>
                <a:pt x="2688667"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49300" y="6060116"/>
        <a:ext cx="134433" cy="134433"/>
      </dsp:txXfrm>
    </dsp:sp>
    <dsp:sp modelId="{8FCDDD40-F204-45D4-930F-BAAB76BBAE99}">
      <dsp:nvSpPr>
        <dsp:cNvPr id="0" name=""/>
        <dsp:cNvSpPr/>
      </dsp:nvSpPr>
      <dsp:spPr>
        <a:xfrm>
          <a:off x="3399478" y="7099063"/>
          <a:ext cx="2422658" cy="63380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Let them to say some comments about this situation because they may have a problem and need advice/help </a:t>
          </a:r>
          <a:endParaRPr lang="en-GB" sz="1200" kern="1200" dirty="0">
            <a:solidFill>
              <a:schemeClr val="tx1"/>
            </a:solidFill>
          </a:endParaRPr>
        </a:p>
      </dsp:txBody>
      <dsp:txXfrm>
        <a:off x="3418041" y="7117626"/>
        <a:ext cx="2385532" cy="596678"/>
      </dsp:txXfrm>
    </dsp:sp>
    <dsp:sp modelId="{4DB74E45-134F-4F1F-BAB6-550C6B354110}">
      <dsp:nvSpPr>
        <dsp:cNvPr id="0" name=""/>
        <dsp:cNvSpPr/>
      </dsp:nvSpPr>
      <dsp:spPr>
        <a:xfrm rot="7240714">
          <a:off x="-851656" y="6821209"/>
          <a:ext cx="4615499" cy="4510"/>
        </a:xfrm>
        <a:custGeom>
          <a:avLst/>
          <a:gdLst/>
          <a:ahLst/>
          <a:cxnLst/>
          <a:rect l="0" t="0" r="0" b="0"/>
          <a:pathLst>
            <a:path>
              <a:moveTo>
                <a:pt x="0" y="2255"/>
              </a:moveTo>
              <a:lnTo>
                <a:pt x="4615499"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340705" y="6708077"/>
        <a:ext cx="230774" cy="230774"/>
      </dsp:txXfrm>
    </dsp:sp>
    <dsp:sp modelId="{176961BB-F3A5-4CE8-9C57-AA3DE77A661A}">
      <dsp:nvSpPr>
        <dsp:cNvPr id="0" name=""/>
        <dsp:cNvSpPr/>
      </dsp:nvSpPr>
      <dsp:spPr>
        <a:xfrm>
          <a:off x="278630" y="8482468"/>
          <a:ext cx="2841489" cy="651521"/>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Students always should be busy to do activities, reading, solve questions and home works in order to control classes noisy.</a:t>
          </a:r>
          <a:endParaRPr lang="en-GB" sz="1200" kern="1200" dirty="0">
            <a:solidFill>
              <a:schemeClr val="tx1"/>
            </a:solidFill>
          </a:endParaRPr>
        </a:p>
      </dsp:txBody>
      <dsp:txXfrm>
        <a:off x="297712" y="8501550"/>
        <a:ext cx="2803325" cy="613357"/>
      </dsp:txXfrm>
    </dsp:sp>
    <dsp:sp modelId="{B2D6CB19-20FB-4C45-8DEB-21420C55AAF2}">
      <dsp:nvSpPr>
        <dsp:cNvPr id="0" name=""/>
        <dsp:cNvSpPr/>
      </dsp:nvSpPr>
      <dsp:spPr>
        <a:xfrm rot="4822595">
          <a:off x="926635" y="6857149"/>
          <a:ext cx="4099093" cy="4510"/>
        </a:xfrm>
        <a:custGeom>
          <a:avLst/>
          <a:gdLst/>
          <a:ahLst/>
          <a:cxnLst/>
          <a:rect l="0" t="0" r="0" b="0"/>
          <a:pathLst>
            <a:path>
              <a:moveTo>
                <a:pt x="0" y="2255"/>
              </a:moveTo>
              <a:lnTo>
                <a:pt x="4099093"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873704" y="6756927"/>
        <a:ext cx="204954" cy="204954"/>
      </dsp:txXfrm>
    </dsp:sp>
    <dsp:sp modelId="{4519F201-C24E-41CE-8862-EF4B6DAD2EE5}">
      <dsp:nvSpPr>
        <dsp:cNvPr id="0" name=""/>
        <dsp:cNvSpPr/>
      </dsp:nvSpPr>
      <dsp:spPr>
        <a:xfrm rot="10800000" flipV="1">
          <a:off x="3318808" y="8616218"/>
          <a:ext cx="2548591" cy="52778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It is difficult to control class noisy by teachers who are careless or have not enough respect to their students.</a:t>
          </a:r>
          <a:endParaRPr lang="en-GB" sz="1200" kern="1200" dirty="0">
            <a:solidFill>
              <a:schemeClr val="tx1"/>
            </a:solidFill>
          </a:endParaRPr>
        </a:p>
      </dsp:txBody>
      <dsp:txXfrm rot="-10800000">
        <a:off x="3334266" y="8631676"/>
        <a:ext cx="2517675" cy="496866"/>
      </dsp:txXfrm>
    </dsp:sp>
    <dsp:sp modelId="{8838853B-C986-4439-8850-9AA83471570F}">
      <dsp:nvSpPr>
        <dsp:cNvPr id="0" name=""/>
        <dsp:cNvSpPr/>
      </dsp:nvSpPr>
      <dsp:spPr>
        <a:xfrm rot="4647653">
          <a:off x="1300479" y="6498584"/>
          <a:ext cx="3405508" cy="4510"/>
        </a:xfrm>
        <a:custGeom>
          <a:avLst/>
          <a:gdLst/>
          <a:ahLst/>
          <a:cxnLst/>
          <a:rect l="0" t="0" r="0" b="0"/>
          <a:pathLst>
            <a:path>
              <a:moveTo>
                <a:pt x="0" y="2255"/>
              </a:moveTo>
              <a:lnTo>
                <a:pt x="3405508"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18096" y="6415702"/>
        <a:ext cx="170275" cy="170275"/>
      </dsp:txXfrm>
    </dsp:sp>
    <dsp:sp modelId="{8A4E5320-7A9E-46CD-9A38-0E66D0FE2AB8}">
      <dsp:nvSpPr>
        <dsp:cNvPr id="0" name=""/>
        <dsp:cNvSpPr/>
      </dsp:nvSpPr>
      <dsp:spPr>
        <a:xfrm>
          <a:off x="3372912" y="7849003"/>
          <a:ext cx="2433984" cy="627955"/>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chemeClr val="tx1"/>
              </a:solidFill>
            </a:rPr>
            <a:t>Teachers who haven't prepare theirselves successfully for teaching process may lost classes control.</a:t>
          </a:r>
          <a:endParaRPr lang="en-GB" sz="1200" kern="1200" dirty="0">
            <a:solidFill>
              <a:schemeClr val="tx1"/>
            </a:solidFill>
          </a:endParaRPr>
        </a:p>
      </dsp:txBody>
      <dsp:txXfrm>
        <a:off x="3391304" y="7867395"/>
        <a:ext cx="2397200" cy="5911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19DE8-DDB0-47C4-8212-B7CCDCA9533D}">
      <dsp:nvSpPr>
        <dsp:cNvPr id="0" name=""/>
        <dsp:cNvSpPr/>
      </dsp:nvSpPr>
      <dsp:spPr>
        <a:xfrm>
          <a:off x="198334" y="4443816"/>
          <a:ext cx="2435221" cy="789767"/>
        </a:xfrm>
        <a:prstGeom prst="roundRect">
          <a:avLst>
            <a:gd name="adj" fmla="val 10000"/>
          </a:avLst>
        </a:prstGeom>
        <a:solidFill>
          <a:schemeClr val="bg1"/>
        </a:solidFill>
        <a:ln w="57150"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JO" sz="2000" b="1" kern="1200" dirty="0" smtClean="0">
              <a:solidFill>
                <a:schemeClr val="tx1"/>
              </a:solidFill>
              <a:cs typeface="Ali_K_Alwand" pitchFamily="2" charset="-78"/>
            </a:rPr>
            <a:t>16 رِيَطا بؤ كؤنترؤلَكردنى ذاوةذاوى ناو ثؤل</a:t>
          </a:r>
          <a:endParaRPr lang="en-GB" sz="2000" b="1" kern="1200" dirty="0">
            <a:solidFill>
              <a:schemeClr val="tx1"/>
            </a:solidFill>
            <a:cs typeface="Ali_K_Alwand" pitchFamily="2" charset="-78"/>
          </a:endParaRPr>
        </a:p>
      </dsp:txBody>
      <dsp:txXfrm>
        <a:off x="221465" y="4466947"/>
        <a:ext cx="2388959" cy="743505"/>
      </dsp:txXfrm>
    </dsp:sp>
    <dsp:sp modelId="{633EBC31-5514-4D4D-8786-FCAD0EE16722}">
      <dsp:nvSpPr>
        <dsp:cNvPr id="0" name=""/>
        <dsp:cNvSpPr/>
      </dsp:nvSpPr>
      <dsp:spPr>
        <a:xfrm rot="7033657">
          <a:off x="-9928" y="6449160"/>
          <a:ext cx="3627357" cy="4510"/>
        </a:xfrm>
        <a:custGeom>
          <a:avLst/>
          <a:gdLst/>
          <a:ahLst/>
          <a:cxnLst/>
          <a:rect l="0" t="0" r="0" b="0"/>
          <a:pathLst>
            <a:path>
              <a:moveTo>
                <a:pt x="0" y="2255"/>
              </a:moveTo>
              <a:lnTo>
                <a:pt x="3627357"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713066" y="6360731"/>
        <a:ext cx="181367" cy="181367"/>
      </dsp:txXfrm>
    </dsp:sp>
    <dsp:sp modelId="{D9487E4C-8D2F-47EF-8D13-80C2DB6469DB}">
      <dsp:nvSpPr>
        <dsp:cNvPr id="0" name=""/>
        <dsp:cNvSpPr/>
      </dsp:nvSpPr>
      <dsp:spPr>
        <a:xfrm>
          <a:off x="973943" y="7812576"/>
          <a:ext cx="1992142" cy="503110"/>
        </a:xfrm>
        <a:prstGeom prst="roundRect">
          <a:avLst>
            <a:gd name="adj" fmla="val 10000"/>
          </a:avLst>
        </a:prstGeom>
        <a:solidFill>
          <a:schemeClr val="bg1"/>
        </a:solidFill>
        <a:ln w="38100"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endParaRPr lang="en-GB" sz="1400" b="1" kern="1200" dirty="0" smtClean="0">
            <a:solidFill>
              <a:schemeClr val="tx1"/>
            </a:solidFill>
          </a:endParaRPr>
        </a:p>
        <a:p>
          <a:pPr lvl="0" algn="ctr" defTabSz="622300">
            <a:lnSpc>
              <a:spcPct val="90000"/>
            </a:lnSpc>
            <a:spcBef>
              <a:spcPct val="0"/>
            </a:spcBef>
            <a:spcAft>
              <a:spcPct val="35000"/>
            </a:spcAft>
          </a:pPr>
          <a:endParaRPr lang="en-GB" sz="1200" kern="1200" dirty="0">
            <a:solidFill>
              <a:schemeClr val="tx1"/>
            </a:solidFill>
          </a:endParaRPr>
        </a:p>
      </dsp:txBody>
      <dsp:txXfrm>
        <a:off x="988679" y="7827312"/>
        <a:ext cx="1962670" cy="473638"/>
      </dsp:txXfrm>
    </dsp:sp>
    <dsp:sp modelId="{FD184282-4FBE-4CE4-9114-51836970B146}">
      <dsp:nvSpPr>
        <dsp:cNvPr id="0" name=""/>
        <dsp:cNvSpPr/>
      </dsp:nvSpPr>
      <dsp:spPr>
        <a:xfrm rot="14577786">
          <a:off x="-94992" y="3165596"/>
          <a:ext cx="3751705" cy="4510"/>
        </a:xfrm>
        <a:custGeom>
          <a:avLst/>
          <a:gdLst/>
          <a:ahLst/>
          <a:cxnLst/>
          <a:rect l="0" t="0" r="0" b="0"/>
          <a:pathLst>
            <a:path>
              <a:moveTo>
                <a:pt x="0" y="2255"/>
              </a:moveTo>
              <a:lnTo>
                <a:pt x="3751705"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687067" y="3074059"/>
        <a:ext cx="187585" cy="187585"/>
      </dsp:txXfrm>
    </dsp:sp>
    <dsp:sp modelId="{15DDF8C2-8299-4964-813F-DBE8356DCF49}">
      <dsp:nvSpPr>
        <dsp:cNvPr id="0" name=""/>
        <dsp:cNvSpPr/>
      </dsp:nvSpPr>
      <dsp:spPr>
        <a:xfrm>
          <a:off x="928164" y="1244387"/>
          <a:ext cx="998877" cy="50523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لة طؤشةيةكى ثؤلةكةوة رِاوةستة</a:t>
          </a:r>
          <a:endParaRPr lang="en-GB" sz="1200" kern="1200" dirty="0">
            <a:solidFill>
              <a:schemeClr val="tx1"/>
            </a:solidFill>
            <a:cs typeface="Ali_K_Alwand" pitchFamily="2" charset="-78"/>
          </a:endParaRPr>
        </a:p>
      </dsp:txBody>
      <dsp:txXfrm>
        <a:off x="942962" y="1259185"/>
        <a:ext cx="969281" cy="475636"/>
      </dsp:txXfrm>
    </dsp:sp>
    <dsp:sp modelId="{64DAF7AA-FF45-430F-A0A7-EAC564CF00CC}">
      <dsp:nvSpPr>
        <dsp:cNvPr id="0" name=""/>
        <dsp:cNvSpPr/>
      </dsp:nvSpPr>
      <dsp:spPr>
        <a:xfrm rot="13993109">
          <a:off x="-698898" y="3167003"/>
          <a:ext cx="4168785" cy="4510"/>
        </a:xfrm>
        <a:custGeom>
          <a:avLst/>
          <a:gdLst/>
          <a:ahLst/>
          <a:cxnLst/>
          <a:rect l="0" t="0" r="0" b="0"/>
          <a:pathLst>
            <a:path>
              <a:moveTo>
                <a:pt x="0" y="2255"/>
              </a:moveTo>
              <a:lnTo>
                <a:pt x="4168785"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281274" y="3065039"/>
        <a:ext cx="208439" cy="208439"/>
      </dsp:txXfrm>
    </dsp:sp>
    <dsp:sp modelId="{442217D2-57C6-43D7-B701-238D4ED4749D}">
      <dsp:nvSpPr>
        <dsp:cNvPr id="0" name=""/>
        <dsp:cNvSpPr/>
      </dsp:nvSpPr>
      <dsp:spPr>
        <a:xfrm>
          <a:off x="137432" y="1253763"/>
          <a:ext cx="721860" cy="492109"/>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وانةووتنةوة رِابطرة</a:t>
          </a:r>
          <a:endParaRPr lang="en-GB" sz="1200" kern="1200" dirty="0">
            <a:solidFill>
              <a:schemeClr val="tx1"/>
            </a:solidFill>
            <a:cs typeface="Ali_K_Alwand" pitchFamily="2" charset="-78"/>
          </a:endParaRPr>
        </a:p>
      </dsp:txBody>
      <dsp:txXfrm>
        <a:off x="151845" y="1268176"/>
        <a:ext cx="693034" cy="463283"/>
      </dsp:txXfrm>
    </dsp:sp>
    <dsp:sp modelId="{3FE989B8-2B82-49D3-9047-A52EF6EE8F67}">
      <dsp:nvSpPr>
        <dsp:cNvPr id="0" name=""/>
        <dsp:cNvSpPr/>
      </dsp:nvSpPr>
      <dsp:spPr>
        <a:xfrm rot="15571969">
          <a:off x="628480" y="3167869"/>
          <a:ext cx="3393623" cy="4510"/>
        </a:xfrm>
        <a:custGeom>
          <a:avLst/>
          <a:gdLst/>
          <a:ahLst/>
          <a:cxnLst/>
          <a:rect l="0" t="0" r="0" b="0"/>
          <a:pathLst>
            <a:path>
              <a:moveTo>
                <a:pt x="0" y="2255"/>
              </a:moveTo>
              <a:lnTo>
                <a:pt x="3393623"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2240451" y="3085284"/>
        <a:ext cx="169681" cy="169681"/>
      </dsp:txXfrm>
    </dsp:sp>
    <dsp:sp modelId="{C4F42F30-14EA-4C95-A234-BBBA0CF6BE9E}">
      <dsp:nvSpPr>
        <dsp:cNvPr id="0" name=""/>
        <dsp:cNvSpPr/>
      </dsp:nvSpPr>
      <dsp:spPr>
        <a:xfrm>
          <a:off x="2017028" y="1257226"/>
          <a:ext cx="1252223" cy="488646"/>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سةيرى قوتابيةكان بكة</a:t>
          </a:r>
        </a:p>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(ئةوانةى قسة دةكةن)</a:t>
          </a:r>
          <a:endParaRPr lang="en-GB" sz="1200" kern="1200" dirty="0">
            <a:solidFill>
              <a:schemeClr val="tx1"/>
            </a:solidFill>
            <a:cs typeface="Ali_K_Alwand" pitchFamily="2" charset="-78"/>
          </a:endParaRPr>
        </a:p>
      </dsp:txBody>
      <dsp:txXfrm>
        <a:off x="2031340" y="1271538"/>
        <a:ext cx="1223599" cy="460022"/>
      </dsp:txXfrm>
    </dsp:sp>
    <dsp:sp modelId="{14CBF323-7D42-4209-82A2-9AE60668D3E8}">
      <dsp:nvSpPr>
        <dsp:cNvPr id="0" name=""/>
        <dsp:cNvSpPr/>
      </dsp:nvSpPr>
      <dsp:spPr>
        <a:xfrm rot="16971531">
          <a:off x="1262704" y="3117398"/>
          <a:ext cx="3526532" cy="4510"/>
        </a:xfrm>
        <a:custGeom>
          <a:avLst/>
          <a:gdLst/>
          <a:ahLst/>
          <a:cxnLst/>
          <a:rect l="0" t="0" r="0" b="0"/>
          <a:pathLst>
            <a:path>
              <a:moveTo>
                <a:pt x="0" y="2255"/>
              </a:moveTo>
              <a:lnTo>
                <a:pt x="3526532"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37807" y="3031490"/>
        <a:ext cx="176326" cy="176326"/>
      </dsp:txXfrm>
    </dsp:sp>
    <dsp:sp modelId="{B00D2800-2CF0-4E40-ACFF-951DB7901BF9}">
      <dsp:nvSpPr>
        <dsp:cNvPr id="0" name=""/>
        <dsp:cNvSpPr/>
      </dsp:nvSpPr>
      <dsp:spPr>
        <a:xfrm>
          <a:off x="3418385" y="1254808"/>
          <a:ext cx="2367905" cy="291599"/>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تةقة تةقيَك بكة لةسةر ميَز ياخود تةختةرِةش</a:t>
          </a:r>
          <a:endParaRPr lang="en-GB" sz="1200" kern="1200" dirty="0">
            <a:solidFill>
              <a:schemeClr val="tx1"/>
            </a:solidFill>
            <a:cs typeface="Ali_K_Alwand" pitchFamily="2" charset="-78"/>
          </a:endParaRPr>
        </a:p>
      </dsp:txBody>
      <dsp:txXfrm>
        <a:off x="3426926" y="1263349"/>
        <a:ext cx="2350823" cy="274517"/>
      </dsp:txXfrm>
    </dsp:sp>
    <dsp:sp modelId="{2DBBBE72-946F-496C-BB60-B08E2F10B8B5}">
      <dsp:nvSpPr>
        <dsp:cNvPr id="0" name=""/>
        <dsp:cNvSpPr/>
      </dsp:nvSpPr>
      <dsp:spPr>
        <a:xfrm rot="17124661">
          <a:off x="1513474" y="3365834"/>
          <a:ext cx="3050918" cy="4510"/>
        </a:xfrm>
        <a:custGeom>
          <a:avLst/>
          <a:gdLst/>
          <a:ahLst/>
          <a:cxnLst/>
          <a:rect l="0" t="0" r="0" b="0"/>
          <a:pathLst>
            <a:path>
              <a:moveTo>
                <a:pt x="0" y="2255"/>
              </a:moveTo>
              <a:lnTo>
                <a:pt x="3050918"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62661" y="3291816"/>
        <a:ext cx="152545" cy="152545"/>
      </dsp:txXfrm>
    </dsp:sp>
    <dsp:sp modelId="{8F20A78C-B9C3-4391-8D26-F6760ECFCCD5}">
      <dsp:nvSpPr>
        <dsp:cNvPr id="0" name=""/>
        <dsp:cNvSpPr/>
      </dsp:nvSpPr>
      <dsp:spPr>
        <a:xfrm>
          <a:off x="3444311" y="1661614"/>
          <a:ext cx="2404236" cy="47173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ضةند ووشةيةك بلَىَ, ئةطةر بةردةوام بوو ذاوةذاوةكة (تكاية هيَمنى بثاريَزن وة ياساكانى ثؤل بثاريَزن)</a:t>
          </a:r>
          <a:endParaRPr lang="en-GB" sz="1200" kern="1200" dirty="0" smtClean="0">
            <a:solidFill>
              <a:schemeClr val="tx1"/>
            </a:solidFill>
            <a:cs typeface="Ali_K_Alwand" pitchFamily="2" charset="-78"/>
          </a:endParaRPr>
        </a:p>
      </dsp:txBody>
      <dsp:txXfrm>
        <a:off x="3458127" y="1675430"/>
        <a:ext cx="2376604" cy="444098"/>
      </dsp:txXfrm>
    </dsp:sp>
    <dsp:sp modelId="{8027AD9E-11D1-42E7-B724-A9EDE0BB2790}">
      <dsp:nvSpPr>
        <dsp:cNvPr id="0" name=""/>
        <dsp:cNvSpPr/>
      </dsp:nvSpPr>
      <dsp:spPr>
        <a:xfrm rot="17361097">
          <a:off x="1802425" y="3663646"/>
          <a:ext cx="2486050" cy="4510"/>
        </a:xfrm>
        <a:custGeom>
          <a:avLst/>
          <a:gdLst/>
          <a:ahLst/>
          <a:cxnLst/>
          <a:rect l="0" t="0" r="0" b="0"/>
          <a:pathLst>
            <a:path>
              <a:moveTo>
                <a:pt x="0" y="2255"/>
              </a:moveTo>
              <a:lnTo>
                <a:pt x="2486050"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83299" y="3603750"/>
        <a:ext cx="124302" cy="124302"/>
      </dsp:txXfrm>
    </dsp:sp>
    <dsp:sp modelId="{ADE6C5D9-90D4-441D-950C-1E639C201E04}">
      <dsp:nvSpPr>
        <dsp:cNvPr id="0" name=""/>
        <dsp:cNvSpPr/>
      </dsp:nvSpPr>
      <dsp:spPr>
        <a:xfrm>
          <a:off x="3457345" y="2268232"/>
          <a:ext cx="2363278" cy="44974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ئةطةر ذاوةذاو بةردةوامبوو, دةتوانيت هةنديَك قسةيان بؤ بكةيت وة ئامؤذطاريان بكةيت</a:t>
          </a:r>
          <a:endParaRPr lang="en-GB" sz="1200" kern="1200" dirty="0">
            <a:solidFill>
              <a:schemeClr val="tx1"/>
            </a:solidFill>
            <a:cs typeface="Ali_K_Alwand" pitchFamily="2" charset="-78"/>
          </a:endParaRPr>
        </a:p>
      </dsp:txBody>
      <dsp:txXfrm>
        <a:off x="3470517" y="2281404"/>
        <a:ext cx="2336934" cy="423398"/>
      </dsp:txXfrm>
    </dsp:sp>
    <dsp:sp modelId="{3E7F7D2C-DC45-4866-8275-38443DC79D0F}">
      <dsp:nvSpPr>
        <dsp:cNvPr id="0" name=""/>
        <dsp:cNvSpPr/>
      </dsp:nvSpPr>
      <dsp:spPr>
        <a:xfrm rot="17690158">
          <a:off x="2073065" y="3959423"/>
          <a:ext cx="1932799" cy="4510"/>
        </a:xfrm>
        <a:custGeom>
          <a:avLst/>
          <a:gdLst/>
          <a:ahLst/>
          <a:cxnLst/>
          <a:rect l="0" t="0" r="0" b="0"/>
          <a:pathLst>
            <a:path>
              <a:moveTo>
                <a:pt x="0" y="2255"/>
              </a:moveTo>
              <a:lnTo>
                <a:pt x="1932799"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91145" y="3913358"/>
        <a:ext cx="96639" cy="96639"/>
      </dsp:txXfrm>
    </dsp:sp>
    <dsp:sp modelId="{EE47F29F-6079-42D1-A69E-EAD7E2A3A8E9}">
      <dsp:nvSpPr>
        <dsp:cNvPr id="0" name=""/>
        <dsp:cNvSpPr/>
      </dsp:nvSpPr>
      <dsp:spPr>
        <a:xfrm>
          <a:off x="3445374" y="2851009"/>
          <a:ext cx="2361415" cy="46729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ئةو قوتابيانةى زؤر قسة دةكةن بةشداريان ثيَبكة لةطفتوطؤى وانةكةدا وة بيرؤكةيان وةربطرة</a:t>
          </a:r>
          <a:endParaRPr lang="en-GB" sz="1200" kern="1200" dirty="0">
            <a:solidFill>
              <a:schemeClr val="tx1"/>
            </a:solidFill>
            <a:cs typeface="Ali_K_Alwand" pitchFamily="2" charset="-78"/>
          </a:endParaRPr>
        </a:p>
      </dsp:txBody>
      <dsp:txXfrm>
        <a:off x="3459061" y="2864696"/>
        <a:ext cx="2334041" cy="439920"/>
      </dsp:txXfrm>
    </dsp:sp>
    <dsp:sp modelId="{3DC9CA92-862A-43A1-ACBB-33EA20F10AC6}">
      <dsp:nvSpPr>
        <dsp:cNvPr id="0" name=""/>
        <dsp:cNvSpPr/>
      </dsp:nvSpPr>
      <dsp:spPr>
        <a:xfrm rot="18246728">
          <a:off x="2322091" y="4249280"/>
          <a:ext cx="1418370" cy="4510"/>
        </a:xfrm>
        <a:custGeom>
          <a:avLst/>
          <a:gdLst/>
          <a:ahLst/>
          <a:cxnLst/>
          <a:rect l="0" t="0" r="0" b="0"/>
          <a:pathLst>
            <a:path>
              <a:moveTo>
                <a:pt x="0" y="2255"/>
              </a:moveTo>
              <a:lnTo>
                <a:pt x="1418370"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95818" y="4216076"/>
        <a:ext cx="70918" cy="70918"/>
      </dsp:txXfrm>
    </dsp:sp>
    <dsp:sp modelId="{C0169BBD-CCBB-4837-9E84-AE9E409D980C}">
      <dsp:nvSpPr>
        <dsp:cNvPr id="0" name=""/>
        <dsp:cNvSpPr/>
      </dsp:nvSpPr>
      <dsp:spPr>
        <a:xfrm>
          <a:off x="3428998" y="3438531"/>
          <a:ext cx="2394166" cy="45168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دةتوانيت ثرسيار ئاراستة قسةكةران بكةي و ثيَيان بلَيَي: فلاَن بةرِيَزت كيَشةيةك يان ثرسياريكت هةية؟</a:t>
          </a:r>
          <a:endParaRPr lang="en-GB" sz="1200" kern="1200" dirty="0">
            <a:solidFill>
              <a:schemeClr val="tx1"/>
            </a:solidFill>
            <a:cs typeface="Ali_K_Alwand" pitchFamily="2" charset="-78"/>
          </a:endParaRPr>
        </a:p>
      </dsp:txBody>
      <dsp:txXfrm>
        <a:off x="3442227" y="3451760"/>
        <a:ext cx="2367708" cy="425222"/>
      </dsp:txXfrm>
    </dsp:sp>
    <dsp:sp modelId="{509E559F-62CD-4CAC-87BD-D503B2D56879}">
      <dsp:nvSpPr>
        <dsp:cNvPr id="0" name=""/>
        <dsp:cNvSpPr/>
      </dsp:nvSpPr>
      <dsp:spPr>
        <a:xfrm rot="19343280">
          <a:off x="2537693" y="4554947"/>
          <a:ext cx="922471" cy="4510"/>
        </a:xfrm>
        <a:custGeom>
          <a:avLst/>
          <a:gdLst/>
          <a:ahLst/>
          <a:cxnLst/>
          <a:rect l="0" t="0" r="0" b="0"/>
          <a:pathLst>
            <a:path>
              <a:moveTo>
                <a:pt x="0" y="2255"/>
              </a:moveTo>
              <a:lnTo>
                <a:pt x="922471"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75867" y="4534140"/>
        <a:ext cx="46123" cy="46123"/>
      </dsp:txXfrm>
    </dsp:sp>
    <dsp:sp modelId="{BBE5546A-2901-4893-8F0B-14C6CB37C214}">
      <dsp:nvSpPr>
        <dsp:cNvPr id="0" name=""/>
        <dsp:cNvSpPr/>
      </dsp:nvSpPr>
      <dsp:spPr>
        <a:xfrm>
          <a:off x="3364302" y="4046735"/>
          <a:ext cx="2426897" cy="457940"/>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دةتواني شويَنى ئةو قوتابيانة بطؤريت كةوا لةكاتى وانةوتنةوةدا زؤر قسة دةكةن</a:t>
          </a:r>
          <a:endParaRPr lang="en-GB" sz="1200" kern="1200" dirty="0">
            <a:solidFill>
              <a:schemeClr val="tx1"/>
            </a:solidFill>
            <a:cs typeface="Ali_K_Alwand" pitchFamily="2" charset="-78"/>
          </a:endParaRPr>
        </a:p>
      </dsp:txBody>
      <dsp:txXfrm>
        <a:off x="3377715" y="4060148"/>
        <a:ext cx="2400071" cy="431114"/>
      </dsp:txXfrm>
    </dsp:sp>
    <dsp:sp modelId="{898187C0-E538-486B-8144-C1C7B98BA356}">
      <dsp:nvSpPr>
        <dsp:cNvPr id="0" name=""/>
        <dsp:cNvSpPr/>
      </dsp:nvSpPr>
      <dsp:spPr>
        <a:xfrm rot="930490">
          <a:off x="2620118" y="4935129"/>
          <a:ext cx="738171" cy="4510"/>
        </a:xfrm>
        <a:custGeom>
          <a:avLst/>
          <a:gdLst/>
          <a:ahLst/>
          <a:cxnLst/>
          <a:rect l="0" t="0" r="0" b="0"/>
          <a:pathLst>
            <a:path>
              <a:moveTo>
                <a:pt x="0" y="2255"/>
              </a:moveTo>
              <a:lnTo>
                <a:pt x="738171"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70749" y="4918930"/>
        <a:ext cx="36908" cy="36908"/>
      </dsp:txXfrm>
    </dsp:sp>
    <dsp:sp modelId="{4166187A-DAAA-4DE9-BE46-144996A29E72}">
      <dsp:nvSpPr>
        <dsp:cNvPr id="0" name=""/>
        <dsp:cNvSpPr/>
      </dsp:nvSpPr>
      <dsp:spPr>
        <a:xfrm>
          <a:off x="3344852" y="4665287"/>
          <a:ext cx="2472540" cy="741563"/>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لةدةرةوةى ثؤل, ضاوثيَكةوتن لةطةل زؤرقسةكةران بكة لة ذوورى خؤت, وة ثاداشتى قوتابيانى طويَرِايةلَيش بدةوة بة ثيَدانى نمرةى زيادة يا ستايشكردن لة ثؤلدا</a:t>
          </a:r>
          <a:endParaRPr lang="en-GB" sz="1200" kern="1200" dirty="0">
            <a:solidFill>
              <a:schemeClr val="tx1"/>
            </a:solidFill>
            <a:cs typeface="Ali_K_Alwand" pitchFamily="2" charset="-78"/>
          </a:endParaRPr>
        </a:p>
      </dsp:txBody>
      <dsp:txXfrm>
        <a:off x="3366572" y="4687007"/>
        <a:ext cx="2429100" cy="698123"/>
      </dsp:txXfrm>
    </dsp:sp>
    <dsp:sp modelId="{D0966AF5-6745-4028-A84E-5FA8C04C4F93}">
      <dsp:nvSpPr>
        <dsp:cNvPr id="0" name=""/>
        <dsp:cNvSpPr/>
      </dsp:nvSpPr>
      <dsp:spPr>
        <a:xfrm rot="3247722">
          <a:off x="2368423" y="5355354"/>
          <a:ext cx="1280728" cy="4510"/>
        </a:xfrm>
        <a:custGeom>
          <a:avLst/>
          <a:gdLst/>
          <a:ahLst/>
          <a:cxnLst/>
          <a:rect l="0" t="0" r="0" b="0"/>
          <a:pathLst>
            <a:path>
              <a:moveTo>
                <a:pt x="0" y="2255"/>
              </a:moveTo>
              <a:lnTo>
                <a:pt x="1280728"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76769" y="5325591"/>
        <a:ext cx="64036" cy="64036"/>
      </dsp:txXfrm>
    </dsp:sp>
    <dsp:sp modelId="{B6A544EF-45C6-4DFE-903E-BFF75205C485}">
      <dsp:nvSpPr>
        <dsp:cNvPr id="0" name=""/>
        <dsp:cNvSpPr/>
      </dsp:nvSpPr>
      <dsp:spPr>
        <a:xfrm>
          <a:off x="3384020" y="5555712"/>
          <a:ext cx="2438204" cy="64161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هةرطيز ووشةو قسةى خراث بةرامبةر هيض قوتابيةك بةكار مةهيَنة هةم لة ثؤل و هةم لةناو ذورى تايبةتى خؤتتدا ضونكة وةك شيرى دووسةرى تيذ واية...</a:t>
          </a:r>
          <a:endParaRPr lang="en-GB" sz="1200" kern="1200" dirty="0">
            <a:solidFill>
              <a:schemeClr val="tx1"/>
            </a:solidFill>
          </a:endParaRPr>
        </a:p>
      </dsp:txBody>
      <dsp:txXfrm>
        <a:off x="3402812" y="5574504"/>
        <a:ext cx="2400620" cy="604030"/>
      </dsp:txXfrm>
    </dsp:sp>
    <dsp:sp modelId="{80D48F21-3709-44AD-A57A-70B5688C05BF}">
      <dsp:nvSpPr>
        <dsp:cNvPr id="0" name=""/>
        <dsp:cNvSpPr/>
      </dsp:nvSpPr>
      <dsp:spPr>
        <a:xfrm rot="3954858">
          <a:off x="2050661" y="5735494"/>
          <a:ext cx="1969579" cy="4510"/>
        </a:xfrm>
        <a:custGeom>
          <a:avLst/>
          <a:gdLst/>
          <a:ahLst/>
          <a:cxnLst/>
          <a:rect l="0" t="0" r="0" b="0"/>
          <a:pathLst>
            <a:path>
              <a:moveTo>
                <a:pt x="0" y="2255"/>
              </a:moveTo>
              <a:lnTo>
                <a:pt x="1969579"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86211" y="5688510"/>
        <a:ext cx="98478" cy="98478"/>
      </dsp:txXfrm>
    </dsp:sp>
    <dsp:sp modelId="{099DFDE1-B83F-43F6-A2B4-9D1D7D45839A}">
      <dsp:nvSpPr>
        <dsp:cNvPr id="0" name=""/>
        <dsp:cNvSpPr/>
      </dsp:nvSpPr>
      <dsp:spPr>
        <a:xfrm>
          <a:off x="3437346" y="6301384"/>
          <a:ext cx="2391455" cy="670831"/>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لةكاتى ضاوثيَكةوتندا بةرِيَزةوة هانى قوتابي بدة, وة ثاشان ثيَيان بلَىَ كةوا ثيَويستة هةلَسوكةوتى خؤيان بطؤرِن و ببنة قوتابى نموونةيي</a:t>
          </a:r>
          <a:endParaRPr lang="en-GB" sz="1200" kern="1200" dirty="0">
            <a:solidFill>
              <a:schemeClr val="tx1"/>
            </a:solidFill>
          </a:endParaRPr>
        </a:p>
      </dsp:txBody>
      <dsp:txXfrm>
        <a:off x="3456994" y="6321032"/>
        <a:ext cx="2352159" cy="631535"/>
      </dsp:txXfrm>
    </dsp:sp>
    <dsp:sp modelId="{D3F51C34-1E09-4D0C-B98C-6F3DF4FAD2D4}">
      <dsp:nvSpPr>
        <dsp:cNvPr id="0" name=""/>
        <dsp:cNvSpPr/>
      </dsp:nvSpPr>
      <dsp:spPr>
        <a:xfrm rot="4406933">
          <a:off x="1672183" y="6125077"/>
          <a:ext cx="2688667" cy="4510"/>
        </a:xfrm>
        <a:custGeom>
          <a:avLst/>
          <a:gdLst/>
          <a:ahLst/>
          <a:cxnLst/>
          <a:rect l="0" t="0" r="0" b="0"/>
          <a:pathLst>
            <a:path>
              <a:moveTo>
                <a:pt x="0" y="2255"/>
              </a:moveTo>
              <a:lnTo>
                <a:pt x="2688667"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49300" y="6060116"/>
        <a:ext cx="134433" cy="134433"/>
      </dsp:txXfrm>
    </dsp:sp>
    <dsp:sp modelId="{8FCDDD40-F204-45D4-930F-BAAB76BBAE99}">
      <dsp:nvSpPr>
        <dsp:cNvPr id="0" name=""/>
        <dsp:cNvSpPr/>
      </dsp:nvSpPr>
      <dsp:spPr>
        <a:xfrm>
          <a:off x="3399478" y="7099063"/>
          <a:ext cx="2422658" cy="633804"/>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رِيَطة بدة قوتابي قسةى خؤى بكا لةسةر كةسيَتى لةوانةية كيَشةى هةبيَ و ثيَويستى بة يارمةتى و ئامؤذطارى تؤ هةبيَت</a:t>
          </a:r>
          <a:endParaRPr lang="en-GB" sz="1200" kern="1200" dirty="0">
            <a:solidFill>
              <a:schemeClr val="tx1"/>
            </a:solidFill>
          </a:endParaRPr>
        </a:p>
      </dsp:txBody>
      <dsp:txXfrm>
        <a:off x="3418041" y="7117626"/>
        <a:ext cx="2385532" cy="596678"/>
      </dsp:txXfrm>
    </dsp:sp>
    <dsp:sp modelId="{4DB74E45-134F-4F1F-BAB6-550C6B354110}">
      <dsp:nvSpPr>
        <dsp:cNvPr id="0" name=""/>
        <dsp:cNvSpPr/>
      </dsp:nvSpPr>
      <dsp:spPr>
        <a:xfrm rot="7240714">
          <a:off x="-851656" y="6821209"/>
          <a:ext cx="4615499" cy="4510"/>
        </a:xfrm>
        <a:custGeom>
          <a:avLst/>
          <a:gdLst/>
          <a:ahLst/>
          <a:cxnLst/>
          <a:rect l="0" t="0" r="0" b="0"/>
          <a:pathLst>
            <a:path>
              <a:moveTo>
                <a:pt x="0" y="2255"/>
              </a:moveTo>
              <a:lnTo>
                <a:pt x="4615499"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rot="10800000">
        <a:off x="1340705" y="6708077"/>
        <a:ext cx="230774" cy="230774"/>
      </dsp:txXfrm>
    </dsp:sp>
    <dsp:sp modelId="{176961BB-F3A5-4CE8-9C57-AA3DE77A661A}">
      <dsp:nvSpPr>
        <dsp:cNvPr id="0" name=""/>
        <dsp:cNvSpPr/>
      </dsp:nvSpPr>
      <dsp:spPr>
        <a:xfrm>
          <a:off x="278630" y="8482468"/>
          <a:ext cx="2841489" cy="651521"/>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ثيَويستة قوتابى هةردةم سةرقالَبكريَت بة ئةنجامدامدانى ضالاَكييةكانى وةك خويندنةوة, شيكاركردنى ثرسيارةكان, وة واجبةكانى مالَ, بةمةبةستى كؤنترؤلَكردنى ذاوةذاوى ناو ثؤل </a:t>
          </a:r>
          <a:endParaRPr lang="en-GB" sz="1200" kern="1200" dirty="0">
            <a:solidFill>
              <a:schemeClr val="tx1"/>
            </a:solidFill>
            <a:cs typeface="Ali_K_Alwand" pitchFamily="2" charset="-78"/>
          </a:endParaRPr>
        </a:p>
      </dsp:txBody>
      <dsp:txXfrm>
        <a:off x="297712" y="8501550"/>
        <a:ext cx="2803325" cy="613357"/>
      </dsp:txXfrm>
    </dsp:sp>
    <dsp:sp modelId="{B2D6CB19-20FB-4C45-8DEB-21420C55AAF2}">
      <dsp:nvSpPr>
        <dsp:cNvPr id="0" name=""/>
        <dsp:cNvSpPr/>
      </dsp:nvSpPr>
      <dsp:spPr>
        <a:xfrm rot="4822595">
          <a:off x="926635" y="6857149"/>
          <a:ext cx="4099093" cy="4510"/>
        </a:xfrm>
        <a:custGeom>
          <a:avLst/>
          <a:gdLst/>
          <a:ahLst/>
          <a:cxnLst/>
          <a:rect l="0" t="0" r="0" b="0"/>
          <a:pathLst>
            <a:path>
              <a:moveTo>
                <a:pt x="0" y="2255"/>
              </a:moveTo>
              <a:lnTo>
                <a:pt x="4099093"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873704" y="6756927"/>
        <a:ext cx="204954" cy="204954"/>
      </dsp:txXfrm>
    </dsp:sp>
    <dsp:sp modelId="{4519F201-C24E-41CE-8862-EF4B6DAD2EE5}">
      <dsp:nvSpPr>
        <dsp:cNvPr id="0" name=""/>
        <dsp:cNvSpPr/>
      </dsp:nvSpPr>
      <dsp:spPr>
        <a:xfrm rot="10800000" flipV="1">
          <a:off x="3318808" y="8616218"/>
          <a:ext cx="2548591" cy="527782"/>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ئةو مامؤستيانةى رِيَزى قوتابيان نةكردؤتة بنضينة, زؤر زةحمةتة بتوانن بة ئاسانى ذاوةذاوى ثؤل كؤنترؤلَ بكةن</a:t>
          </a:r>
          <a:endParaRPr lang="en-GB" sz="1200" kern="1200" dirty="0">
            <a:solidFill>
              <a:schemeClr val="tx1"/>
            </a:solidFill>
            <a:cs typeface="Ali_K_Alwand" pitchFamily="2" charset="-78"/>
          </a:endParaRPr>
        </a:p>
      </dsp:txBody>
      <dsp:txXfrm rot="-10800000">
        <a:off x="3334266" y="8631676"/>
        <a:ext cx="2517675" cy="496866"/>
      </dsp:txXfrm>
    </dsp:sp>
    <dsp:sp modelId="{8838853B-C986-4439-8850-9AA83471570F}">
      <dsp:nvSpPr>
        <dsp:cNvPr id="0" name=""/>
        <dsp:cNvSpPr/>
      </dsp:nvSpPr>
      <dsp:spPr>
        <a:xfrm rot="4647653">
          <a:off x="1300479" y="6498584"/>
          <a:ext cx="3405508" cy="4510"/>
        </a:xfrm>
        <a:custGeom>
          <a:avLst/>
          <a:gdLst/>
          <a:ahLst/>
          <a:cxnLst/>
          <a:rect l="0" t="0" r="0" b="0"/>
          <a:pathLst>
            <a:path>
              <a:moveTo>
                <a:pt x="0" y="2255"/>
              </a:moveTo>
              <a:lnTo>
                <a:pt x="3405508" y="2255"/>
              </a:lnTo>
            </a:path>
          </a:pathLst>
        </a:custGeom>
        <a:noFill/>
        <a:ln w="1905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GB" sz="1200" kern="1200">
            <a:solidFill>
              <a:schemeClr val="tx1"/>
            </a:solidFill>
          </a:endParaRPr>
        </a:p>
      </dsp:txBody>
      <dsp:txXfrm>
        <a:off x="2918096" y="6415702"/>
        <a:ext cx="170275" cy="170275"/>
      </dsp:txXfrm>
    </dsp:sp>
    <dsp:sp modelId="{8A4E5320-7A9E-46CD-9A38-0E66D0FE2AB8}">
      <dsp:nvSpPr>
        <dsp:cNvPr id="0" name=""/>
        <dsp:cNvSpPr/>
      </dsp:nvSpPr>
      <dsp:spPr>
        <a:xfrm>
          <a:off x="3372912" y="7849003"/>
          <a:ext cx="2433984" cy="627955"/>
        </a:xfrm>
        <a:prstGeom prst="roundRect">
          <a:avLst>
            <a:gd name="adj" fmla="val 10000"/>
          </a:avLst>
        </a:prstGeom>
        <a:solidFill>
          <a:schemeClr val="bg1"/>
        </a:solidFill>
        <a:ln w="381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JO" sz="1200" kern="1200" dirty="0" smtClean="0">
              <a:solidFill>
                <a:schemeClr val="tx1"/>
              </a:solidFill>
              <a:cs typeface="Ali_K_Alwand" pitchFamily="2" charset="-78"/>
            </a:rPr>
            <a:t>ئةو مامؤستايانةى كةوا خؤيان بةسةركةوتوويي ئامادةنةكردوة بؤ ثرِؤسةى وانةووتنةوةى رِؤذانة, كؤنترؤلَكردنى ذاوةذاوى ثؤل لةدةستدةدةن</a:t>
          </a:r>
          <a:endParaRPr lang="en-GB" sz="1200" kern="1200" dirty="0">
            <a:solidFill>
              <a:schemeClr val="tx1"/>
            </a:solidFill>
            <a:cs typeface="Ali_K_Alwand" pitchFamily="2" charset="-78"/>
          </a:endParaRPr>
        </a:p>
      </dsp:txBody>
      <dsp:txXfrm>
        <a:off x="3391304" y="7867395"/>
        <a:ext cx="2397200" cy="5911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F165BD-A878-460A-B4F1-273AEF28DCD0}" type="datetimeFigureOut">
              <a:rPr lang="en-GB" smtClean="0"/>
              <a:pPr/>
              <a:t>26/10/2020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pl-PL" smtClean="0"/>
              <a:t>Hawraz.haryad@yahoo.com      Assis. Lec. Hawraz Sami     2016-2017</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2D82AD-9D13-4C01-A668-95C8698D8997}" type="slidenum">
              <a:rPr lang="en-GB" smtClean="0"/>
              <a:pPr/>
              <a:t>‹#›</a:t>
            </a:fld>
            <a:endParaRPr lang="en-GB"/>
          </a:p>
        </p:txBody>
      </p:sp>
    </p:spTree>
    <p:extLst>
      <p:ext uri="{BB962C8B-B14F-4D97-AF65-F5344CB8AC3E}">
        <p14:creationId xmlns:p14="http://schemas.microsoft.com/office/powerpoint/2010/main" val="375041261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BD073-A34A-4F72-AFDA-576A262D1989}" type="datetimeFigureOut">
              <a:rPr lang="en-GB" smtClean="0"/>
              <a:pPr/>
              <a:t>26/10/2020</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pl-PL" smtClean="0"/>
              <a:t>Hawraz.haryad@yahoo.com      Assis. Lec. Hawraz Sami     2016-2017</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F35B2-68A2-4C40-84BD-307F1F6A6FD3}" type="slidenum">
              <a:rPr lang="en-GB" smtClean="0"/>
              <a:pPr/>
              <a:t>‹#›</a:t>
            </a:fld>
            <a:endParaRPr lang="en-GB"/>
          </a:p>
        </p:txBody>
      </p:sp>
    </p:spTree>
    <p:extLst>
      <p:ext uri="{BB962C8B-B14F-4D97-AF65-F5344CB8AC3E}">
        <p14:creationId xmlns:p14="http://schemas.microsoft.com/office/powerpoint/2010/main" val="1317870442"/>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r>
              <a:rPr lang="pl-PL" smtClean="0"/>
              <a:t>Hawraz.haryad@yahoo.com      Assis. Lec. Hawraz Sami     2016-2017</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Footer Placeholder 3"/>
          <p:cNvSpPr>
            <a:spLocks noGrp="1"/>
          </p:cNvSpPr>
          <p:nvPr>
            <p:ph type="ftr" sz="quarter" idx="10"/>
          </p:nvPr>
        </p:nvSpPr>
        <p:spPr/>
        <p:txBody>
          <a:bodyPr/>
          <a:lstStyle/>
          <a:p>
            <a:r>
              <a:rPr lang="pl-PL" smtClean="0"/>
              <a:t>Hawraz.haryad@yahoo.com      Assis. Lec. Hawraz Sami     2016-2017</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5" name="Footer Placeholder 4"/>
          <p:cNvSpPr>
            <a:spLocks noGrp="1"/>
          </p:cNvSpPr>
          <p:nvPr>
            <p:ph type="ftr" sz="quarter" idx="10"/>
          </p:nvPr>
        </p:nvSpPr>
        <p:spPr/>
        <p:txBody>
          <a:bodyPr/>
          <a:lstStyle/>
          <a:p>
            <a:r>
              <a:rPr lang="pl-PL" smtClean="0"/>
              <a:t>Hawraz.haryad@yahoo.com      Assis. Lec. Hawraz Sami     2016-2017</a:t>
            </a:r>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5" name="Footer Placeholder 4"/>
          <p:cNvSpPr>
            <a:spLocks noGrp="1"/>
          </p:cNvSpPr>
          <p:nvPr>
            <p:ph type="ftr" sz="quarter" idx="10"/>
          </p:nvPr>
        </p:nvSpPr>
        <p:spPr/>
        <p:txBody>
          <a:bodyPr/>
          <a:lstStyle/>
          <a:p>
            <a:r>
              <a:rPr lang="pl-PL" smtClean="0"/>
              <a:t>Hawraz.haryad@yahoo.com      Assis. Lec. Hawraz Sami     2016-2017</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6F5F76-8CC2-4DC7-87AD-D2E00F9CE5E2}" type="datetime1">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0D936-56C6-4DEE-8F13-14A265F01C48}" type="datetime1">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48003C-04C1-4020-AF87-C5DC9425D47C}" type="datetime1">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0CBDE-6E43-4DDE-9CC2-F4E313CA0579}" type="datetime1">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19F13-DC7D-47EA-BE2F-8FC8F6D4079C}" type="datetime1">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7D202-547E-4FEE-98FB-D36749E316C2}" type="datetime1">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536927-8CD2-485C-9686-B52247C976C8}" type="datetime1">
              <a:rPr lang="en-US" smtClean="0"/>
              <a:pPr/>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C4EBB4-33CE-4238-8467-0D60455B2A5A}" type="datetime1">
              <a:rPr lang="en-US" smtClean="0"/>
              <a:pPr/>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D0354-0C0A-4F22-8122-2CE3B7D5AEC5}" type="datetime1">
              <a:rPr lang="en-US" smtClean="0"/>
              <a:pPr/>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EABEA-FB2C-4F5F-9E95-1EC0390E5E63}" type="datetime1">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D8668-2500-4410-8A74-8C7F11A2C6BD}" type="datetime1">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90188917-F3FB-476D-B711-B2AB33269ECC}" type="datetime1">
              <a:rPr lang="en-US" smtClean="0"/>
              <a:pPr/>
              <a:t>10/26/2020</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3</a:t>
            </a:r>
            <a:br>
              <a:rPr lang="en-US" dirty="0"/>
            </a:br>
            <a:r>
              <a:rPr lang="en-US" dirty="0"/>
              <a:t> Viewing and Application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9028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6324600"/>
            <a:ext cx="1066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600" b="1" dirty="0" smtClean="0">
                <a:solidFill>
                  <a:schemeClr val="tx1"/>
                </a:solidFill>
                <a:cs typeface="Ali_K_Alwand" pitchFamily="2" charset="-78"/>
              </a:rPr>
              <a:t>بيركردنةوة و بيروبؤضوونت ليَرةدا بنووسة</a:t>
            </a:r>
            <a:r>
              <a:rPr lang="en-GB" sz="1600" b="1" dirty="0" smtClean="0">
                <a:solidFill>
                  <a:schemeClr val="tx1"/>
                </a:solidFill>
              </a:rPr>
              <a:t>↓</a:t>
            </a:r>
            <a:endParaRPr lang="en-GB" sz="2000" b="1" dirty="0">
              <a:solidFill>
                <a:schemeClr val="tx1"/>
              </a:solidFill>
            </a:endParaRPr>
          </a:p>
        </p:txBody>
      </p:sp>
      <p:graphicFrame>
        <p:nvGraphicFramePr>
          <p:cNvPr id="4" name="Diagram 3"/>
          <p:cNvGraphicFramePr/>
          <p:nvPr/>
        </p:nvGraphicFramePr>
        <p:xfrm>
          <a:off x="76200" y="457200"/>
          <a:ext cx="6400800" cy="929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Up Ribbon 7"/>
          <p:cNvSpPr/>
          <p:nvPr/>
        </p:nvSpPr>
        <p:spPr>
          <a:xfrm>
            <a:off x="381000" y="304800"/>
            <a:ext cx="6172200" cy="762000"/>
          </a:xfrm>
          <a:prstGeom prst="ribbon2">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b="1" dirty="0" smtClean="0">
                <a:solidFill>
                  <a:schemeClr val="tx1"/>
                </a:solidFill>
                <a:latin typeface="Vrinda" pitchFamily="34" charset="0"/>
                <a:cs typeface="Ali_K_Alwand" pitchFamily="2" charset="-78"/>
              </a:rPr>
              <a:t>ضى دةكةيت لة يةكةم رِؤذى وانةوتنةوةدا</a:t>
            </a:r>
            <a:r>
              <a:rPr lang="ar-JO" b="1" dirty="0" smtClean="0">
                <a:solidFill>
                  <a:schemeClr val="tx1"/>
                </a:solidFill>
                <a:cs typeface="Ali_K_Alwand" pitchFamily="2" charset="-78"/>
              </a:rPr>
              <a:t>؟</a:t>
            </a:r>
          </a:p>
          <a:p>
            <a:pPr algn="ctr"/>
            <a:endParaRPr lang="ar-JO" sz="100" b="1" dirty="0" smtClean="0">
              <a:solidFill>
                <a:schemeClr val="tx1"/>
              </a:solidFill>
              <a:cs typeface="Ali_K_Alwand" pitchFamily="2" charset="-78"/>
            </a:endParaRPr>
          </a:p>
        </p:txBody>
      </p:sp>
      <p:sp>
        <p:nvSpPr>
          <p:cNvPr id="10" name="Rectangle 9"/>
          <p:cNvSpPr/>
          <p:nvPr/>
        </p:nvSpPr>
        <p:spPr>
          <a:xfrm>
            <a:off x="1066800" y="533400"/>
            <a:ext cx="838201"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400" b="1" dirty="0" smtClean="0">
                <a:solidFill>
                  <a:schemeClr val="tx1"/>
                </a:solidFill>
              </a:rPr>
              <a:t>Teaching </a:t>
            </a:r>
            <a:r>
              <a:rPr lang="en-GB" sz="1050" b="1" dirty="0" smtClean="0">
                <a:solidFill>
                  <a:schemeClr val="tx1"/>
                </a:solidFill>
              </a:rPr>
              <a:t>Application</a:t>
            </a:r>
            <a:endParaRPr lang="en-GB" sz="1050" b="1" dirty="0">
              <a:solidFill>
                <a:schemeClr val="tx1"/>
              </a:solidFill>
            </a:endParaRPr>
          </a:p>
        </p:txBody>
      </p:sp>
      <p:sp>
        <p:nvSpPr>
          <p:cNvPr id="9" name="Rectangle 8"/>
          <p:cNvSpPr/>
          <p:nvPr/>
        </p:nvSpPr>
        <p:spPr>
          <a:xfrm>
            <a:off x="304800" y="9296400"/>
            <a:ext cx="6172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Gulim" pitchFamily="34" charset="-127"/>
              <a:ea typeface="Gulim" pitchFamily="34" charset="-127"/>
              <a:cs typeface="Krmanj_A_Hasarost" pitchFamily="2" charset="-78"/>
            </a:endParaRPr>
          </a:p>
        </p:txBody>
      </p:sp>
      <p:sp>
        <p:nvSpPr>
          <p:cNvPr id="13" name="Rectangle 12"/>
          <p:cNvSpPr/>
          <p:nvPr/>
        </p:nvSpPr>
        <p:spPr>
          <a:xfrm>
            <a:off x="5029200" y="533400"/>
            <a:ext cx="8382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b="1" dirty="0" smtClean="0">
                <a:solidFill>
                  <a:schemeClr val="tx1"/>
                </a:solidFill>
                <a:cs typeface="Ali_K_Alwand" pitchFamily="2" charset="-78"/>
              </a:rPr>
              <a:t>1</a:t>
            </a:r>
            <a:endParaRPr lang="ar-JO" sz="1200" b="1" dirty="0" smtClean="0">
              <a:solidFill>
                <a:schemeClr val="tx1"/>
              </a:solidFill>
              <a:cs typeface="Ali_K_Alwand" pitchFamily="2" charset="-78"/>
            </a:endParaRPr>
          </a:p>
          <a:p>
            <a:pPr algn="ctr"/>
            <a:r>
              <a:rPr lang="ar-JO" sz="1150" b="1" dirty="0" smtClean="0">
                <a:solidFill>
                  <a:schemeClr val="tx1"/>
                </a:solidFill>
                <a:cs typeface="Ali_K_Alwand" pitchFamily="2" charset="-78"/>
              </a:rPr>
              <a:t>قؤناغى ضوارةم</a:t>
            </a:r>
          </a:p>
          <a:p>
            <a:pPr algn="ctr"/>
            <a:r>
              <a:rPr lang="ar-JO" sz="1000" b="1" dirty="0" smtClean="0">
                <a:solidFill>
                  <a:schemeClr val="tx1"/>
                </a:solidFill>
              </a:rPr>
              <a:t>-</a:t>
            </a:r>
            <a:endParaRPr lang="en-GB" sz="1000" b="1" dirty="0">
              <a:solidFill>
                <a:schemeClr val="tx1"/>
              </a:solidFill>
              <a:cs typeface="Ali_K_Alwand" pitchFamily="2" charset="-78"/>
            </a:endParaRPr>
          </a:p>
        </p:txBody>
      </p:sp>
    </p:spTree>
    <p:extLst>
      <p:ext uri="{BB962C8B-B14F-4D97-AF65-F5344CB8AC3E}">
        <p14:creationId xmlns:p14="http://schemas.microsoft.com/office/powerpoint/2010/main" val="1890158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76939850"/>
              </p:ext>
            </p:extLst>
          </p:nvPr>
        </p:nvGraphicFramePr>
        <p:xfrm>
          <a:off x="76200" y="457200"/>
          <a:ext cx="6400800" cy="929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3"/>
          <p:cNvSpPr/>
          <p:nvPr/>
        </p:nvSpPr>
        <p:spPr>
          <a:xfrm>
            <a:off x="304800" y="6400800"/>
            <a:ext cx="9906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Write your opinion, comment here↓</a:t>
            </a:r>
            <a:endParaRPr lang="en-GB" b="1" dirty="0">
              <a:solidFill>
                <a:schemeClr val="tx1"/>
              </a:solidFill>
            </a:endParaRPr>
          </a:p>
        </p:txBody>
      </p:sp>
      <p:sp>
        <p:nvSpPr>
          <p:cNvPr id="8" name="Up Ribbon 7"/>
          <p:cNvSpPr/>
          <p:nvPr/>
        </p:nvSpPr>
        <p:spPr>
          <a:xfrm>
            <a:off x="381000" y="304800"/>
            <a:ext cx="6172200" cy="762000"/>
          </a:xfrm>
          <a:prstGeom prst="ribbon2">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Education College</a:t>
            </a:r>
          </a:p>
          <a:p>
            <a:pPr algn="ctr"/>
            <a:r>
              <a:rPr lang="en-GB" sz="1600" b="1" dirty="0" smtClean="0">
                <a:solidFill>
                  <a:schemeClr val="tx1"/>
                </a:solidFill>
              </a:rPr>
              <a:t>Biology Department</a:t>
            </a:r>
            <a:endParaRPr lang="en-GB" sz="1600" b="1" dirty="0">
              <a:solidFill>
                <a:schemeClr val="tx1"/>
              </a:solidFill>
            </a:endParaRPr>
          </a:p>
        </p:txBody>
      </p:sp>
      <p:sp>
        <p:nvSpPr>
          <p:cNvPr id="12" name="Rectangle 11"/>
          <p:cNvSpPr/>
          <p:nvPr/>
        </p:nvSpPr>
        <p:spPr>
          <a:xfrm>
            <a:off x="304800" y="9296400"/>
            <a:ext cx="6172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p:txBody>
      </p:sp>
      <p:sp>
        <p:nvSpPr>
          <p:cNvPr id="13" name="Rectangle 12"/>
          <p:cNvSpPr/>
          <p:nvPr/>
        </p:nvSpPr>
        <p:spPr>
          <a:xfrm>
            <a:off x="5029200" y="533400"/>
            <a:ext cx="8382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smtClean="0">
              <a:solidFill>
                <a:schemeClr val="tx1"/>
              </a:solidFill>
            </a:endParaRPr>
          </a:p>
          <a:p>
            <a:pPr algn="ctr"/>
            <a:r>
              <a:rPr lang="en-GB" sz="1400" b="1" dirty="0" smtClean="0">
                <a:solidFill>
                  <a:schemeClr val="tx1"/>
                </a:solidFill>
              </a:rPr>
              <a:t>4</a:t>
            </a:r>
            <a:r>
              <a:rPr lang="en-GB" sz="1400" b="1" baseline="30000" dirty="0" smtClean="0">
                <a:solidFill>
                  <a:schemeClr val="tx1"/>
                </a:solidFill>
              </a:rPr>
              <a:t>th</a:t>
            </a:r>
            <a:r>
              <a:rPr lang="en-GB" sz="1400" b="1" dirty="0" smtClean="0">
                <a:solidFill>
                  <a:schemeClr val="tx1"/>
                </a:solidFill>
              </a:rPr>
              <a:t> Class</a:t>
            </a:r>
            <a:endParaRPr lang="en-GB" sz="1400" b="1" dirty="0">
              <a:solidFill>
                <a:schemeClr val="tx1"/>
              </a:solidFill>
            </a:endParaRPr>
          </a:p>
        </p:txBody>
      </p:sp>
      <p:sp>
        <p:nvSpPr>
          <p:cNvPr id="15" name="Rectangle 14"/>
          <p:cNvSpPr/>
          <p:nvPr/>
        </p:nvSpPr>
        <p:spPr>
          <a:xfrm>
            <a:off x="1066800" y="533400"/>
            <a:ext cx="838201"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400" b="1" dirty="0" smtClean="0">
                <a:solidFill>
                  <a:schemeClr val="tx1"/>
                </a:solidFill>
              </a:rPr>
              <a:t>Teaching </a:t>
            </a:r>
            <a:r>
              <a:rPr lang="en-GB" sz="1050" b="1" dirty="0" smtClean="0">
                <a:solidFill>
                  <a:schemeClr val="tx1"/>
                </a:solidFill>
              </a:rPr>
              <a:t>Application</a:t>
            </a:r>
            <a:endParaRPr lang="en-GB" sz="105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Lecture: 4</a:t>
            </a:r>
            <a:r>
              <a:rPr lang="en-US" sz="2800" dirty="0" smtClean="0"/>
              <a:t/>
            </a:r>
            <a:br>
              <a:rPr lang="en-US" sz="2800" dirty="0" smtClean="0"/>
            </a:br>
            <a:r>
              <a:rPr lang="en-US" dirty="0" smtClean="0"/>
              <a:t> </a:t>
            </a:r>
            <a:r>
              <a:rPr lang="en-US" dirty="0"/>
              <a:t>Viewing and Application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174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62000" y="8077200"/>
            <a:ext cx="9906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Write your opinion, comment here→</a:t>
            </a:r>
            <a:endParaRPr lang="en-GB" b="1" dirty="0">
              <a:solidFill>
                <a:schemeClr val="tx1"/>
              </a:solidFill>
            </a:endParaRPr>
          </a:p>
        </p:txBody>
      </p:sp>
      <p:graphicFrame>
        <p:nvGraphicFramePr>
          <p:cNvPr id="4" name="Diagram 3"/>
          <p:cNvGraphicFramePr/>
          <p:nvPr/>
        </p:nvGraphicFramePr>
        <p:xfrm>
          <a:off x="457200" y="152400"/>
          <a:ext cx="5791200" cy="960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Up Ribbon 5"/>
          <p:cNvSpPr/>
          <p:nvPr/>
        </p:nvSpPr>
        <p:spPr>
          <a:xfrm>
            <a:off x="381000" y="304800"/>
            <a:ext cx="6172200" cy="762000"/>
          </a:xfrm>
          <a:prstGeom prst="ribbon2">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rPr>
              <a:t>Education College</a:t>
            </a:r>
          </a:p>
          <a:p>
            <a:pPr algn="ctr"/>
            <a:r>
              <a:rPr lang="en-GB" sz="1600" b="1" dirty="0" smtClean="0">
                <a:solidFill>
                  <a:schemeClr val="tx1"/>
                </a:solidFill>
              </a:rPr>
              <a:t>Biology Department</a:t>
            </a:r>
            <a:endParaRPr lang="en-GB" sz="1600" b="1" dirty="0">
              <a:solidFill>
                <a:schemeClr val="tx1"/>
              </a:solidFill>
            </a:endParaRPr>
          </a:p>
        </p:txBody>
      </p:sp>
      <p:sp>
        <p:nvSpPr>
          <p:cNvPr id="9" name="Rectangle 8"/>
          <p:cNvSpPr/>
          <p:nvPr/>
        </p:nvSpPr>
        <p:spPr>
          <a:xfrm>
            <a:off x="304800" y="9296400"/>
            <a:ext cx="6172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p:txBody>
      </p:sp>
      <p:sp>
        <p:nvSpPr>
          <p:cNvPr id="11" name="Rectangle 10"/>
          <p:cNvSpPr/>
          <p:nvPr/>
        </p:nvSpPr>
        <p:spPr>
          <a:xfrm>
            <a:off x="5029200" y="533400"/>
            <a:ext cx="8382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smtClean="0">
              <a:solidFill>
                <a:schemeClr val="tx1"/>
              </a:solidFill>
            </a:endParaRPr>
          </a:p>
          <a:p>
            <a:pPr algn="ctr"/>
            <a:r>
              <a:rPr lang="en-GB" sz="1400" b="1" dirty="0" smtClean="0">
                <a:solidFill>
                  <a:schemeClr val="tx1"/>
                </a:solidFill>
              </a:rPr>
              <a:t>4</a:t>
            </a:r>
            <a:r>
              <a:rPr lang="en-GB" sz="1400" b="1" baseline="30000" dirty="0" smtClean="0">
                <a:solidFill>
                  <a:schemeClr val="tx1"/>
                </a:solidFill>
              </a:rPr>
              <a:t>th</a:t>
            </a:r>
            <a:r>
              <a:rPr lang="en-GB" sz="1400" b="1" dirty="0" smtClean="0">
                <a:solidFill>
                  <a:schemeClr val="tx1"/>
                </a:solidFill>
              </a:rPr>
              <a:t> Class</a:t>
            </a:r>
            <a:endParaRPr lang="en-GB" sz="1400" b="1" dirty="0">
              <a:solidFill>
                <a:schemeClr val="tx1"/>
              </a:solidFill>
            </a:endParaRPr>
          </a:p>
        </p:txBody>
      </p:sp>
      <p:sp>
        <p:nvSpPr>
          <p:cNvPr id="12" name="Rectangle 11"/>
          <p:cNvSpPr/>
          <p:nvPr/>
        </p:nvSpPr>
        <p:spPr>
          <a:xfrm>
            <a:off x="1066800" y="533400"/>
            <a:ext cx="838201"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400" b="1" dirty="0" smtClean="0">
                <a:solidFill>
                  <a:schemeClr val="tx1"/>
                </a:solidFill>
              </a:rPr>
              <a:t>Teaching </a:t>
            </a:r>
            <a:r>
              <a:rPr lang="en-GB" sz="1050" b="1" dirty="0" smtClean="0">
                <a:solidFill>
                  <a:schemeClr val="tx1"/>
                </a:solidFill>
              </a:rPr>
              <a:t>Application</a:t>
            </a:r>
            <a:endParaRPr lang="en-GB" sz="105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2900" y="2311401"/>
            <a:ext cx="6172200" cy="1879599"/>
          </a:xfrm>
        </p:spPr>
        <p:txBody>
          <a:bodyPr/>
          <a:lstStyle/>
          <a:p>
            <a:r>
              <a:rPr lang="en-US" sz="1800" dirty="0"/>
              <a:t>Lecture</a:t>
            </a:r>
            <a:r>
              <a:rPr lang="en-US" sz="1800"/>
              <a:t>: </a:t>
            </a:r>
            <a:r>
              <a:rPr lang="en-US" sz="1800" smtClean="0"/>
              <a:t>5</a:t>
            </a:r>
            <a:r>
              <a:rPr lang="en-US" sz="1800" dirty="0"/>
              <a:t/>
            </a:r>
            <a:br>
              <a:rPr lang="en-US" sz="1800" dirty="0"/>
            </a:br>
            <a:r>
              <a:rPr lang="en-US" dirty="0"/>
              <a:t> Viewing and Application</a:t>
            </a:r>
          </a:p>
        </p:txBody>
      </p:sp>
    </p:spTree>
    <p:extLst>
      <p:ext uri="{BB962C8B-B14F-4D97-AF65-F5344CB8AC3E}">
        <p14:creationId xmlns:p14="http://schemas.microsoft.com/office/powerpoint/2010/main" val="69942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752600" y="7086600"/>
            <a:ext cx="1447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Write your opinion, comment here↓</a:t>
            </a:r>
            <a:endParaRPr lang="en-GB" b="1" dirty="0">
              <a:solidFill>
                <a:schemeClr val="tx1"/>
              </a:solidFill>
            </a:endParaRPr>
          </a:p>
        </p:txBody>
      </p:sp>
      <p:graphicFrame>
        <p:nvGraphicFramePr>
          <p:cNvPr id="4" name="Diagram 3"/>
          <p:cNvGraphicFramePr/>
          <p:nvPr/>
        </p:nvGraphicFramePr>
        <p:xfrm>
          <a:off x="381000" y="76200"/>
          <a:ext cx="5867400" cy="967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Up Ribbon 5"/>
          <p:cNvSpPr/>
          <p:nvPr/>
        </p:nvSpPr>
        <p:spPr>
          <a:xfrm>
            <a:off x="381000" y="304800"/>
            <a:ext cx="6172200" cy="762000"/>
          </a:xfrm>
          <a:prstGeom prst="ribbon2">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smtClean="0">
              <a:solidFill>
                <a:schemeClr val="tx1"/>
              </a:solidFill>
              <a:latin typeface="Vrinda" pitchFamily="34" charset="0"/>
              <a:cs typeface="Vrinda" pitchFamily="34" charset="0"/>
            </a:endParaRPr>
          </a:p>
          <a:p>
            <a:pPr algn="ctr"/>
            <a:r>
              <a:rPr lang="en-GB" sz="1600" b="1" dirty="0" smtClean="0">
                <a:solidFill>
                  <a:schemeClr val="tx1"/>
                </a:solidFill>
              </a:rPr>
              <a:t>Education College</a:t>
            </a:r>
          </a:p>
          <a:p>
            <a:pPr algn="ctr"/>
            <a:r>
              <a:rPr lang="en-GB" sz="1600" b="1" dirty="0" smtClean="0">
                <a:solidFill>
                  <a:schemeClr val="tx1"/>
                </a:solidFill>
              </a:rPr>
              <a:t>Biology Department</a:t>
            </a:r>
            <a:endParaRPr lang="en-GB" sz="1600" b="1" dirty="0">
              <a:solidFill>
                <a:schemeClr val="tx1"/>
              </a:solidFill>
            </a:endParaRPr>
          </a:p>
        </p:txBody>
      </p:sp>
      <p:sp>
        <p:nvSpPr>
          <p:cNvPr id="10" name="Rectangle 9"/>
          <p:cNvSpPr/>
          <p:nvPr/>
        </p:nvSpPr>
        <p:spPr>
          <a:xfrm>
            <a:off x="304800" y="9296400"/>
            <a:ext cx="6172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p:txBody>
      </p:sp>
      <p:sp>
        <p:nvSpPr>
          <p:cNvPr id="11" name="Rectangle 10"/>
          <p:cNvSpPr/>
          <p:nvPr/>
        </p:nvSpPr>
        <p:spPr>
          <a:xfrm>
            <a:off x="5029200" y="533400"/>
            <a:ext cx="8382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smtClean="0">
              <a:solidFill>
                <a:schemeClr val="tx1"/>
              </a:solidFill>
            </a:endParaRPr>
          </a:p>
          <a:p>
            <a:pPr algn="ctr"/>
            <a:r>
              <a:rPr lang="en-GB" sz="1400" b="1" dirty="0" smtClean="0">
                <a:solidFill>
                  <a:schemeClr val="tx1"/>
                </a:solidFill>
              </a:rPr>
              <a:t>4</a:t>
            </a:r>
            <a:r>
              <a:rPr lang="en-GB" sz="1400" b="1" baseline="30000" dirty="0" smtClean="0">
                <a:solidFill>
                  <a:schemeClr val="tx1"/>
                </a:solidFill>
              </a:rPr>
              <a:t>th</a:t>
            </a:r>
            <a:r>
              <a:rPr lang="en-GB" sz="1400" b="1" dirty="0" smtClean="0">
                <a:solidFill>
                  <a:schemeClr val="tx1"/>
                </a:solidFill>
              </a:rPr>
              <a:t> Class</a:t>
            </a:r>
            <a:endParaRPr lang="en-GB" sz="1400" b="1" dirty="0">
              <a:solidFill>
                <a:schemeClr val="tx1"/>
              </a:solidFill>
            </a:endParaRPr>
          </a:p>
        </p:txBody>
      </p:sp>
      <p:sp>
        <p:nvSpPr>
          <p:cNvPr id="12" name="Rectangle 11"/>
          <p:cNvSpPr/>
          <p:nvPr/>
        </p:nvSpPr>
        <p:spPr>
          <a:xfrm>
            <a:off x="1066800" y="533400"/>
            <a:ext cx="838201"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400" b="1" dirty="0" smtClean="0">
                <a:solidFill>
                  <a:schemeClr val="tx1"/>
                </a:solidFill>
              </a:rPr>
              <a:t>Teaching </a:t>
            </a:r>
            <a:r>
              <a:rPr lang="en-GB" sz="1050" b="1" dirty="0" smtClean="0">
                <a:solidFill>
                  <a:schemeClr val="tx1"/>
                </a:solidFill>
              </a:rPr>
              <a:t>Application</a:t>
            </a:r>
            <a:endParaRPr lang="en-GB" sz="1050"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05000" y="6934200"/>
            <a:ext cx="1066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600" b="1" dirty="0" smtClean="0">
                <a:solidFill>
                  <a:schemeClr val="tx1"/>
                </a:solidFill>
                <a:cs typeface="Ali_K_Alwand" pitchFamily="2" charset="-78"/>
              </a:rPr>
              <a:t>بيركردنةوة و بيروبؤضوونت ليَرةدا بنووسة</a:t>
            </a:r>
            <a:r>
              <a:rPr lang="en-GB" sz="1600" b="1" dirty="0" smtClean="0">
                <a:solidFill>
                  <a:schemeClr val="tx1"/>
                </a:solidFill>
              </a:rPr>
              <a:t>↓</a:t>
            </a:r>
            <a:endParaRPr lang="en-GB" sz="2000" b="1" dirty="0">
              <a:solidFill>
                <a:schemeClr val="tx1"/>
              </a:solidFill>
            </a:endParaRPr>
          </a:p>
        </p:txBody>
      </p:sp>
      <p:graphicFrame>
        <p:nvGraphicFramePr>
          <p:cNvPr id="4" name="Diagram 3"/>
          <p:cNvGraphicFramePr/>
          <p:nvPr/>
        </p:nvGraphicFramePr>
        <p:xfrm>
          <a:off x="381000" y="76200"/>
          <a:ext cx="5867400" cy="967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Up Ribbon 8"/>
          <p:cNvSpPr/>
          <p:nvPr/>
        </p:nvSpPr>
        <p:spPr>
          <a:xfrm>
            <a:off x="381000" y="304800"/>
            <a:ext cx="6172200" cy="762000"/>
          </a:xfrm>
          <a:prstGeom prst="ribbon2">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b="1" dirty="0" smtClean="0">
                <a:solidFill>
                  <a:schemeClr val="tx1"/>
                </a:solidFill>
                <a:latin typeface="Vrinda" pitchFamily="34" charset="0"/>
                <a:cs typeface="Ali_K_Alwand" pitchFamily="2" charset="-78"/>
              </a:rPr>
              <a:t>رِيَطاكانى كؤنترِؤلَكردنى ذاوةذاوى ناو ثؤل</a:t>
            </a:r>
            <a:endParaRPr lang="ar-JO" b="1" dirty="0" smtClean="0">
              <a:solidFill>
                <a:schemeClr val="tx1"/>
              </a:solidFill>
              <a:cs typeface="Ali_K_Alwand" pitchFamily="2" charset="-78"/>
            </a:endParaRPr>
          </a:p>
          <a:p>
            <a:pPr algn="ctr"/>
            <a:endParaRPr lang="ar-JO" sz="100" b="1" dirty="0" smtClean="0">
              <a:solidFill>
                <a:schemeClr val="tx1"/>
              </a:solidFill>
              <a:cs typeface="Ali_K_Alwand" pitchFamily="2" charset="-78"/>
            </a:endParaRPr>
          </a:p>
          <a:p>
            <a:pPr algn="ctr"/>
            <a:r>
              <a:rPr lang="ar-JO" sz="1600" b="1" dirty="0" smtClean="0">
                <a:solidFill>
                  <a:schemeClr val="tx1"/>
                </a:solidFill>
                <a:latin typeface="Vrinda" pitchFamily="34" charset="0"/>
                <a:cs typeface="Ali_K_Alwand" pitchFamily="2" charset="-78"/>
              </a:rPr>
              <a:t>ا</a:t>
            </a:r>
            <a:endParaRPr lang="ar-JO" sz="2000" b="1" dirty="0" smtClean="0">
              <a:solidFill>
                <a:schemeClr val="tx1"/>
              </a:solidFill>
              <a:latin typeface="Vrinda" pitchFamily="34" charset="0"/>
              <a:cs typeface="Ali_K_Alwand" pitchFamily="2" charset="-78"/>
            </a:endParaRPr>
          </a:p>
        </p:txBody>
      </p:sp>
      <p:sp>
        <p:nvSpPr>
          <p:cNvPr id="14" name="Rectangle 13"/>
          <p:cNvSpPr/>
          <p:nvPr/>
        </p:nvSpPr>
        <p:spPr>
          <a:xfrm>
            <a:off x="1066800" y="457200"/>
            <a:ext cx="838201"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400" b="1" dirty="0" smtClean="0">
                <a:solidFill>
                  <a:schemeClr val="tx1"/>
                </a:solidFill>
              </a:rPr>
              <a:t>Teaching </a:t>
            </a:r>
            <a:r>
              <a:rPr lang="en-GB" sz="1050" b="1" dirty="0" smtClean="0">
                <a:solidFill>
                  <a:schemeClr val="tx1"/>
                </a:solidFill>
              </a:rPr>
              <a:t>Application</a:t>
            </a:r>
            <a:endParaRPr lang="ar-JO" sz="1050" b="1" dirty="0" smtClean="0">
              <a:solidFill>
                <a:schemeClr val="tx1"/>
              </a:solidFill>
            </a:endParaRPr>
          </a:p>
        </p:txBody>
      </p:sp>
      <p:sp>
        <p:nvSpPr>
          <p:cNvPr id="16" name="Rectangle 15"/>
          <p:cNvSpPr/>
          <p:nvPr/>
        </p:nvSpPr>
        <p:spPr>
          <a:xfrm>
            <a:off x="5029200" y="533400"/>
            <a:ext cx="8382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b="1" dirty="0" smtClean="0">
                <a:solidFill>
                  <a:schemeClr val="tx1"/>
                </a:solidFill>
                <a:cs typeface="Ali_K_Alwand" pitchFamily="2" charset="-78"/>
              </a:rPr>
              <a:t>3</a:t>
            </a:r>
            <a:endParaRPr lang="ar-JO" sz="1200" b="1" dirty="0" smtClean="0">
              <a:solidFill>
                <a:schemeClr val="tx1"/>
              </a:solidFill>
              <a:cs typeface="Ali_K_Alwand" pitchFamily="2" charset="-78"/>
            </a:endParaRPr>
          </a:p>
          <a:p>
            <a:pPr algn="ctr"/>
            <a:r>
              <a:rPr lang="ar-JO" sz="1150" b="1" smtClean="0">
                <a:solidFill>
                  <a:schemeClr val="tx1"/>
                </a:solidFill>
                <a:cs typeface="Ali_K_Alwand" pitchFamily="2" charset="-78"/>
              </a:rPr>
              <a:t>قؤناغى ضوارةم</a:t>
            </a:r>
            <a:endParaRPr lang="ar-JO" sz="1150" b="1" dirty="0" smtClean="0">
              <a:solidFill>
                <a:schemeClr val="tx1"/>
              </a:solidFill>
              <a:cs typeface="Ali_K_Alwand"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1329</Words>
  <Application>Microsoft Office PowerPoint</Application>
  <PresentationFormat>A4 Paper (210x297 mm)</PresentationFormat>
  <Paragraphs>119</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3  Viewing and Application</vt:lpstr>
      <vt:lpstr>PowerPoint Presentation</vt:lpstr>
      <vt:lpstr>PowerPoint Presentation</vt:lpstr>
      <vt:lpstr>Lecture: 4  Viewing and Application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Ruya</dc:creator>
  <cp:lastModifiedBy>Tano4Tech</cp:lastModifiedBy>
  <cp:revision>128</cp:revision>
  <dcterms:created xsi:type="dcterms:W3CDTF">2006-08-16T00:00:00Z</dcterms:created>
  <dcterms:modified xsi:type="dcterms:W3CDTF">2020-10-27T06:39:17Z</dcterms:modified>
</cp:coreProperties>
</file>