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4339" r:id="rId1"/>
  </p:sldMasterIdLst>
  <p:sldIdLst>
    <p:sldId id="256" r:id="rId2"/>
    <p:sldId id="257" r:id="rId3"/>
    <p:sldId id="258" r:id="rId4"/>
    <p:sldId id="259" r:id="rId5"/>
    <p:sldId id="273" r:id="rId6"/>
    <p:sldId id="274" r:id="rId7"/>
    <p:sldId id="261" r:id="rId8"/>
    <p:sldId id="263" r:id="rId9"/>
    <p:sldId id="275" r:id="rId10"/>
    <p:sldId id="276" r:id="rId11"/>
    <p:sldId id="277" r:id="rId12"/>
    <p:sldId id="278" r:id="rId13"/>
    <p:sldId id="279" r:id="rId14"/>
    <p:sldId id="280" r:id="rId15"/>
    <p:sldId id="281" r:id="rId16"/>
    <p:sldId id="282" r:id="rId17"/>
    <p:sldId id="283" r:id="rId18"/>
    <p:sldId id="284" r:id="rId19"/>
    <p:sldId id="285" r:id="rId20"/>
    <p:sldId id="286" r:id="rId21"/>
    <p:sldId id="288" r:id="rId22"/>
    <p:sldId id="289" r:id="rId23"/>
    <p:sldId id="290" r:id="rId24"/>
    <p:sldId id="291" r:id="rId25"/>
    <p:sldId id="293" r:id="rId26"/>
    <p:sldId id="294" r:id="rId27"/>
    <p:sldId id="295" r:id="rId28"/>
    <p:sldId id="296" r:id="rId29"/>
    <p:sldId id="297" r:id="rId30"/>
    <p:sldId id="298" r:id="rId31"/>
    <p:sldId id="299" r:id="rId32"/>
    <p:sldId id="300"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4E77CDA-D178-4B5F-BB39-AB979008E02C}">
          <p14:sldIdLst/>
        </p14:section>
        <p14:section name="عرض المادة" id="{AABE07D2-0435-471E-8BCF-00EC1DCFF6F0}">
          <p14:sldIdLst>
            <p14:sldId id="256"/>
          </p14:sldIdLst>
        </p14:section>
        <p14:section name="محتويات المحاضرة" id="{555B0330-FBCE-4F33-962E-C8B7F02F566C}">
          <p14:sldIdLst>
            <p14:sldId id="257"/>
          </p14:sldIdLst>
        </p14:section>
        <p14:section name="مفهوم علم النفس" id="{7B50EA47-DAB8-499D-88B1-8737D79D697B}">
          <p14:sldIdLst>
            <p14:sldId id="258"/>
            <p14:sldId id="259"/>
            <p14:sldId id="273"/>
            <p14:sldId id="274"/>
          </p14:sldIdLst>
        </p14:section>
        <p14:section name="أهداف علم النفس" id="{CC950AC5-6B6D-4EEB-BBDA-85747CE10FDD}">
          <p14:sldIdLst>
            <p14:sldId id="261"/>
            <p14:sldId id="263"/>
            <p14:sldId id="275"/>
          </p14:sldIdLst>
        </p14:section>
        <p14:section name="ميادين علم النفس" id="{662F3837-8E1A-471D-A5D2-C07E477A85C9}">
          <p14:sldIdLst>
            <p14:sldId id="276"/>
            <p14:sldId id="277"/>
            <p14:sldId id="278"/>
            <p14:sldId id="279"/>
            <p14:sldId id="280"/>
            <p14:sldId id="281"/>
            <p14:sldId id="282"/>
            <p14:sldId id="283"/>
            <p14:sldId id="284"/>
          </p14:sldIdLst>
        </p14:section>
        <p14:section name="نبذة تاريخية عن نشأة علم النفس" id="{6E260B29-8A6E-462D-BF1F-7A2903B21353}">
          <p14:sldIdLst>
            <p14:sldId id="285"/>
            <p14:sldId id="286"/>
            <p14:sldId id="288"/>
            <p14:sldId id="289"/>
            <p14:sldId id="290"/>
            <p14:sldId id="291"/>
            <p14:sldId id="293"/>
            <p14:sldId id="294"/>
            <p14:sldId id="295"/>
            <p14:sldId id="296"/>
            <p14:sldId id="297"/>
            <p14:sldId id="298"/>
            <p14:sldId id="299"/>
            <p14:sldId id="300"/>
          </p14:sldIdLst>
        </p14:section>
      </p14:sectionLst>
    </p:ex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snapToGrid="0">
      <p:cViewPr varScale="1">
        <p:scale>
          <a:sx n="69" d="100"/>
          <a:sy n="69" d="100"/>
        </p:scale>
        <p:origin x="-756" y="-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64D59DF-2849-4AD4-BAA0-78AC501EA2FE}" type="datetimeFigureOut">
              <a:rPr lang="en-US" smtClean="0"/>
              <a:t>9/15/2023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157BC4-C688-41C4-85EE-B5C6595D4A34}" type="slidenum">
              <a:rPr lang="en-US" smtClean="0"/>
              <a:t>‹#›</a:t>
            </a:fld>
            <a:endParaRPr lang="en-US"/>
          </a:p>
        </p:txBody>
      </p:sp>
    </p:spTree>
    <p:extLst>
      <p:ext uri="{BB962C8B-B14F-4D97-AF65-F5344CB8AC3E}">
        <p14:creationId xmlns:p14="http://schemas.microsoft.com/office/powerpoint/2010/main" val="21877714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4D59DF-2849-4AD4-BAA0-78AC501EA2FE}" type="datetimeFigureOut">
              <a:rPr lang="en-US" smtClean="0"/>
              <a:t>9/15/2023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157BC4-C688-41C4-85EE-B5C6595D4A34}" type="slidenum">
              <a:rPr lang="en-US" smtClean="0"/>
              <a:t>‹#›</a:t>
            </a:fld>
            <a:endParaRPr lang="en-US"/>
          </a:p>
        </p:txBody>
      </p:sp>
    </p:spTree>
    <p:extLst>
      <p:ext uri="{BB962C8B-B14F-4D97-AF65-F5344CB8AC3E}">
        <p14:creationId xmlns:p14="http://schemas.microsoft.com/office/powerpoint/2010/main" val="503618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4D59DF-2849-4AD4-BAA0-78AC501EA2FE}" type="datetimeFigureOut">
              <a:rPr lang="en-US" smtClean="0"/>
              <a:t>9/15/2023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157BC4-C688-41C4-85EE-B5C6595D4A34}" type="slidenum">
              <a:rPr lang="en-US" smtClean="0"/>
              <a:t>‹#›</a:t>
            </a:fld>
            <a:endParaRPr lang="en-US"/>
          </a:p>
        </p:txBody>
      </p:sp>
    </p:spTree>
    <p:extLst>
      <p:ext uri="{BB962C8B-B14F-4D97-AF65-F5344CB8AC3E}">
        <p14:creationId xmlns:p14="http://schemas.microsoft.com/office/powerpoint/2010/main" val="1649378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4D59DF-2849-4AD4-BAA0-78AC501EA2FE}" type="datetimeFigureOut">
              <a:rPr lang="en-US" smtClean="0"/>
              <a:t>9/15/2023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157BC4-C688-41C4-85EE-B5C6595D4A34}" type="slidenum">
              <a:rPr lang="en-US" smtClean="0"/>
              <a:t>‹#›</a:t>
            </a:fld>
            <a:endParaRPr lang="en-US"/>
          </a:p>
        </p:txBody>
      </p:sp>
    </p:spTree>
    <p:extLst>
      <p:ext uri="{BB962C8B-B14F-4D97-AF65-F5344CB8AC3E}">
        <p14:creationId xmlns:p14="http://schemas.microsoft.com/office/powerpoint/2010/main" val="336353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4D59DF-2849-4AD4-BAA0-78AC501EA2FE}" type="datetimeFigureOut">
              <a:rPr lang="en-US" smtClean="0"/>
              <a:t>9/15/2023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157BC4-C688-41C4-85EE-B5C6595D4A34}" type="slidenum">
              <a:rPr lang="en-US" smtClean="0"/>
              <a:t>‹#›</a:t>
            </a:fld>
            <a:endParaRPr lang="en-US"/>
          </a:p>
        </p:txBody>
      </p:sp>
    </p:spTree>
    <p:extLst>
      <p:ext uri="{BB962C8B-B14F-4D97-AF65-F5344CB8AC3E}">
        <p14:creationId xmlns:p14="http://schemas.microsoft.com/office/powerpoint/2010/main" val="33552527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64D59DF-2849-4AD4-BAA0-78AC501EA2FE}" type="datetimeFigureOut">
              <a:rPr lang="en-US" smtClean="0"/>
              <a:t>9/15/2023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157BC4-C688-41C4-85EE-B5C6595D4A34}" type="slidenum">
              <a:rPr lang="en-US" smtClean="0"/>
              <a:t>‹#›</a:t>
            </a:fld>
            <a:endParaRPr lang="en-US"/>
          </a:p>
        </p:txBody>
      </p:sp>
    </p:spTree>
    <p:extLst>
      <p:ext uri="{BB962C8B-B14F-4D97-AF65-F5344CB8AC3E}">
        <p14:creationId xmlns:p14="http://schemas.microsoft.com/office/powerpoint/2010/main" val="4206467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64D59DF-2849-4AD4-BAA0-78AC501EA2FE}" type="datetimeFigureOut">
              <a:rPr lang="en-US" smtClean="0"/>
              <a:t>9/15/2023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157BC4-C688-41C4-85EE-B5C6595D4A34}" type="slidenum">
              <a:rPr lang="en-US" smtClean="0"/>
              <a:t>‹#›</a:t>
            </a:fld>
            <a:endParaRPr lang="en-US"/>
          </a:p>
        </p:txBody>
      </p:sp>
    </p:spTree>
    <p:extLst>
      <p:ext uri="{BB962C8B-B14F-4D97-AF65-F5344CB8AC3E}">
        <p14:creationId xmlns:p14="http://schemas.microsoft.com/office/powerpoint/2010/main" val="41612534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64D59DF-2849-4AD4-BAA0-78AC501EA2FE}" type="datetimeFigureOut">
              <a:rPr lang="en-US" smtClean="0"/>
              <a:t>9/15/2023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157BC4-C688-41C4-85EE-B5C6595D4A34}" type="slidenum">
              <a:rPr lang="en-US" smtClean="0"/>
              <a:t>‹#›</a:t>
            </a:fld>
            <a:endParaRPr lang="en-US"/>
          </a:p>
        </p:txBody>
      </p:sp>
    </p:spTree>
    <p:extLst>
      <p:ext uri="{BB962C8B-B14F-4D97-AF65-F5344CB8AC3E}">
        <p14:creationId xmlns:p14="http://schemas.microsoft.com/office/powerpoint/2010/main" val="606268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4D59DF-2849-4AD4-BAA0-78AC501EA2FE}" type="datetimeFigureOut">
              <a:rPr lang="en-US" smtClean="0"/>
              <a:t>9/15/2023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157BC4-C688-41C4-85EE-B5C6595D4A34}" type="slidenum">
              <a:rPr lang="en-US" smtClean="0"/>
              <a:t>‹#›</a:t>
            </a:fld>
            <a:endParaRPr lang="en-US"/>
          </a:p>
        </p:txBody>
      </p:sp>
    </p:spTree>
    <p:extLst>
      <p:ext uri="{BB962C8B-B14F-4D97-AF65-F5344CB8AC3E}">
        <p14:creationId xmlns:p14="http://schemas.microsoft.com/office/powerpoint/2010/main" val="3760652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4D59DF-2849-4AD4-BAA0-78AC501EA2FE}" type="datetimeFigureOut">
              <a:rPr lang="en-US" smtClean="0"/>
              <a:t>9/15/2023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157BC4-C688-41C4-85EE-B5C6595D4A34}" type="slidenum">
              <a:rPr lang="en-US" smtClean="0"/>
              <a:t>‹#›</a:t>
            </a:fld>
            <a:endParaRPr lang="en-US"/>
          </a:p>
        </p:txBody>
      </p:sp>
    </p:spTree>
    <p:extLst>
      <p:ext uri="{BB962C8B-B14F-4D97-AF65-F5344CB8AC3E}">
        <p14:creationId xmlns:p14="http://schemas.microsoft.com/office/powerpoint/2010/main" val="7673261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4D59DF-2849-4AD4-BAA0-78AC501EA2FE}" type="datetimeFigureOut">
              <a:rPr lang="en-US" smtClean="0"/>
              <a:t>9/15/2023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157BC4-C688-41C4-85EE-B5C6595D4A34}" type="slidenum">
              <a:rPr lang="en-US" smtClean="0"/>
              <a:t>‹#›</a:t>
            </a:fld>
            <a:endParaRPr lang="en-US"/>
          </a:p>
        </p:txBody>
      </p:sp>
    </p:spTree>
    <p:extLst>
      <p:ext uri="{BB962C8B-B14F-4D97-AF65-F5344CB8AC3E}">
        <p14:creationId xmlns:p14="http://schemas.microsoft.com/office/powerpoint/2010/main" val="627002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4D59DF-2849-4AD4-BAA0-78AC501EA2FE}" type="datetimeFigureOut">
              <a:rPr lang="en-US" smtClean="0"/>
              <a:t>9/15/2023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157BC4-C688-41C4-85EE-B5C6595D4A34}" type="slidenum">
              <a:rPr lang="en-US" smtClean="0"/>
              <a:t>‹#›</a:t>
            </a:fld>
            <a:endParaRPr lang="en-US"/>
          </a:p>
        </p:txBody>
      </p:sp>
    </p:spTree>
    <p:extLst>
      <p:ext uri="{BB962C8B-B14F-4D97-AF65-F5344CB8AC3E}">
        <p14:creationId xmlns:p14="http://schemas.microsoft.com/office/powerpoint/2010/main" val="145432278"/>
      </p:ext>
    </p:extLst>
  </p:cSld>
  <p:clrMap bg1="lt1" tx1="dk1" bg2="lt2" tx2="dk2" accent1="accent1" accent2="accent2" accent3="accent3" accent4="accent4" accent5="accent5" accent6="accent6" hlink="hlink" folHlink="folHlink"/>
  <p:sldLayoutIdLst>
    <p:sldLayoutId id="2147484340" r:id="rId1"/>
    <p:sldLayoutId id="2147484341" r:id="rId2"/>
    <p:sldLayoutId id="2147484342" r:id="rId3"/>
    <p:sldLayoutId id="2147484343" r:id="rId4"/>
    <p:sldLayoutId id="2147484344" r:id="rId5"/>
    <p:sldLayoutId id="2147484345" r:id="rId6"/>
    <p:sldLayoutId id="2147484346" r:id="rId7"/>
    <p:sldLayoutId id="2147484347" r:id="rId8"/>
    <p:sldLayoutId id="2147484348" r:id="rId9"/>
    <p:sldLayoutId id="2147484349" r:id="rId10"/>
    <p:sldLayoutId id="214748435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1.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
            <a:ext cx="12192000" cy="6705600"/>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spcBef>
                <a:spcPts val="600"/>
              </a:spcBef>
            </a:pPr>
            <a:r>
              <a:rPr lang="ar-IQ" sz="7200" b="1" spc="50" dirty="0" smtClean="0">
                <a:ln w="11430"/>
                <a:solidFill>
                  <a:srgbClr val="FF0000"/>
                </a:solidFill>
                <a:effectLst>
                  <a:outerShdw blurRad="76200" dist="50800" dir="5400000" algn="tl" rotWithShape="0">
                    <a:srgbClr val="000000">
                      <a:alpha val="65000"/>
                    </a:srgbClr>
                  </a:outerShdw>
                </a:effectLst>
                <a:latin typeface="Sakkal Majalla" panose="02000000000000000000" pitchFamily="2" charset="-78"/>
                <a:cs typeface="Ali-A-Samik" pitchFamily="2" charset="-78"/>
              </a:rPr>
              <a:t>مَــدْخَــــلٌ إِلَى عِــلْــمِ النَّــــفْـــــسِ العَــامِ</a:t>
            </a:r>
            <a:r>
              <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t/>
            </a:r>
            <a:br>
              <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b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t/>
            </a:r>
            <a:b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br>
            <a:r>
              <a:rPr lang="ar-SA" sz="3400" b="1" spc="50" dirty="0">
                <a:ln w="11430"/>
                <a:solidFill>
                  <a:srgbClr val="002060"/>
                </a:solidFill>
                <a:effectLst>
                  <a:outerShdw blurRad="76200" dist="50800" dir="5400000" algn="tl" rotWithShape="0">
                    <a:srgbClr val="000000">
                      <a:alpha val="65000"/>
                    </a:srgbClr>
                  </a:outerShdw>
                </a:effectLst>
                <a:latin typeface="Sakkal Majalla" panose="02000000000000000000" pitchFamily="2" charset="-78"/>
                <a:cs typeface="Ali-A-Traditional" pitchFamily="2" charset="-78"/>
              </a:rPr>
              <a:t>محاضرات جامعية لط</a:t>
            </a:r>
            <a:r>
              <a:rPr lang="ar-IQ" sz="3400" b="1" spc="50" dirty="0">
                <a:ln w="11430"/>
                <a:solidFill>
                  <a:srgbClr val="002060"/>
                </a:solidFill>
                <a:effectLst>
                  <a:outerShdw blurRad="76200" dist="50800" dir="5400000" algn="tl" rotWithShape="0">
                    <a:srgbClr val="000000">
                      <a:alpha val="65000"/>
                    </a:srgbClr>
                  </a:outerShdw>
                </a:effectLst>
                <a:latin typeface="Sakkal Majalla" panose="02000000000000000000" pitchFamily="2" charset="-78"/>
                <a:cs typeface="Ali-A-Traditional" pitchFamily="2" charset="-78"/>
              </a:rPr>
              <a:t>لبة</a:t>
            </a:r>
            <a:r>
              <a:rPr lang="ar-SA" sz="3400" b="1" spc="50" dirty="0">
                <a:ln w="11430"/>
                <a:solidFill>
                  <a:srgbClr val="002060"/>
                </a:solidFill>
                <a:effectLst>
                  <a:outerShdw blurRad="76200" dist="50800" dir="5400000" algn="tl" rotWithShape="0">
                    <a:srgbClr val="000000">
                      <a:alpha val="65000"/>
                    </a:srgbClr>
                  </a:outerShdw>
                </a:effectLst>
                <a:latin typeface="Sakkal Majalla" panose="02000000000000000000" pitchFamily="2" charset="-78"/>
                <a:cs typeface="Ali-A-Traditional" pitchFamily="2" charset="-78"/>
              </a:rPr>
              <a:t>  كلية العلوم الإسلامية – قسم الدراسات </a:t>
            </a:r>
            <a:r>
              <a:rPr lang="ar-SA" sz="3400" b="1" spc="50" dirty="0" smtClean="0">
                <a:ln w="11430"/>
                <a:solidFill>
                  <a:srgbClr val="002060"/>
                </a:solidFill>
                <a:effectLst>
                  <a:outerShdw blurRad="76200" dist="50800" dir="5400000" algn="tl" rotWithShape="0">
                    <a:srgbClr val="000000">
                      <a:alpha val="65000"/>
                    </a:srgbClr>
                  </a:outerShdw>
                </a:effectLst>
                <a:latin typeface="Sakkal Majalla" panose="02000000000000000000" pitchFamily="2" charset="-78"/>
                <a:cs typeface="Ali-A-Traditional" pitchFamily="2" charset="-78"/>
              </a:rPr>
              <a:t>الإسلامية</a:t>
            </a:r>
            <a:r>
              <a:rPr lang="ar-IQ" sz="3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akkal Majalla" panose="02000000000000000000" pitchFamily="2" charset="-78"/>
                <a:cs typeface="Ali-A-Traditional" pitchFamily="2" charset="-78"/>
              </a:rPr>
              <a:t/>
            </a:r>
            <a:br>
              <a:rPr lang="ar-IQ" sz="3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akkal Majalla" panose="02000000000000000000" pitchFamily="2" charset="-78"/>
                <a:cs typeface="Ali-A-Traditional" pitchFamily="2" charset="-78"/>
              </a:rPr>
            </a:br>
            <a:r>
              <a:rPr lang="en-US" sz="2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t/>
            </a:r>
            <a:br>
              <a:rPr lang="en-US" sz="2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br>
            <a:r>
              <a:rPr lang="ar-IQ" b="1" spc="50" dirty="0">
                <a:ln w="11430"/>
                <a:solidFill>
                  <a:srgbClr val="00B050"/>
                </a:solidFill>
                <a:effectLst>
                  <a:outerShdw blurRad="76200" dist="50800" dir="5400000" algn="tl" rotWithShape="0">
                    <a:srgbClr val="000000">
                      <a:alpha val="65000"/>
                    </a:srgbClr>
                  </a:outerShdw>
                </a:effectLst>
                <a:latin typeface="Sakkal Majalla" panose="02000000000000000000" pitchFamily="2" charset="-78"/>
                <a:cs typeface="Ali-A-Sahifa Bold" pitchFamily="2" charset="-78"/>
              </a:rPr>
              <a:t>-المرحلة الثالثة-</a:t>
            </a:r>
            <a:r>
              <a:rPr lang="en-US" sz="2800" b="1" spc="50" dirty="0">
                <a:ln w="11430"/>
                <a:solidFill>
                  <a:srgbClr val="00B050"/>
                </a:solidFill>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t/>
            </a:r>
            <a:br>
              <a:rPr lang="en-US" sz="2800" b="1" spc="50" dirty="0">
                <a:ln w="11430"/>
                <a:solidFill>
                  <a:srgbClr val="00B050"/>
                </a:solidFill>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br>
            <a:r>
              <a:rPr lang="ar-IQ"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t> </a:t>
            </a:r>
            <a:r>
              <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t/>
            </a:r>
            <a:br>
              <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br>
            <a:r>
              <a:rPr lang="ar-IQ"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t> </a:t>
            </a:r>
            <a:r>
              <a:rPr lang="ar-IQ" sz="4800" b="1" spc="50" dirty="0" smtClean="0">
                <a:ln w="11430"/>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t>إعـداد</a:t>
            </a:r>
            <a:r>
              <a:rPr lang="ar-IQ" sz="4800" b="1" spc="50" dirty="0">
                <a:ln w="11430"/>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t>:</a:t>
            </a:r>
            <a:r>
              <a:rPr lang="en-US" sz="4800" b="1" spc="50" dirty="0">
                <a:ln w="11430"/>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t/>
            </a:r>
            <a:br>
              <a:rPr lang="en-US" sz="4800" b="1" spc="50" dirty="0">
                <a:ln w="11430"/>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br>
            <a:r>
              <a:rPr lang="ar-IQ" sz="4800" b="1" spc="50" dirty="0" smtClean="0">
                <a:ln w="11430"/>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t>الدكتور/ لقمان </a:t>
            </a:r>
            <a:r>
              <a:rPr lang="ar-IQ" sz="4800" b="1" spc="50" dirty="0">
                <a:ln w="11430"/>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t>صمد برادۆستى</a:t>
            </a:r>
            <a:endParaRPr lang="en-US" b="1" spc="50" dirty="0">
              <a:ln w="11430"/>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32881671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4"/>
                                        </p:tgtEl>
                                      </p:cBhvr>
                                    </p:animEffect>
                                    <p:animScale>
                                      <p:cBhvr>
                                        <p:cTn id="7" dur="250" autoRev="1" fill="hold"/>
                                        <p:tgtEl>
                                          <p:spTgt spid="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18655" y="124691"/>
            <a:ext cx="11679381" cy="845127"/>
          </a:xfrm>
        </p:spPr>
        <p:txBody>
          <a:bodyPr>
            <a:noAutofit/>
          </a:bodyPr>
          <a:lstStyle/>
          <a:p>
            <a:pPr algn="ctr"/>
            <a:r>
              <a:rPr lang="ar-IQ" sz="7200" b="1" dirty="0" smtClean="0">
                <a:solidFill>
                  <a:srgbClr val="FFC000"/>
                </a:solidFill>
                <a:effectLst>
                  <a:outerShdw blurRad="38100" dist="38100" dir="2700000" algn="tl">
                    <a:srgbClr val="000000">
                      <a:alpha val="43137"/>
                    </a:srgbClr>
                  </a:outerShdw>
                </a:effectLst>
                <a:latin typeface="Sakkal Majalla" panose="02000000000000000000" pitchFamily="2" charset="-78"/>
                <a:cs typeface="Ali-A-Sharif Bold" pitchFamily="2" charset="-78"/>
              </a:rPr>
              <a:t>          ميادين علم النَّفس</a:t>
            </a:r>
            <a:endParaRPr lang="en-US" sz="7200" b="1" dirty="0">
              <a:solidFill>
                <a:srgbClr val="FFC000"/>
              </a:solidFill>
              <a:effectLst>
                <a:outerShdw blurRad="38100" dist="38100" dir="2700000" algn="tl">
                  <a:srgbClr val="000000">
                    <a:alpha val="43137"/>
                  </a:srgbClr>
                </a:outerShdw>
              </a:effectLst>
              <a:latin typeface="Sakkal Majalla" panose="02000000000000000000" pitchFamily="2" charset="-78"/>
              <a:cs typeface="Ali-A-Sharif Bold" pitchFamily="2" charset="-78"/>
            </a:endParaRPr>
          </a:p>
        </p:txBody>
      </p:sp>
      <p:sp>
        <p:nvSpPr>
          <p:cNvPr id="4" name="Content Placeholder 3"/>
          <p:cNvSpPr>
            <a:spLocks noGrp="1"/>
          </p:cNvSpPr>
          <p:nvPr>
            <p:ph idx="1"/>
          </p:nvPr>
        </p:nvSpPr>
        <p:spPr>
          <a:xfrm>
            <a:off x="96982" y="942109"/>
            <a:ext cx="11984182" cy="5818910"/>
          </a:xfrm>
        </p:spPr>
        <p:txBody>
          <a:bodyPr>
            <a:normAutofit fontScale="92500" lnSpcReduction="10000"/>
          </a:bodyPr>
          <a:lstStyle/>
          <a:p>
            <a:pPr marL="0" indent="0" algn="r" rtl="1">
              <a:lnSpc>
                <a:spcPct val="150000"/>
              </a:lnSpc>
              <a:buNone/>
            </a:pPr>
            <a:r>
              <a:rPr lang="ar-IQ" sz="3500" b="1" dirty="0" smtClean="0">
                <a:solidFill>
                  <a:srgbClr val="FF0000"/>
                </a:solidFill>
                <a:effectLst>
                  <a:outerShdw blurRad="38100" dist="38100" dir="2700000" algn="tl">
                    <a:srgbClr val="000000">
                      <a:alpha val="43137"/>
                    </a:srgbClr>
                  </a:outerShdw>
                </a:effectLst>
                <a:cs typeface="Ali-A-Jiddah" pitchFamily="2" charset="-78"/>
              </a:rPr>
              <a:t>أولاً: ميادين علم النَّفس النَّظريَّـة</a:t>
            </a:r>
            <a:endParaRPr lang="en-US" sz="2600" b="1" dirty="0">
              <a:solidFill>
                <a:srgbClr val="FF0000"/>
              </a:solidFill>
              <a:effectLst>
                <a:outerShdw blurRad="38100" dist="38100" dir="2700000" algn="tl">
                  <a:srgbClr val="000000">
                    <a:alpha val="43137"/>
                  </a:srgbClr>
                </a:outerShdw>
              </a:effectLst>
              <a:cs typeface="Ali-A-Jiddah" pitchFamily="2" charset="-78"/>
            </a:endParaRPr>
          </a:p>
          <a:p>
            <a:pPr marL="0" indent="0" algn="r" rtl="1">
              <a:lnSpc>
                <a:spcPct val="150000"/>
              </a:lnSpc>
              <a:buNone/>
            </a:pPr>
            <a:r>
              <a:rPr lang="en-US" sz="4300" b="1" dirty="0">
                <a:solidFill>
                  <a:srgbClr val="0070C0"/>
                </a:solidFill>
                <a:effectLst>
                  <a:outerShdw blurRad="38100" dist="38100" dir="2700000" algn="tl">
                    <a:srgbClr val="000000">
                      <a:alpha val="43137"/>
                    </a:srgbClr>
                  </a:outerShdw>
                </a:effectLst>
                <a:cs typeface="Ali-A-Sharif" pitchFamily="2" charset="-78"/>
              </a:rPr>
              <a:t>1 </a:t>
            </a:r>
            <a:r>
              <a:rPr lang="ar-SA" sz="4300" b="1" dirty="0">
                <a:solidFill>
                  <a:srgbClr val="0070C0"/>
                </a:solidFill>
                <a:effectLst>
                  <a:outerShdw blurRad="38100" dist="38100" dir="2700000" algn="tl">
                    <a:srgbClr val="000000">
                      <a:alpha val="43137"/>
                    </a:srgbClr>
                  </a:outerShdw>
                </a:effectLst>
                <a:cs typeface="Ali-A-Sharif" pitchFamily="2" charset="-78"/>
              </a:rPr>
              <a:t>- </a:t>
            </a:r>
            <a:r>
              <a:rPr lang="ar-SA" sz="4800" b="1" dirty="0">
                <a:solidFill>
                  <a:srgbClr val="0070C0"/>
                </a:solidFill>
                <a:effectLst>
                  <a:outerShdw blurRad="38100" dist="38100" dir="2700000" algn="tl">
                    <a:srgbClr val="000000">
                      <a:alpha val="43137"/>
                    </a:srgbClr>
                  </a:outerShdw>
                </a:effectLst>
                <a:cs typeface="Ali-A-Sharif" pitchFamily="2" charset="-78"/>
              </a:rPr>
              <a:t>علم </a:t>
            </a:r>
            <a:r>
              <a:rPr lang="ar-SA" sz="4800" b="1" dirty="0" smtClean="0">
                <a:solidFill>
                  <a:srgbClr val="0070C0"/>
                </a:solidFill>
                <a:effectLst>
                  <a:outerShdw blurRad="38100" dist="38100" dir="2700000" algn="tl">
                    <a:srgbClr val="000000">
                      <a:alpha val="43137"/>
                    </a:srgbClr>
                  </a:outerShdw>
                </a:effectLst>
                <a:cs typeface="Ali-A-Sharif" pitchFamily="2" charset="-78"/>
              </a:rPr>
              <a:t>النّ</a:t>
            </a:r>
            <a:r>
              <a:rPr lang="ar-IQ" sz="4800" b="1" dirty="0" smtClean="0">
                <a:solidFill>
                  <a:srgbClr val="0070C0"/>
                </a:solidFill>
                <a:effectLst>
                  <a:outerShdw blurRad="38100" dist="38100" dir="2700000" algn="tl">
                    <a:srgbClr val="000000">
                      <a:alpha val="43137"/>
                    </a:srgbClr>
                  </a:outerShdw>
                </a:effectLst>
                <a:cs typeface="Ali-A-Sharif" pitchFamily="2" charset="-78"/>
              </a:rPr>
              <a:t>َ</a:t>
            </a:r>
            <a:r>
              <a:rPr lang="ar-SA" sz="4800" b="1" dirty="0" smtClean="0">
                <a:solidFill>
                  <a:srgbClr val="0070C0"/>
                </a:solidFill>
                <a:effectLst>
                  <a:outerShdw blurRad="38100" dist="38100" dir="2700000" algn="tl">
                    <a:srgbClr val="000000">
                      <a:alpha val="43137"/>
                    </a:srgbClr>
                  </a:outerShdw>
                </a:effectLst>
                <a:cs typeface="Ali-A-Sharif" pitchFamily="2" charset="-78"/>
              </a:rPr>
              <a:t>فس العام</a:t>
            </a:r>
            <a:r>
              <a:rPr lang="ar-IQ" sz="4800" b="1" dirty="0" smtClean="0">
                <a:solidFill>
                  <a:srgbClr val="0070C0"/>
                </a:solidFill>
                <a:effectLst>
                  <a:outerShdw blurRad="38100" dist="38100" dir="2700000" algn="tl">
                    <a:srgbClr val="000000">
                      <a:alpha val="43137"/>
                    </a:srgbClr>
                  </a:outerShdw>
                </a:effectLst>
                <a:cs typeface="Ali-A-Sharif" pitchFamily="2" charset="-78"/>
              </a:rPr>
              <a:t>:</a:t>
            </a:r>
            <a:r>
              <a:rPr lang="en-US" sz="4000" b="1" dirty="0">
                <a:effectLst>
                  <a:outerShdw blurRad="38100" dist="38100" dir="2700000" algn="tl">
                    <a:srgbClr val="000000">
                      <a:alpha val="43137"/>
                    </a:srgbClr>
                  </a:outerShdw>
                </a:effectLst>
                <a:cs typeface="Ali-A-Sharif" pitchFamily="2" charset="-78"/>
              </a:rPr>
              <a:t/>
            </a:r>
            <a:br>
              <a:rPr lang="en-US" sz="4000" b="1" dirty="0">
                <a:effectLst>
                  <a:outerShdw blurRad="38100" dist="38100" dir="2700000" algn="tl">
                    <a:srgbClr val="000000">
                      <a:alpha val="43137"/>
                    </a:srgbClr>
                  </a:outerShdw>
                </a:effectLst>
                <a:cs typeface="Ali-A-Sharif" pitchFamily="2" charset="-78"/>
              </a:rPr>
            </a:br>
            <a:r>
              <a:rPr lang="en-US" sz="4000" b="1" dirty="0">
                <a:effectLst>
                  <a:outerShdw blurRad="38100" dist="38100" dir="2700000" algn="tl">
                    <a:srgbClr val="000000">
                      <a:alpha val="43137"/>
                    </a:srgbClr>
                  </a:outerShdw>
                </a:effectLst>
                <a:cs typeface="Ali-A-Sharif" pitchFamily="2" charset="-78"/>
              </a:rPr>
              <a:t>•  </a:t>
            </a:r>
            <a:r>
              <a:rPr lang="ar-IQ" sz="4000" b="1" dirty="0" smtClean="0">
                <a:effectLst>
                  <a:outerShdw blurRad="38100" dist="38100" dir="2700000" algn="tl">
                    <a:srgbClr val="000000">
                      <a:alpha val="43137"/>
                    </a:srgbClr>
                  </a:outerShdw>
                </a:effectLst>
                <a:cs typeface="Ali-A-Sharif" pitchFamily="2" charset="-78"/>
              </a:rPr>
              <a:t> </a:t>
            </a:r>
            <a:r>
              <a:rPr lang="ar-SA" sz="4000" b="1" dirty="0" smtClean="0">
                <a:effectLst>
                  <a:outerShdw blurRad="38100" dist="38100" dir="2700000" algn="tl">
                    <a:srgbClr val="000000">
                      <a:alpha val="43137"/>
                    </a:srgbClr>
                  </a:outerShdw>
                </a:effectLst>
                <a:cs typeface="Ali-A-Sharif" pitchFamily="2" charset="-78"/>
              </a:rPr>
              <a:t>يهتم</a:t>
            </a:r>
            <a:r>
              <a:rPr lang="ar-IQ" sz="4000" b="1" dirty="0" smtClean="0">
                <a:effectLst>
                  <a:outerShdw blurRad="38100" dist="38100" dir="2700000" algn="tl">
                    <a:srgbClr val="000000">
                      <a:alpha val="43137"/>
                    </a:srgbClr>
                  </a:outerShdw>
                </a:effectLst>
                <a:cs typeface="Ali-A-Sharif" pitchFamily="2" charset="-78"/>
              </a:rPr>
              <a:t>ّ</a:t>
            </a:r>
            <a:r>
              <a:rPr lang="ar-SA" sz="4000" b="1" dirty="0" smtClean="0">
                <a:effectLst>
                  <a:outerShdw blurRad="38100" dist="38100" dir="2700000" algn="tl">
                    <a:srgbClr val="000000">
                      <a:alpha val="43137"/>
                    </a:srgbClr>
                  </a:outerShdw>
                </a:effectLst>
                <a:cs typeface="Ali-A-Sharif" pitchFamily="2" charset="-78"/>
              </a:rPr>
              <a:t> </a:t>
            </a:r>
            <a:r>
              <a:rPr lang="ar-SA" sz="4000" b="1" dirty="0">
                <a:effectLst>
                  <a:outerShdw blurRad="38100" dist="38100" dir="2700000" algn="tl">
                    <a:srgbClr val="000000">
                      <a:alpha val="43137"/>
                    </a:srgbClr>
                  </a:outerShdw>
                </a:effectLst>
                <a:cs typeface="Ali-A-Sharif" pitchFamily="2" charset="-78"/>
              </a:rPr>
              <a:t>بدراسة المبادئ العامة لسلوك الإنسان </a:t>
            </a:r>
            <a:r>
              <a:rPr lang="ar-SA" sz="4000" b="1" dirty="0" smtClean="0">
                <a:effectLst>
                  <a:outerShdw blurRad="38100" dist="38100" dir="2700000" algn="tl">
                    <a:srgbClr val="000000">
                      <a:alpha val="43137"/>
                    </a:srgbClr>
                  </a:outerShdw>
                </a:effectLst>
                <a:cs typeface="Ali-A-Sharif" pitchFamily="2" charset="-78"/>
              </a:rPr>
              <a:t>الر</a:t>
            </a:r>
            <a:r>
              <a:rPr lang="ar-IQ" sz="4000" b="1" dirty="0" smtClean="0">
                <a:effectLst>
                  <a:outerShdw blurRad="38100" dist="38100" dir="2700000" algn="tl">
                    <a:srgbClr val="000000">
                      <a:alpha val="43137"/>
                    </a:srgbClr>
                  </a:outerShdw>
                </a:effectLst>
                <a:cs typeface="Ali-A-Sharif" pitchFamily="2" charset="-78"/>
              </a:rPr>
              <a:t>َّ</a:t>
            </a:r>
            <a:r>
              <a:rPr lang="ar-SA" sz="4000" b="1" dirty="0" smtClean="0">
                <a:effectLst>
                  <a:outerShdw blurRad="38100" dist="38100" dir="2700000" algn="tl">
                    <a:srgbClr val="000000">
                      <a:alpha val="43137"/>
                    </a:srgbClr>
                  </a:outerShdw>
                </a:effectLst>
                <a:cs typeface="Ali-A-Sharif" pitchFamily="2" charset="-78"/>
              </a:rPr>
              <a:t>اشد السوي</a:t>
            </a:r>
            <a:r>
              <a:rPr lang="ar-IQ" sz="4000" b="1" dirty="0" smtClean="0">
                <a:effectLst>
                  <a:outerShdw blurRad="38100" dist="38100" dir="2700000" algn="tl">
                    <a:srgbClr val="000000">
                      <a:alpha val="43137"/>
                    </a:srgbClr>
                  </a:outerShdw>
                </a:effectLst>
                <a:cs typeface="Ali-A-Sharif" pitchFamily="2" charset="-78"/>
              </a:rPr>
              <a:t>ّ</a:t>
            </a:r>
            <a:r>
              <a:rPr lang="ar-SA" sz="4000" b="1" dirty="0" smtClean="0">
                <a:effectLst>
                  <a:outerShdw blurRad="38100" dist="38100" dir="2700000" algn="tl">
                    <a:srgbClr val="000000">
                      <a:alpha val="43137"/>
                    </a:srgbClr>
                  </a:outerShdw>
                </a:effectLst>
                <a:cs typeface="Ali-A-Sharif" pitchFamily="2" charset="-78"/>
              </a:rPr>
              <a:t> </a:t>
            </a:r>
            <a:r>
              <a:rPr lang="ar-SA" sz="4000" b="1" dirty="0">
                <a:effectLst>
                  <a:outerShdw blurRad="38100" dist="38100" dir="2700000" algn="tl">
                    <a:srgbClr val="000000">
                      <a:alpha val="43137"/>
                    </a:srgbClr>
                  </a:outerShdw>
                </a:effectLst>
                <a:cs typeface="Ali-A-Sharif" pitchFamily="2" charset="-78"/>
              </a:rPr>
              <a:t>(أي يستخلص الأسس العامة </a:t>
            </a:r>
            <a:r>
              <a:rPr lang="ar-SA" sz="4000" b="1" dirty="0" smtClean="0">
                <a:effectLst>
                  <a:outerShdw blurRad="38100" dist="38100" dir="2700000" algn="tl">
                    <a:srgbClr val="000000">
                      <a:alpha val="43137"/>
                    </a:srgbClr>
                  </a:outerShdw>
                </a:effectLst>
                <a:cs typeface="Ali-A-Sharif" pitchFamily="2" charset="-78"/>
              </a:rPr>
              <a:t>للس</a:t>
            </a:r>
            <a:r>
              <a:rPr lang="ar-IQ" sz="4000" b="1" dirty="0" smtClean="0">
                <a:effectLst>
                  <a:outerShdw blurRad="38100" dist="38100" dir="2700000" algn="tl">
                    <a:srgbClr val="000000">
                      <a:alpha val="43137"/>
                    </a:srgbClr>
                  </a:outerShdw>
                </a:effectLst>
                <a:cs typeface="Ali-A-Sharif" pitchFamily="2" charset="-78"/>
              </a:rPr>
              <a:t>ُّ</a:t>
            </a:r>
            <a:r>
              <a:rPr lang="ar-SA" sz="4000" b="1" dirty="0" smtClean="0">
                <a:effectLst>
                  <a:outerShdw blurRad="38100" dist="38100" dir="2700000" algn="tl">
                    <a:srgbClr val="000000">
                      <a:alpha val="43137"/>
                    </a:srgbClr>
                  </a:outerShdw>
                </a:effectLst>
                <a:cs typeface="Ali-A-Sharif" pitchFamily="2" charset="-78"/>
              </a:rPr>
              <a:t>لوك </a:t>
            </a:r>
            <a:r>
              <a:rPr lang="ar-SA" sz="4000" b="1" dirty="0">
                <a:effectLst>
                  <a:outerShdw blurRad="38100" dist="38100" dir="2700000" algn="tl">
                    <a:srgbClr val="000000">
                      <a:alpha val="43137"/>
                    </a:srgbClr>
                  </a:outerShdw>
                </a:effectLst>
                <a:cs typeface="Ali-A-Sharif" pitchFamily="2" charset="-78"/>
              </a:rPr>
              <a:t>الإنساني ويصرف </a:t>
            </a:r>
            <a:r>
              <a:rPr lang="ar-SA" sz="4000" b="1" dirty="0" smtClean="0">
                <a:effectLst>
                  <a:outerShdw blurRad="38100" dist="38100" dir="2700000" algn="tl">
                    <a:srgbClr val="000000">
                      <a:alpha val="43137"/>
                    </a:srgbClr>
                  </a:outerShdw>
                </a:effectLst>
                <a:cs typeface="Ali-A-Sharif" pitchFamily="2" charset="-78"/>
              </a:rPr>
              <a:t>الن</a:t>
            </a:r>
            <a:r>
              <a:rPr lang="ar-IQ" sz="4000" b="1" dirty="0" smtClean="0">
                <a:effectLst>
                  <a:outerShdw blurRad="38100" dist="38100" dir="2700000" algn="tl">
                    <a:srgbClr val="000000">
                      <a:alpha val="43137"/>
                    </a:srgbClr>
                  </a:outerShdw>
                </a:effectLst>
                <a:cs typeface="Ali-A-Sharif" pitchFamily="2" charset="-78"/>
              </a:rPr>
              <a:t>َّ</a:t>
            </a:r>
            <a:r>
              <a:rPr lang="ar-SA" sz="4000" b="1" dirty="0" smtClean="0">
                <a:effectLst>
                  <a:outerShdw blurRad="38100" dist="38100" dir="2700000" algn="tl">
                    <a:srgbClr val="000000">
                      <a:alpha val="43137"/>
                    </a:srgbClr>
                  </a:outerShdw>
                </a:effectLst>
                <a:cs typeface="Ali-A-Sharif" pitchFamily="2" charset="-78"/>
              </a:rPr>
              <a:t>ظر </a:t>
            </a:r>
            <a:r>
              <a:rPr lang="ar-SA" sz="4000" b="1" dirty="0">
                <a:effectLst>
                  <a:outerShdw blurRad="38100" dist="38100" dir="2700000" algn="tl">
                    <a:srgbClr val="000000">
                      <a:alpha val="43137"/>
                    </a:srgbClr>
                  </a:outerShdw>
                </a:effectLst>
                <a:cs typeface="Ali-A-Sharif" pitchFamily="2" charset="-78"/>
              </a:rPr>
              <a:t>عن الحالات الخاصة) مثل دراسة الدوافع والانفعالات </a:t>
            </a:r>
            <a:r>
              <a:rPr lang="ar-SA" sz="4000" b="1" dirty="0" smtClean="0">
                <a:effectLst>
                  <a:outerShdw blurRad="38100" dist="38100" dir="2700000" algn="tl">
                    <a:srgbClr val="000000">
                      <a:alpha val="43137"/>
                    </a:srgbClr>
                  </a:outerShdw>
                </a:effectLst>
                <a:cs typeface="Ali-A-Sharif" pitchFamily="2" charset="-78"/>
              </a:rPr>
              <a:t>والذكاء</a:t>
            </a:r>
            <a:r>
              <a:rPr lang="ar-IQ" sz="4000" b="1" dirty="0" smtClean="0">
                <a:effectLst>
                  <a:outerShdw blurRad="38100" dist="38100" dir="2700000" algn="tl">
                    <a:srgbClr val="000000">
                      <a:alpha val="43137"/>
                    </a:srgbClr>
                  </a:outerShdw>
                </a:effectLst>
                <a:cs typeface="Ali-A-Sharif" pitchFamily="2" charset="-78"/>
              </a:rPr>
              <a:t> </a:t>
            </a:r>
            <a:r>
              <a:rPr lang="en-US" sz="4000" b="1" dirty="0" smtClean="0">
                <a:effectLst>
                  <a:outerShdw blurRad="38100" dist="38100" dir="2700000" algn="tl">
                    <a:srgbClr val="000000">
                      <a:alpha val="43137"/>
                    </a:srgbClr>
                  </a:outerShdw>
                </a:effectLst>
                <a:cs typeface="Ali-A-Sharif" pitchFamily="2" charset="-78"/>
              </a:rPr>
              <a:t>.</a:t>
            </a:r>
            <a:r>
              <a:rPr lang="en-US" sz="4000" b="1" dirty="0">
                <a:effectLst>
                  <a:outerShdw blurRad="38100" dist="38100" dir="2700000" algn="tl">
                    <a:srgbClr val="000000">
                      <a:alpha val="43137"/>
                    </a:srgbClr>
                  </a:outerShdw>
                </a:effectLst>
                <a:cs typeface="Ali-A-Sharif" pitchFamily="2" charset="-78"/>
              </a:rPr>
              <a:t/>
            </a:r>
            <a:br>
              <a:rPr lang="en-US" sz="4000" b="1" dirty="0">
                <a:effectLst>
                  <a:outerShdw blurRad="38100" dist="38100" dir="2700000" algn="tl">
                    <a:srgbClr val="000000">
                      <a:alpha val="43137"/>
                    </a:srgbClr>
                  </a:outerShdw>
                </a:effectLst>
                <a:cs typeface="Ali-A-Sharif" pitchFamily="2" charset="-78"/>
              </a:rPr>
            </a:br>
            <a:r>
              <a:rPr lang="en-US" sz="4000" b="1" dirty="0">
                <a:solidFill>
                  <a:srgbClr val="7030A0"/>
                </a:solidFill>
                <a:effectLst>
                  <a:outerShdw blurRad="38100" dist="38100" dir="2700000" algn="tl">
                    <a:srgbClr val="000000">
                      <a:alpha val="43137"/>
                    </a:srgbClr>
                  </a:outerShdw>
                </a:effectLst>
                <a:cs typeface="Ali-A-Sharif" pitchFamily="2" charset="-78"/>
              </a:rPr>
              <a:t>•  </a:t>
            </a:r>
            <a:r>
              <a:rPr lang="ar-IQ" sz="4000" b="1" dirty="0" smtClean="0">
                <a:solidFill>
                  <a:srgbClr val="7030A0"/>
                </a:solidFill>
                <a:effectLst>
                  <a:outerShdw blurRad="38100" dist="38100" dir="2700000" algn="tl">
                    <a:srgbClr val="000000">
                      <a:alpha val="43137"/>
                    </a:srgbClr>
                  </a:outerShdw>
                </a:effectLst>
                <a:cs typeface="Ali-A-Sharif" pitchFamily="2" charset="-78"/>
              </a:rPr>
              <a:t> </a:t>
            </a:r>
            <a:r>
              <a:rPr lang="ar-SA" sz="4000" b="1" dirty="0" smtClean="0">
                <a:solidFill>
                  <a:srgbClr val="7030A0"/>
                </a:solidFill>
                <a:effectLst>
                  <a:outerShdw blurRad="38100" dist="38100" dir="2700000" algn="tl">
                    <a:srgbClr val="000000">
                      <a:alpha val="43137"/>
                    </a:srgbClr>
                  </a:outerShdw>
                </a:effectLst>
                <a:cs typeface="Ali-A-Sharif" pitchFamily="2" charset="-78"/>
              </a:rPr>
              <a:t>يدرس </a:t>
            </a:r>
            <a:r>
              <a:rPr lang="ar-SA" sz="4000" b="1" dirty="0">
                <a:solidFill>
                  <a:srgbClr val="7030A0"/>
                </a:solidFill>
                <a:effectLst>
                  <a:outerShdw blurRad="38100" dist="38100" dir="2700000" algn="tl">
                    <a:srgbClr val="000000">
                      <a:alpha val="43137"/>
                    </a:srgbClr>
                  </a:outerShdw>
                </a:effectLst>
                <a:cs typeface="Ali-A-Sharif" pitchFamily="2" charset="-78"/>
              </a:rPr>
              <a:t>أساليب البحث ووسائل جمع المعلومات في علم </a:t>
            </a:r>
            <a:r>
              <a:rPr lang="ar-SA" sz="4000" b="1" dirty="0" smtClean="0">
                <a:solidFill>
                  <a:srgbClr val="7030A0"/>
                </a:solidFill>
                <a:effectLst>
                  <a:outerShdw blurRad="38100" dist="38100" dir="2700000" algn="tl">
                    <a:srgbClr val="000000">
                      <a:alpha val="43137"/>
                    </a:srgbClr>
                  </a:outerShdw>
                </a:effectLst>
                <a:cs typeface="Ali-A-Sharif" pitchFamily="2" charset="-78"/>
              </a:rPr>
              <a:t>الن</a:t>
            </a:r>
            <a:r>
              <a:rPr lang="ar-IQ" sz="4000" b="1" dirty="0" smtClean="0">
                <a:solidFill>
                  <a:srgbClr val="7030A0"/>
                </a:solidFill>
                <a:effectLst>
                  <a:outerShdw blurRad="38100" dist="38100" dir="2700000" algn="tl">
                    <a:srgbClr val="000000">
                      <a:alpha val="43137"/>
                    </a:srgbClr>
                  </a:outerShdw>
                </a:effectLst>
                <a:cs typeface="Ali-A-Sharif" pitchFamily="2" charset="-78"/>
              </a:rPr>
              <a:t>َّ</a:t>
            </a:r>
            <a:r>
              <a:rPr lang="ar-SA" sz="4000" b="1" dirty="0" smtClean="0">
                <a:solidFill>
                  <a:srgbClr val="7030A0"/>
                </a:solidFill>
                <a:effectLst>
                  <a:outerShdw blurRad="38100" dist="38100" dir="2700000" algn="tl">
                    <a:srgbClr val="000000">
                      <a:alpha val="43137"/>
                    </a:srgbClr>
                  </a:outerShdw>
                </a:effectLst>
                <a:cs typeface="Ali-A-Sharif" pitchFamily="2" charset="-78"/>
              </a:rPr>
              <a:t>فس </a:t>
            </a:r>
            <a:r>
              <a:rPr lang="ar-SA" sz="4000" b="1" dirty="0">
                <a:solidFill>
                  <a:srgbClr val="7030A0"/>
                </a:solidFill>
                <a:effectLst>
                  <a:outerShdw blurRad="38100" dist="38100" dir="2700000" algn="tl">
                    <a:srgbClr val="000000">
                      <a:alpha val="43137"/>
                    </a:srgbClr>
                  </a:outerShdw>
                </a:effectLst>
                <a:cs typeface="Ali-A-Sharif" pitchFamily="2" charset="-78"/>
              </a:rPr>
              <a:t>وكذلك مدارس علم </a:t>
            </a:r>
            <a:r>
              <a:rPr lang="ar-SA" sz="4000" b="1" dirty="0" smtClean="0">
                <a:solidFill>
                  <a:srgbClr val="7030A0"/>
                </a:solidFill>
                <a:effectLst>
                  <a:outerShdw blurRad="38100" dist="38100" dir="2700000" algn="tl">
                    <a:srgbClr val="000000">
                      <a:alpha val="43137"/>
                    </a:srgbClr>
                  </a:outerShdw>
                </a:effectLst>
                <a:cs typeface="Ali-A-Sharif" pitchFamily="2" charset="-78"/>
              </a:rPr>
              <a:t>الن</a:t>
            </a:r>
            <a:r>
              <a:rPr lang="ar-IQ" sz="4000" b="1" dirty="0" smtClean="0">
                <a:solidFill>
                  <a:srgbClr val="7030A0"/>
                </a:solidFill>
                <a:effectLst>
                  <a:outerShdw blurRad="38100" dist="38100" dir="2700000" algn="tl">
                    <a:srgbClr val="000000">
                      <a:alpha val="43137"/>
                    </a:srgbClr>
                  </a:outerShdw>
                </a:effectLst>
                <a:cs typeface="Ali-A-Sharif" pitchFamily="2" charset="-78"/>
              </a:rPr>
              <a:t>َّ</a:t>
            </a:r>
            <a:r>
              <a:rPr lang="ar-SA" sz="4000" b="1" dirty="0" smtClean="0">
                <a:solidFill>
                  <a:srgbClr val="7030A0"/>
                </a:solidFill>
                <a:effectLst>
                  <a:outerShdw blurRad="38100" dist="38100" dir="2700000" algn="tl">
                    <a:srgbClr val="000000">
                      <a:alpha val="43137"/>
                    </a:srgbClr>
                  </a:outerShdw>
                </a:effectLst>
                <a:cs typeface="Ali-A-Sharif" pitchFamily="2" charset="-78"/>
              </a:rPr>
              <a:t>فس </a:t>
            </a:r>
            <a:r>
              <a:rPr lang="ar-SA" sz="4000" b="1" dirty="0">
                <a:solidFill>
                  <a:srgbClr val="7030A0"/>
                </a:solidFill>
                <a:effectLst>
                  <a:outerShdw blurRad="38100" dist="38100" dir="2700000" algn="tl">
                    <a:srgbClr val="000000">
                      <a:alpha val="43137"/>
                    </a:srgbClr>
                  </a:outerShdw>
                </a:effectLst>
                <a:cs typeface="Ali-A-Sharif" pitchFamily="2" charset="-78"/>
              </a:rPr>
              <a:t>التي حاولت تفسير </a:t>
            </a:r>
            <a:r>
              <a:rPr lang="ar-SA" sz="4000" b="1" dirty="0" smtClean="0">
                <a:solidFill>
                  <a:srgbClr val="7030A0"/>
                </a:solidFill>
                <a:effectLst>
                  <a:outerShdw blurRad="38100" dist="38100" dir="2700000" algn="tl">
                    <a:srgbClr val="000000">
                      <a:alpha val="43137"/>
                    </a:srgbClr>
                  </a:outerShdw>
                </a:effectLst>
                <a:cs typeface="Ali-A-Sharif" pitchFamily="2" charset="-78"/>
              </a:rPr>
              <a:t>الس</a:t>
            </a:r>
            <a:r>
              <a:rPr lang="ar-IQ" sz="4000" b="1" dirty="0" smtClean="0">
                <a:solidFill>
                  <a:srgbClr val="7030A0"/>
                </a:solidFill>
                <a:effectLst>
                  <a:outerShdw blurRad="38100" dist="38100" dir="2700000" algn="tl">
                    <a:srgbClr val="000000">
                      <a:alpha val="43137"/>
                    </a:srgbClr>
                  </a:outerShdw>
                </a:effectLst>
                <a:cs typeface="Ali-A-Sharif" pitchFamily="2" charset="-78"/>
              </a:rPr>
              <a:t>ُّ</a:t>
            </a:r>
            <a:r>
              <a:rPr lang="ar-SA" sz="4000" b="1" dirty="0" smtClean="0">
                <a:solidFill>
                  <a:srgbClr val="7030A0"/>
                </a:solidFill>
                <a:effectLst>
                  <a:outerShdw blurRad="38100" dist="38100" dir="2700000" algn="tl">
                    <a:srgbClr val="000000">
                      <a:alpha val="43137"/>
                    </a:srgbClr>
                  </a:outerShdw>
                </a:effectLst>
                <a:cs typeface="Ali-A-Sharif" pitchFamily="2" charset="-78"/>
              </a:rPr>
              <a:t>لوك</a:t>
            </a:r>
            <a:r>
              <a:rPr lang="ar-IQ" sz="4000" b="1" dirty="0" smtClean="0">
                <a:solidFill>
                  <a:srgbClr val="7030A0"/>
                </a:solidFill>
                <a:effectLst>
                  <a:outerShdw blurRad="38100" dist="38100" dir="2700000" algn="tl">
                    <a:srgbClr val="000000">
                      <a:alpha val="43137"/>
                    </a:srgbClr>
                  </a:outerShdw>
                </a:effectLst>
                <a:cs typeface="Ali-A-Sharif" pitchFamily="2" charset="-78"/>
              </a:rPr>
              <a:t> </a:t>
            </a:r>
            <a:r>
              <a:rPr lang="en-US" sz="4000" b="1" dirty="0" smtClean="0">
                <a:solidFill>
                  <a:srgbClr val="7030A0"/>
                </a:solidFill>
                <a:effectLst>
                  <a:outerShdw blurRad="38100" dist="38100" dir="2700000" algn="tl">
                    <a:srgbClr val="000000">
                      <a:alpha val="43137"/>
                    </a:srgbClr>
                  </a:outerShdw>
                </a:effectLst>
                <a:cs typeface="Ali-A-Sharif" pitchFamily="2" charset="-78"/>
              </a:rPr>
              <a:t>.</a:t>
            </a:r>
            <a:r>
              <a:rPr lang="ar-IQ" sz="4000" b="1" dirty="0" smtClean="0">
                <a:solidFill>
                  <a:srgbClr val="7030A0"/>
                </a:solidFill>
                <a:effectLst>
                  <a:outerShdw blurRad="38100" dist="38100" dir="2700000" algn="tl">
                    <a:srgbClr val="000000">
                      <a:alpha val="43137"/>
                    </a:srgbClr>
                  </a:outerShdw>
                </a:effectLst>
                <a:cs typeface="Ali-A-Sharif" pitchFamily="2" charset="-78"/>
              </a:rPr>
              <a:t> </a:t>
            </a:r>
            <a:r>
              <a:rPr lang="en-US" sz="4000" b="1" dirty="0">
                <a:effectLst>
                  <a:outerShdw blurRad="38100" dist="38100" dir="2700000" algn="tl">
                    <a:srgbClr val="000000">
                      <a:alpha val="43137"/>
                    </a:srgbClr>
                  </a:outerShdw>
                </a:effectLst>
                <a:cs typeface="Ali-A-Sharif" pitchFamily="2" charset="-78"/>
              </a:rPr>
              <a:t/>
            </a:r>
            <a:br>
              <a:rPr lang="en-US" sz="4000" b="1" dirty="0">
                <a:effectLst>
                  <a:outerShdw blurRad="38100" dist="38100" dir="2700000" algn="tl">
                    <a:srgbClr val="000000">
                      <a:alpha val="43137"/>
                    </a:srgbClr>
                  </a:outerShdw>
                </a:effectLst>
                <a:cs typeface="Ali-A-Sharif" pitchFamily="2" charset="-78"/>
              </a:rPr>
            </a:br>
            <a:r>
              <a:rPr lang="en-US" sz="4000" b="1" dirty="0">
                <a:solidFill>
                  <a:srgbClr val="C00000"/>
                </a:solidFill>
                <a:effectLst>
                  <a:outerShdw blurRad="38100" dist="38100" dir="2700000" algn="tl">
                    <a:srgbClr val="000000">
                      <a:alpha val="43137"/>
                    </a:srgbClr>
                  </a:outerShdw>
                </a:effectLst>
                <a:cs typeface="Ali-A-Sharif" pitchFamily="2" charset="-78"/>
              </a:rPr>
              <a:t>•  </a:t>
            </a:r>
            <a:r>
              <a:rPr lang="ar-SA" sz="4000" b="1" dirty="0" smtClean="0">
                <a:solidFill>
                  <a:srgbClr val="C00000"/>
                </a:solidFill>
                <a:effectLst>
                  <a:outerShdw blurRad="38100" dist="38100" dir="2700000" algn="tl">
                    <a:srgbClr val="000000">
                      <a:alpha val="43137"/>
                    </a:srgbClr>
                  </a:outerShdw>
                </a:effectLst>
                <a:cs typeface="Ali-A-Sharif" pitchFamily="2" charset="-78"/>
              </a:rPr>
              <a:t>يج</a:t>
            </a:r>
            <a:r>
              <a:rPr lang="ar-IQ" sz="4000" b="1" dirty="0" smtClean="0">
                <a:solidFill>
                  <a:srgbClr val="C00000"/>
                </a:solidFill>
                <a:effectLst>
                  <a:outerShdw blurRad="38100" dist="38100" dir="2700000" algn="tl">
                    <a:srgbClr val="000000">
                      <a:alpha val="43137"/>
                    </a:srgbClr>
                  </a:outerShdw>
                </a:effectLst>
                <a:cs typeface="Ali-A-Sharif" pitchFamily="2" charset="-78"/>
              </a:rPr>
              <a:t>ِ</a:t>
            </a:r>
            <a:r>
              <a:rPr lang="ar-SA" sz="4000" b="1" dirty="0" smtClean="0">
                <a:solidFill>
                  <a:srgbClr val="C00000"/>
                </a:solidFill>
                <a:effectLst>
                  <a:outerShdw blurRad="38100" dist="38100" dir="2700000" algn="tl">
                    <a:srgbClr val="000000">
                      <a:alpha val="43137"/>
                    </a:srgbClr>
                  </a:outerShdw>
                </a:effectLst>
                <a:cs typeface="Ali-A-Sharif" pitchFamily="2" charset="-78"/>
              </a:rPr>
              <a:t>ب</a:t>
            </a:r>
            <a:r>
              <a:rPr lang="ar-IQ" sz="4000" b="1" dirty="0" smtClean="0">
                <a:solidFill>
                  <a:srgbClr val="C00000"/>
                </a:solidFill>
                <a:effectLst>
                  <a:outerShdw blurRad="38100" dist="38100" dir="2700000" algn="tl">
                    <a:srgbClr val="000000">
                      <a:alpha val="43137"/>
                    </a:srgbClr>
                  </a:outerShdw>
                </a:effectLst>
                <a:cs typeface="Ali-A-Sharif" pitchFamily="2" charset="-78"/>
              </a:rPr>
              <a:t>ُ</a:t>
            </a:r>
            <a:r>
              <a:rPr lang="ar-SA" sz="4000" b="1" dirty="0" smtClean="0">
                <a:solidFill>
                  <a:srgbClr val="C00000"/>
                </a:solidFill>
                <a:effectLst>
                  <a:outerShdw blurRad="38100" dist="38100" dir="2700000" algn="tl">
                    <a:srgbClr val="000000">
                      <a:alpha val="43137"/>
                    </a:srgbClr>
                  </a:outerShdw>
                </a:effectLst>
                <a:cs typeface="Ali-A-Sharif" pitchFamily="2" charset="-78"/>
              </a:rPr>
              <a:t> </a:t>
            </a:r>
            <a:r>
              <a:rPr lang="ar-SA" sz="4000" b="1" dirty="0">
                <a:solidFill>
                  <a:srgbClr val="C00000"/>
                </a:solidFill>
                <a:effectLst>
                  <a:outerShdw blurRad="38100" dist="38100" dir="2700000" algn="tl">
                    <a:srgbClr val="000000">
                      <a:alpha val="43137"/>
                    </a:srgbClr>
                  </a:outerShdw>
                </a:effectLst>
                <a:cs typeface="Ali-A-Sharif" pitchFamily="2" charset="-78"/>
              </a:rPr>
              <a:t>على كل </a:t>
            </a:r>
            <a:r>
              <a:rPr lang="ar-SA" sz="4000" b="1" dirty="0" smtClean="0">
                <a:solidFill>
                  <a:srgbClr val="C00000"/>
                </a:solidFill>
                <a:effectLst>
                  <a:outerShdw blurRad="38100" dist="38100" dir="2700000" algn="tl">
                    <a:srgbClr val="000000">
                      <a:alpha val="43137"/>
                    </a:srgbClr>
                  </a:outerShdw>
                </a:effectLst>
                <a:cs typeface="Ali-A-Sharif" pitchFamily="2" charset="-78"/>
              </a:rPr>
              <a:t>م</a:t>
            </a:r>
            <a:r>
              <a:rPr lang="ar-IQ" sz="4000" b="1" dirty="0" smtClean="0">
                <a:solidFill>
                  <a:srgbClr val="C00000"/>
                </a:solidFill>
                <a:effectLst>
                  <a:outerShdw blurRad="38100" dist="38100" dir="2700000" algn="tl">
                    <a:srgbClr val="000000">
                      <a:alpha val="43137"/>
                    </a:srgbClr>
                  </a:outerShdw>
                </a:effectLst>
                <a:cs typeface="Ali-A-Sharif" pitchFamily="2" charset="-78"/>
              </a:rPr>
              <a:t>َ</a:t>
            </a:r>
            <a:r>
              <a:rPr lang="ar-SA" sz="4000" b="1" dirty="0" smtClean="0">
                <a:solidFill>
                  <a:srgbClr val="C00000"/>
                </a:solidFill>
                <a:effectLst>
                  <a:outerShdw blurRad="38100" dist="38100" dir="2700000" algn="tl">
                    <a:srgbClr val="000000">
                      <a:alpha val="43137"/>
                    </a:srgbClr>
                  </a:outerShdw>
                </a:effectLst>
                <a:cs typeface="Ali-A-Sharif" pitchFamily="2" charset="-78"/>
              </a:rPr>
              <a:t>ن</a:t>
            </a:r>
            <a:r>
              <a:rPr lang="ar-IQ" sz="4000" b="1" dirty="0" smtClean="0">
                <a:solidFill>
                  <a:srgbClr val="C00000"/>
                </a:solidFill>
                <a:effectLst>
                  <a:outerShdw blurRad="38100" dist="38100" dir="2700000" algn="tl">
                    <a:srgbClr val="000000">
                      <a:alpha val="43137"/>
                    </a:srgbClr>
                  </a:outerShdw>
                </a:effectLst>
                <a:cs typeface="Ali-A-Sharif" pitchFamily="2" charset="-78"/>
              </a:rPr>
              <a:t>ْ</a:t>
            </a:r>
            <a:r>
              <a:rPr lang="ar-SA" sz="4000" b="1" dirty="0" smtClean="0">
                <a:solidFill>
                  <a:srgbClr val="C00000"/>
                </a:solidFill>
                <a:effectLst>
                  <a:outerShdw blurRad="38100" dist="38100" dir="2700000" algn="tl">
                    <a:srgbClr val="000000">
                      <a:alpha val="43137"/>
                    </a:srgbClr>
                  </a:outerShdw>
                </a:effectLst>
                <a:cs typeface="Ali-A-Sharif" pitchFamily="2" charset="-78"/>
              </a:rPr>
              <a:t> </a:t>
            </a:r>
            <a:r>
              <a:rPr lang="ar-SA" sz="4000" b="1" dirty="0">
                <a:solidFill>
                  <a:srgbClr val="C00000"/>
                </a:solidFill>
                <a:effectLst>
                  <a:outerShdw blurRad="38100" dist="38100" dir="2700000" algn="tl">
                    <a:srgbClr val="000000">
                      <a:alpha val="43137"/>
                    </a:srgbClr>
                  </a:outerShdw>
                </a:effectLst>
                <a:cs typeface="Ali-A-Sharif" pitchFamily="2" charset="-78"/>
              </a:rPr>
              <a:t>يريد دراسة علم </a:t>
            </a:r>
            <a:r>
              <a:rPr lang="ar-SA" sz="4000" b="1" dirty="0" smtClean="0">
                <a:solidFill>
                  <a:srgbClr val="C00000"/>
                </a:solidFill>
                <a:effectLst>
                  <a:outerShdw blurRad="38100" dist="38100" dir="2700000" algn="tl">
                    <a:srgbClr val="000000">
                      <a:alpha val="43137"/>
                    </a:srgbClr>
                  </a:outerShdw>
                </a:effectLst>
                <a:cs typeface="Ali-A-Sharif" pitchFamily="2" charset="-78"/>
              </a:rPr>
              <a:t>الن</a:t>
            </a:r>
            <a:r>
              <a:rPr lang="ar-IQ" sz="4000" b="1" dirty="0" smtClean="0">
                <a:solidFill>
                  <a:srgbClr val="C00000"/>
                </a:solidFill>
                <a:effectLst>
                  <a:outerShdw blurRad="38100" dist="38100" dir="2700000" algn="tl">
                    <a:srgbClr val="000000">
                      <a:alpha val="43137"/>
                    </a:srgbClr>
                  </a:outerShdw>
                </a:effectLst>
                <a:cs typeface="Ali-A-Sharif" pitchFamily="2" charset="-78"/>
              </a:rPr>
              <a:t>َّ</a:t>
            </a:r>
            <a:r>
              <a:rPr lang="ar-SA" sz="4000" b="1" dirty="0" smtClean="0">
                <a:solidFill>
                  <a:srgbClr val="C00000"/>
                </a:solidFill>
                <a:effectLst>
                  <a:outerShdw blurRad="38100" dist="38100" dir="2700000" algn="tl">
                    <a:srgbClr val="000000">
                      <a:alpha val="43137"/>
                    </a:srgbClr>
                  </a:outerShdw>
                </a:effectLst>
                <a:cs typeface="Ali-A-Sharif" pitchFamily="2" charset="-78"/>
              </a:rPr>
              <a:t>فس </a:t>
            </a:r>
            <a:r>
              <a:rPr lang="ar-SA" sz="4000" b="1" dirty="0">
                <a:solidFill>
                  <a:srgbClr val="C00000"/>
                </a:solidFill>
                <a:effectLst>
                  <a:outerShdw blurRad="38100" dist="38100" dir="2700000" algn="tl">
                    <a:srgbClr val="000000">
                      <a:alpha val="43137"/>
                    </a:srgbClr>
                  </a:outerShdw>
                </a:effectLst>
                <a:cs typeface="Ali-A-Sharif" pitchFamily="2" charset="-78"/>
              </a:rPr>
              <a:t>أنْ يبدأ بدراسة علم </a:t>
            </a:r>
            <a:r>
              <a:rPr lang="ar-SA" sz="4000" b="1" dirty="0" smtClean="0">
                <a:solidFill>
                  <a:srgbClr val="C00000"/>
                </a:solidFill>
                <a:effectLst>
                  <a:outerShdw blurRad="38100" dist="38100" dir="2700000" algn="tl">
                    <a:srgbClr val="000000">
                      <a:alpha val="43137"/>
                    </a:srgbClr>
                  </a:outerShdw>
                </a:effectLst>
                <a:cs typeface="Ali-A-Sharif" pitchFamily="2" charset="-78"/>
              </a:rPr>
              <a:t>الن</a:t>
            </a:r>
            <a:r>
              <a:rPr lang="ar-IQ" sz="4000" b="1" dirty="0" smtClean="0">
                <a:solidFill>
                  <a:srgbClr val="C00000"/>
                </a:solidFill>
                <a:effectLst>
                  <a:outerShdw blurRad="38100" dist="38100" dir="2700000" algn="tl">
                    <a:srgbClr val="000000">
                      <a:alpha val="43137"/>
                    </a:srgbClr>
                  </a:outerShdw>
                </a:effectLst>
                <a:cs typeface="Ali-A-Sharif" pitchFamily="2" charset="-78"/>
              </a:rPr>
              <a:t>َّ</a:t>
            </a:r>
            <a:r>
              <a:rPr lang="ar-SA" sz="4000" b="1" dirty="0" smtClean="0">
                <a:solidFill>
                  <a:srgbClr val="C00000"/>
                </a:solidFill>
                <a:effectLst>
                  <a:outerShdw blurRad="38100" dist="38100" dir="2700000" algn="tl">
                    <a:srgbClr val="000000">
                      <a:alpha val="43137"/>
                    </a:srgbClr>
                  </a:outerShdw>
                </a:effectLst>
                <a:cs typeface="Ali-A-Sharif" pitchFamily="2" charset="-78"/>
              </a:rPr>
              <a:t>فس العام</a:t>
            </a:r>
            <a:r>
              <a:rPr lang="ar-IQ" sz="4000" b="1" dirty="0" smtClean="0">
                <a:solidFill>
                  <a:srgbClr val="C00000"/>
                </a:solidFill>
                <a:effectLst>
                  <a:outerShdw blurRad="38100" dist="38100" dir="2700000" algn="tl">
                    <a:srgbClr val="000000">
                      <a:alpha val="43137"/>
                    </a:srgbClr>
                  </a:outerShdw>
                </a:effectLst>
                <a:cs typeface="Ali-A-Sharif" pitchFamily="2" charset="-78"/>
              </a:rPr>
              <a:t> </a:t>
            </a:r>
            <a:r>
              <a:rPr lang="en-US" sz="4000" b="1" dirty="0" smtClean="0">
                <a:solidFill>
                  <a:srgbClr val="C00000"/>
                </a:solidFill>
                <a:effectLst>
                  <a:outerShdw blurRad="38100" dist="38100" dir="2700000" algn="tl">
                    <a:srgbClr val="000000">
                      <a:alpha val="43137"/>
                    </a:srgbClr>
                  </a:outerShdw>
                </a:effectLst>
                <a:cs typeface="Ali-A-Sharif" pitchFamily="2" charset="-78"/>
              </a:rPr>
              <a:t>.</a:t>
            </a:r>
            <a:endParaRPr lang="en-US" sz="4000" b="1" dirty="0">
              <a:solidFill>
                <a:srgbClr val="C00000"/>
              </a:solidFill>
              <a:effectLst>
                <a:outerShdw blurRad="38100" dist="38100" dir="2700000" algn="tl">
                  <a:srgbClr val="000000">
                    <a:alpha val="43137"/>
                  </a:srgbClr>
                </a:outerShdw>
              </a:effectLst>
              <a:cs typeface="Ali-A-Sharif" pitchFamily="2" charset="-78"/>
            </a:endParaRPr>
          </a:p>
        </p:txBody>
      </p:sp>
    </p:spTree>
    <p:extLst>
      <p:ext uri="{BB962C8B-B14F-4D97-AF65-F5344CB8AC3E}">
        <p14:creationId xmlns:p14="http://schemas.microsoft.com/office/powerpoint/2010/main" val="2202411491"/>
      </p:ext>
    </p:extLst>
  </p:cSld>
  <p:clrMapOvr>
    <a:masterClrMapping/>
  </p:clrMapOvr>
  <mc:AlternateContent xmlns:mc="http://schemas.openxmlformats.org/markup-compatibility/2006" xmlns:p14="http://schemas.microsoft.com/office/powerpoint/2010/main">
    <mc:Choice Requires="p14">
      <p:transition spd="slow" p14:dur="1600">
        <p14:prism dir="r" isContent="1" isInverted="1"/>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12039600" cy="6747164"/>
          </a:xfrm>
        </p:spPr>
        <p:txBody>
          <a:bodyPr>
            <a:noAutofit/>
          </a:bodyPr>
          <a:lstStyle/>
          <a:p>
            <a:pPr algn="r" rtl="1">
              <a:lnSpc>
                <a:spcPct val="150000"/>
              </a:lnSpc>
            </a:pPr>
            <a:r>
              <a:rPr lang="ar-IQ" sz="3600" b="1" dirty="0">
                <a:effectLst>
                  <a:outerShdw blurRad="38100" dist="38100" dir="2700000" algn="tl">
                    <a:srgbClr val="000000">
                      <a:alpha val="43137"/>
                    </a:srgbClr>
                  </a:outerShdw>
                </a:effectLst>
                <a:latin typeface="+mn-lt"/>
                <a:ea typeface="+mn-ea"/>
                <a:cs typeface="Ali-A-Sharif" pitchFamily="2" charset="-78"/>
              </a:rPr>
              <a:t> </a:t>
            </a:r>
            <a:r>
              <a:rPr lang="en-US" sz="3600" b="1" dirty="0" smtClean="0">
                <a:solidFill>
                  <a:srgbClr val="C00000"/>
                </a:solidFill>
                <a:effectLst>
                  <a:outerShdw blurRad="38100" dist="38100" dir="2700000" algn="tl">
                    <a:srgbClr val="000000">
                      <a:alpha val="43137"/>
                    </a:srgbClr>
                  </a:outerShdw>
                </a:effectLst>
                <a:latin typeface="+mn-lt"/>
                <a:ea typeface="+mn-ea"/>
                <a:cs typeface="Ali-A-Jiddah" pitchFamily="2" charset="-78"/>
              </a:rPr>
              <a:t>2</a:t>
            </a:r>
            <a:r>
              <a:rPr lang="ar-SA" sz="3600" b="1" dirty="0" smtClean="0">
                <a:solidFill>
                  <a:srgbClr val="C00000"/>
                </a:solidFill>
                <a:effectLst>
                  <a:outerShdw blurRad="38100" dist="38100" dir="2700000" algn="tl">
                    <a:srgbClr val="000000">
                      <a:alpha val="43137"/>
                    </a:srgbClr>
                  </a:outerShdw>
                </a:effectLst>
                <a:latin typeface="+mn-lt"/>
                <a:ea typeface="+mn-ea"/>
                <a:cs typeface="Ali-A-Jiddah" pitchFamily="2" charset="-78"/>
              </a:rPr>
              <a:t>- </a:t>
            </a:r>
            <a:r>
              <a:rPr lang="ar-SA" sz="3600" b="1" dirty="0">
                <a:solidFill>
                  <a:srgbClr val="C00000"/>
                </a:solidFill>
                <a:effectLst>
                  <a:outerShdw blurRad="38100" dist="38100" dir="2700000" algn="tl">
                    <a:srgbClr val="000000">
                      <a:alpha val="43137"/>
                    </a:srgbClr>
                  </a:outerShdw>
                </a:effectLst>
                <a:latin typeface="+mn-lt"/>
                <a:ea typeface="+mn-ea"/>
                <a:cs typeface="Ali-A-Jiddah" pitchFamily="2" charset="-78"/>
              </a:rPr>
              <a:t>علم </a:t>
            </a:r>
            <a:r>
              <a:rPr lang="ar-SA" sz="3600" b="1" dirty="0" smtClean="0">
                <a:solidFill>
                  <a:srgbClr val="C00000"/>
                </a:solidFill>
                <a:effectLst>
                  <a:outerShdw blurRad="38100" dist="38100" dir="2700000" algn="tl">
                    <a:srgbClr val="000000">
                      <a:alpha val="43137"/>
                    </a:srgbClr>
                  </a:outerShdw>
                </a:effectLst>
                <a:latin typeface="+mn-lt"/>
                <a:ea typeface="+mn-ea"/>
                <a:cs typeface="Ali-A-Jiddah" pitchFamily="2" charset="-78"/>
              </a:rPr>
              <a:t>النّ</a:t>
            </a:r>
            <a:r>
              <a:rPr lang="ar-IQ" sz="3600" b="1" dirty="0" smtClean="0">
                <a:solidFill>
                  <a:srgbClr val="C00000"/>
                </a:solidFill>
                <a:effectLst>
                  <a:outerShdw blurRad="38100" dist="38100" dir="2700000" algn="tl">
                    <a:srgbClr val="000000">
                      <a:alpha val="43137"/>
                    </a:srgbClr>
                  </a:outerShdw>
                </a:effectLst>
                <a:latin typeface="+mn-lt"/>
                <a:ea typeface="+mn-ea"/>
                <a:cs typeface="Ali-A-Jiddah" pitchFamily="2" charset="-78"/>
              </a:rPr>
              <a:t>َ</a:t>
            </a:r>
            <a:r>
              <a:rPr lang="ar-SA" sz="3600" b="1" dirty="0" smtClean="0">
                <a:solidFill>
                  <a:srgbClr val="C00000"/>
                </a:solidFill>
                <a:effectLst>
                  <a:outerShdw blurRad="38100" dist="38100" dir="2700000" algn="tl">
                    <a:srgbClr val="000000">
                      <a:alpha val="43137"/>
                    </a:srgbClr>
                  </a:outerShdw>
                </a:effectLst>
                <a:latin typeface="+mn-lt"/>
                <a:ea typeface="+mn-ea"/>
                <a:cs typeface="Ali-A-Jiddah" pitchFamily="2" charset="-78"/>
              </a:rPr>
              <a:t>فس </a:t>
            </a:r>
            <a:r>
              <a:rPr lang="ar-SA" sz="3600" b="1" dirty="0">
                <a:solidFill>
                  <a:srgbClr val="C00000"/>
                </a:solidFill>
                <a:effectLst>
                  <a:outerShdw blurRad="38100" dist="38100" dir="2700000" algn="tl">
                    <a:srgbClr val="000000">
                      <a:alpha val="43137"/>
                    </a:srgbClr>
                  </a:outerShdw>
                </a:effectLst>
                <a:latin typeface="+mn-lt"/>
                <a:ea typeface="+mn-ea"/>
                <a:cs typeface="Ali-A-Jiddah" pitchFamily="2" charset="-78"/>
              </a:rPr>
              <a:t>الفسيولوجي:</a:t>
            </a:r>
            <a:r>
              <a:rPr lang="en-US" sz="3600" b="1" dirty="0">
                <a:effectLst>
                  <a:outerShdw blurRad="38100" dist="38100" dir="2700000" algn="tl">
                    <a:srgbClr val="000000">
                      <a:alpha val="43137"/>
                    </a:srgbClr>
                  </a:outerShdw>
                </a:effectLst>
                <a:latin typeface="+mn-lt"/>
                <a:ea typeface="+mn-ea"/>
                <a:cs typeface="Ali-A-Sharif" pitchFamily="2" charset="-78"/>
              </a:rPr>
              <a:t/>
            </a:r>
            <a:br>
              <a:rPr lang="en-US" sz="3600" b="1" dirty="0">
                <a:effectLst>
                  <a:outerShdw blurRad="38100" dist="38100" dir="2700000" algn="tl">
                    <a:srgbClr val="000000">
                      <a:alpha val="43137"/>
                    </a:srgbClr>
                  </a:outerShdw>
                </a:effectLst>
                <a:latin typeface="+mn-lt"/>
                <a:ea typeface="+mn-ea"/>
                <a:cs typeface="Ali-A-Sharif" pitchFamily="2" charset="-78"/>
              </a:rPr>
            </a:br>
            <a:r>
              <a:rPr lang="en-US" sz="3600" b="1" dirty="0" smtClean="0">
                <a:effectLst>
                  <a:outerShdw blurRad="38100" dist="38100" dir="2700000" algn="tl">
                    <a:srgbClr val="000000">
                      <a:alpha val="43137"/>
                    </a:srgbClr>
                  </a:outerShdw>
                </a:effectLst>
                <a:latin typeface="+mn-lt"/>
                <a:ea typeface="+mn-ea"/>
                <a:cs typeface="Ali-A-Sharif" pitchFamily="2" charset="-78"/>
              </a:rPr>
              <a:t>•</a:t>
            </a:r>
            <a:r>
              <a:rPr lang="ar-IQ" sz="3600" b="1" dirty="0" smtClean="0">
                <a:effectLst>
                  <a:outerShdw blurRad="38100" dist="38100" dir="2700000" algn="tl">
                    <a:srgbClr val="000000">
                      <a:alpha val="43137"/>
                    </a:srgbClr>
                  </a:outerShdw>
                </a:effectLst>
                <a:latin typeface="+mn-lt"/>
                <a:ea typeface="+mn-ea"/>
                <a:cs typeface="Ali-A-Sharif" pitchFamily="2" charset="-78"/>
              </a:rPr>
              <a:t> </a:t>
            </a:r>
            <a:r>
              <a:rPr lang="en-US" sz="900" b="1" dirty="0" smtClean="0">
                <a:effectLst>
                  <a:outerShdw blurRad="38100" dist="38100" dir="2700000" algn="tl">
                    <a:srgbClr val="000000">
                      <a:alpha val="43137"/>
                    </a:srgbClr>
                  </a:outerShdw>
                </a:effectLst>
                <a:latin typeface="+mn-lt"/>
                <a:ea typeface="+mn-ea"/>
                <a:cs typeface="Ali-A-Sharif" pitchFamily="2" charset="-78"/>
              </a:rPr>
              <a:t>  </a:t>
            </a:r>
            <a:r>
              <a:rPr lang="ar-SA" sz="3600" b="1" dirty="0" smtClean="0">
                <a:effectLst>
                  <a:outerShdw blurRad="38100" dist="38100" dir="2700000" algn="tl">
                    <a:srgbClr val="000000">
                      <a:alpha val="43137"/>
                    </a:srgbClr>
                  </a:outerShdw>
                </a:effectLst>
                <a:latin typeface="+mn-lt"/>
                <a:ea typeface="+mn-ea"/>
                <a:cs typeface="Ali-A-Sharif" pitchFamily="2" charset="-78"/>
              </a:rPr>
              <a:t>يهتم</a:t>
            </a:r>
            <a:r>
              <a:rPr lang="ar-IQ" sz="3600" b="1" dirty="0" smtClean="0">
                <a:effectLst>
                  <a:outerShdw blurRad="38100" dist="38100" dir="2700000" algn="tl">
                    <a:srgbClr val="000000">
                      <a:alpha val="43137"/>
                    </a:srgbClr>
                  </a:outerShdw>
                </a:effectLst>
                <a:latin typeface="+mn-lt"/>
                <a:ea typeface="+mn-ea"/>
                <a:cs typeface="Ali-A-Sharif" pitchFamily="2" charset="-78"/>
              </a:rPr>
              <a:t>ّ</a:t>
            </a:r>
            <a:r>
              <a:rPr lang="ar-SA" sz="3600" b="1" dirty="0" smtClean="0">
                <a:effectLst>
                  <a:outerShdw blurRad="38100" dist="38100" dir="2700000" algn="tl">
                    <a:srgbClr val="000000">
                      <a:alpha val="43137"/>
                    </a:srgbClr>
                  </a:outerShdw>
                </a:effectLst>
                <a:latin typeface="+mn-lt"/>
                <a:ea typeface="+mn-ea"/>
                <a:cs typeface="Ali-A-Sharif" pitchFamily="2" charset="-78"/>
              </a:rPr>
              <a:t> </a:t>
            </a:r>
            <a:r>
              <a:rPr lang="ar-SA" sz="3600" b="1" dirty="0">
                <a:effectLst>
                  <a:outerShdw blurRad="38100" dist="38100" dir="2700000" algn="tl">
                    <a:srgbClr val="000000">
                      <a:alpha val="43137"/>
                    </a:srgbClr>
                  </a:outerShdw>
                </a:effectLst>
                <a:latin typeface="+mn-lt"/>
                <a:ea typeface="+mn-ea"/>
                <a:cs typeface="Ali-A-Sharif" pitchFamily="2" charset="-78"/>
              </a:rPr>
              <a:t>بدراسة الجهاز </a:t>
            </a:r>
            <a:r>
              <a:rPr lang="ar-SA" sz="3600" b="1" dirty="0" smtClean="0">
                <a:effectLst>
                  <a:outerShdw blurRad="38100" dist="38100" dir="2700000" algn="tl">
                    <a:srgbClr val="000000">
                      <a:alpha val="43137"/>
                    </a:srgbClr>
                  </a:outerShdw>
                </a:effectLst>
                <a:latin typeface="+mn-lt"/>
                <a:ea typeface="+mn-ea"/>
                <a:cs typeface="Ali-A-Sharif" pitchFamily="2" charset="-78"/>
              </a:rPr>
              <a:t>العص</a:t>
            </a:r>
            <a:r>
              <a:rPr lang="ar-IQ" sz="3600" b="1" dirty="0" smtClean="0">
                <a:effectLst>
                  <a:outerShdw blurRad="38100" dist="38100" dir="2700000" algn="tl">
                    <a:srgbClr val="000000">
                      <a:alpha val="43137"/>
                    </a:srgbClr>
                  </a:outerShdw>
                </a:effectLst>
                <a:latin typeface="+mn-lt"/>
                <a:ea typeface="+mn-ea"/>
                <a:cs typeface="Ali-A-Sharif" pitchFamily="2" charset="-78"/>
              </a:rPr>
              <a:t>ب</a:t>
            </a:r>
            <a:r>
              <a:rPr lang="ar-IQ" sz="3600" b="1" dirty="0">
                <a:effectLst>
                  <a:outerShdw blurRad="38100" dist="38100" dir="2700000" algn="tl">
                    <a:srgbClr val="000000">
                      <a:alpha val="43137"/>
                    </a:srgbClr>
                  </a:outerShdw>
                </a:effectLst>
                <a:latin typeface="+mn-lt"/>
                <a:ea typeface="+mn-ea"/>
                <a:cs typeface="Ali-A-Sharif" pitchFamily="2" charset="-78"/>
              </a:rPr>
              <a:t>ى</a:t>
            </a:r>
            <a:r>
              <a:rPr lang="ar-SA" sz="3600" b="1" dirty="0" smtClean="0">
                <a:effectLst>
                  <a:outerShdw blurRad="38100" dist="38100" dir="2700000" algn="tl">
                    <a:srgbClr val="000000">
                      <a:alpha val="43137"/>
                    </a:srgbClr>
                  </a:outerShdw>
                </a:effectLst>
                <a:latin typeface="+mn-lt"/>
                <a:ea typeface="+mn-ea"/>
                <a:cs typeface="Ali-A-Sharif" pitchFamily="2" charset="-78"/>
              </a:rPr>
              <a:t> </a:t>
            </a:r>
            <a:r>
              <a:rPr lang="ar-SA" sz="3600" b="1" dirty="0">
                <a:effectLst>
                  <a:outerShdw blurRad="38100" dist="38100" dir="2700000" algn="tl">
                    <a:srgbClr val="000000">
                      <a:alpha val="43137"/>
                    </a:srgbClr>
                  </a:outerShdw>
                </a:effectLst>
                <a:latin typeface="+mn-lt"/>
                <a:ea typeface="+mn-ea"/>
                <a:cs typeface="Ali-A-Sharif" pitchFamily="2" charset="-78"/>
              </a:rPr>
              <a:t>ووظائفه وتأثيرها علي </a:t>
            </a:r>
            <a:r>
              <a:rPr lang="ar-SA" sz="3600" b="1" dirty="0" smtClean="0">
                <a:effectLst>
                  <a:outerShdw blurRad="38100" dist="38100" dir="2700000" algn="tl">
                    <a:srgbClr val="000000">
                      <a:alpha val="43137"/>
                    </a:srgbClr>
                  </a:outerShdw>
                </a:effectLst>
                <a:latin typeface="+mn-lt"/>
                <a:ea typeface="+mn-ea"/>
                <a:cs typeface="Ali-A-Sharif" pitchFamily="2" charset="-78"/>
              </a:rPr>
              <a:t>الس</a:t>
            </a:r>
            <a:r>
              <a:rPr lang="ar-IQ" sz="3600" b="1" dirty="0" smtClean="0">
                <a:effectLst>
                  <a:outerShdw blurRad="38100" dist="38100" dir="2700000" algn="tl">
                    <a:srgbClr val="000000">
                      <a:alpha val="43137"/>
                    </a:srgbClr>
                  </a:outerShdw>
                </a:effectLst>
                <a:latin typeface="+mn-lt"/>
                <a:ea typeface="+mn-ea"/>
                <a:cs typeface="Ali-A-Sharif" pitchFamily="2" charset="-78"/>
              </a:rPr>
              <a:t>ُّ</a:t>
            </a:r>
            <a:r>
              <a:rPr lang="ar-SA" sz="3600" b="1" dirty="0" smtClean="0">
                <a:effectLst>
                  <a:outerShdw blurRad="38100" dist="38100" dir="2700000" algn="tl">
                    <a:srgbClr val="000000">
                      <a:alpha val="43137"/>
                    </a:srgbClr>
                  </a:outerShdw>
                </a:effectLst>
                <a:latin typeface="+mn-lt"/>
                <a:ea typeface="+mn-ea"/>
                <a:cs typeface="Ali-A-Sharif" pitchFamily="2" charset="-78"/>
              </a:rPr>
              <a:t>لوك والش</a:t>
            </a:r>
            <a:r>
              <a:rPr lang="ar-IQ" sz="3600" b="1" dirty="0" smtClean="0">
                <a:effectLst>
                  <a:outerShdw blurRad="38100" dist="38100" dir="2700000" algn="tl">
                    <a:srgbClr val="000000">
                      <a:alpha val="43137"/>
                    </a:srgbClr>
                  </a:outerShdw>
                </a:effectLst>
                <a:latin typeface="+mn-lt"/>
                <a:ea typeface="+mn-ea"/>
                <a:cs typeface="Ali-A-Sharif" pitchFamily="2" charset="-78"/>
              </a:rPr>
              <a:t>َّ</a:t>
            </a:r>
            <a:r>
              <a:rPr lang="ar-SA" sz="3600" b="1" dirty="0" smtClean="0">
                <a:effectLst>
                  <a:outerShdw blurRad="38100" dist="38100" dir="2700000" algn="tl">
                    <a:srgbClr val="000000">
                      <a:alpha val="43137"/>
                    </a:srgbClr>
                  </a:outerShdw>
                </a:effectLst>
                <a:latin typeface="+mn-lt"/>
                <a:ea typeface="+mn-ea"/>
                <a:cs typeface="Ali-A-Sharif" pitchFamily="2" charset="-78"/>
              </a:rPr>
              <a:t>خصي</a:t>
            </a:r>
            <a:r>
              <a:rPr lang="ar-IQ" sz="3600" b="1" dirty="0" smtClean="0">
                <a:effectLst>
                  <a:outerShdw blurRad="38100" dist="38100" dir="2700000" algn="tl">
                    <a:srgbClr val="000000">
                      <a:alpha val="43137"/>
                    </a:srgbClr>
                  </a:outerShdw>
                </a:effectLst>
                <a:latin typeface="+mn-lt"/>
                <a:ea typeface="+mn-ea"/>
                <a:cs typeface="Ali-A-Sharif" pitchFamily="2" charset="-78"/>
              </a:rPr>
              <a:t>َّ</a:t>
            </a:r>
            <a:r>
              <a:rPr lang="ar-SA" sz="3600" b="1" dirty="0" smtClean="0">
                <a:effectLst>
                  <a:outerShdw blurRad="38100" dist="38100" dir="2700000" algn="tl">
                    <a:srgbClr val="000000">
                      <a:alpha val="43137"/>
                    </a:srgbClr>
                  </a:outerShdw>
                </a:effectLst>
                <a:latin typeface="+mn-lt"/>
                <a:ea typeface="+mn-ea"/>
                <a:cs typeface="Ali-A-Sharif" pitchFamily="2" charset="-78"/>
              </a:rPr>
              <a:t>ة</a:t>
            </a:r>
            <a:r>
              <a:rPr lang="ar-IQ" sz="3600" b="1" dirty="0" smtClean="0">
                <a:effectLst>
                  <a:outerShdw blurRad="38100" dist="38100" dir="2700000" algn="tl">
                    <a:srgbClr val="000000">
                      <a:alpha val="43137"/>
                    </a:srgbClr>
                  </a:outerShdw>
                </a:effectLst>
                <a:latin typeface="+mn-lt"/>
                <a:ea typeface="+mn-ea"/>
                <a:cs typeface="Ali-A-Sharif" pitchFamily="2" charset="-78"/>
              </a:rPr>
              <a:t>.</a:t>
            </a:r>
            <a:r>
              <a:rPr lang="en-US" sz="3600" b="1" dirty="0">
                <a:effectLst>
                  <a:outerShdw blurRad="38100" dist="38100" dir="2700000" algn="tl">
                    <a:srgbClr val="000000">
                      <a:alpha val="43137"/>
                    </a:srgbClr>
                  </a:outerShdw>
                </a:effectLst>
                <a:latin typeface="+mn-lt"/>
                <a:ea typeface="+mn-ea"/>
                <a:cs typeface="Ali-A-Sharif" pitchFamily="2" charset="-78"/>
              </a:rPr>
              <a:t/>
            </a:r>
            <a:br>
              <a:rPr lang="en-US" sz="3600" b="1" dirty="0">
                <a:effectLst>
                  <a:outerShdw blurRad="38100" dist="38100" dir="2700000" algn="tl">
                    <a:srgbClr val="000000">
                      <a:alpha val="43137"/>
                    </a:srgbClr>
                  </a:outerShdw>
                </a:effectLst>
                <a:latin typeface="+mn-lt"/>
                <a:ea typeface="+mn-ea"/>
                <a:cs typeface="Ali-A-Sharif" pitchFamily="2" charset="-78"/>
              </a:rPr>
            </a:br>
            <a:r>
              <a:rPr lang="en-US" sz="1200" b="1" dirty="0">
                <a:effectLst>
                  <a:outerShdw blurRad="38100" dist="38100" dir="2700000" algn="tl">
                    <a:srgbClr val="000000">
                      <a:alpha val="43137"/>
                    </a:srgbClr>
                  </a:outerShdw>
                </a:effectLst>
                <a:latin typeface="+mn-lt"/>
                <a:ea typeface="+mn-ea"/>
                <a:cs typeface="Ali-A-Sharif" pitchFamily="2" charset="-78"/>
              </a:rPr>
              <a:t/>
            </a:r>
            <a:br>
              <a:rPr lang="en-US" sz="1200" b="1" dirty="0">
                <a:effectLst>
                  <a:outerShdw blurRad="38100" dist="38100" dir="2700000" algn="tl">
                    <a:srgbClr val="000000">
                      <a:alpha val="43137"/>
                    </a:srgbClr>
                  </a:outerShdw>
                </a:effectLst>
                <a:latin typeface="+mn-lt"/>
                <a:ea typeface="+mn-ea"/>
                <a:cs typeface="Ali-A-Sharif" pitchFamily="2" charset="-78"/>
              </a:rPr>
            </a:br>
            <a:r>
              <a:rPr lang="en-US" sz="3600" b="1" dirty="0">
                <a:solidFill>
                  <a:srgbClr val="0070C0"/>
                </a:solidFill>
                <a:effectLst>
                  <a:outerShdw blurRad="38100" dist="38100" dir="2700000" algn="tl">
                    <a:srgbClr val="000000">
                      <a:alpha val="43137"/>
                    </a:srgbClr>
                  </a:outerShdw>
                </a:effectLst>
                <a:latin typeface="+mn-lt"/>
                <a:ea typeface="+mn-ea"/>
                <a:cs typeface="Ali-A-Jiddah" pitchFamily="2" charset="-78"/>
              </a:rPr>
              <a:t>3 </a:t>
            </a:r>
            <a:r>
              <a:rPr lang="ar-SA" sz="3600" b="1" dirty="0">
                <a:solidFill>
                  <a:srgbClr val="0070C0"/>
                </a:solidFill>
                <a:effectLst>
                  <a:outerShdw blurRad="38100" dist="38100" dir="2700000" algn="tl">
                    <a:srgbClr val="000000">
                      <a:alpha val="43137"/>
                    </a:srgbClr>
                  </a:outerShdw>
                </a:effectLst>
                <a:latin typeface="+mn-lt"/>
                <a:ea typeface="+mn-ea"/>
                <a:cs typeface="Ali-A-Jiddah" pitchFamily="2" charset="-78"/>
              </a:rPr>
              <a:t>- علم </a:t>
            </a:r>
            <a:r>
              <a:rPr lang="ar-SA" sz="3600" b="1" dirty="0" smtClean="0">
                <a:solidFill>
                  <a:srgbClr val="0070C0"/>
                </a:solidFill>
                <a:effectLst>
                  <a:outerShdw blurRad="38100" dist="38100" dir="2700000" algn="tl">
                    <a:srgbClr val="000000">
                      <a:alpha val="43137"/>
                    </a:srgbClr>
                  </a:outerShdw>
                </a:effectLst>
                <a:latin typeface="+mn-lt"/>
                <a:ea typeface="+mn-ea"/>
                <a:cs typeface="Ali-A-Jiddah" pitchFamily="2" charset="-78"/>
              </a:rPr>
              <a:t>النّ</a:t>
            </a:r>
            <a:r>
              <a:rPr lang="ar-IQ" sz="3600" b="1" dirty="0" smtClean="0">
                <a:solidFill>
                  <a:srgbClr val="0070C0"/>
                </a:solidFill>
                <a:effectLst>
                  <a:outerShdw blurRad="38100" dist="38100" dir="2700000" algn="tl">
                    <a:srgbClr val="000000">
                      <a:alpha val="43137"/>
                    </a:srgbClr>
                  </a:outerShdw>
                </a:effectLst>
                <a:latin typeface="+mn-lt"/>
                <a:ea typeface="+mn-ea"/>
                <a:cs typeface="Ali-A-Jiddah" pitchFamily="2" charset="-78"/>
              </a:rPr>
              <a:t>َ</a:t>
            </a:r>
            <a:r>
              <a:rPr lang="ar-SA" sz="3600" b="1" dirty="0" smtClean="0">
                <a:solidFill>
                  <a:srgbClr val="0070C0"/>
                </a:solidFill>
                <a:effectLst>
                  <a:outerShdw blurRad="38100" dist="38100" dir="2700000" algn="tl">
                    <a:srgbClr val="000000">
                      <a:alpha val="43137"/>
                    </a:srgbClr>
                  </a:outerShdw>
                </a:effectLst>
                <a:latin typeface="+mn-lt"/>
                <a:ea typeface="+mn-ea"/>
                <a:cs typeface="Ali-A-Jiddah" pitchFamily="2" charset="-78"/>
              </a:rPr>
              <a:t>فس </a:t>
            </a:r>
            <a:r>
              <a:rPr lang="ar-SA" sz="3600" b="1" dirty="0">
                <a:solidFill>
                  <a:srgbClr val="0070C0"/>
                </a:solidFill>
                <a:effectLst>
                  <a:outerShdw blurRad="38100" dist="38100" dir="2700000" algn="tl">
                    <a:srgbClr val="000000">
                      <a:alpha val="43137"/>
                    </a:srgbClr>
                  </a:outerShdw>
                </a:effectLst>
                <a:latin typeface="+mn-lt"/>
                <a:ea typeface="+mn-ea"/>
                <a:cs typeface="Ali-A-Jiddah" pitchFamily="2" charset="-78"/>
              </a:rPr>
              <a:t>الاجتماعي:</a:t>
            </a:r>
            <a:r>
              <a:rPr lang="en-US" sz="3600" b="1" dirty="0">
                <a:effectLst>
                  <a:outerShdw blurRad="38100" dist="38100" dir="2700000" algn="tl">
                    <a:srgbClr val="000000">
                      <a:alpha val="43137"/>
                    </a:srgbClr>
                  </a:outerShdw>
                </a:effectLst>
                <a:latin typeface="+mn-lt"/>
                <a:ea typeface="+mn-ea"/>
                <a:cs typeface="Ali-A-Sharif" pitchFamily="2" charset="-78"/>
              </a:rPr>
              <a:t/>
            </a:r>
            <a:br>
              <a:rPr lang="en-US" sz="3600" b="1" dirty="0">
                <a:effectLst>
                  <a:outerShdw blurRad="38100" dist="38100" dir="2700000" algn="tl">
                    <a:srgbClr val="000000">
                      <a:alpha val="43137"/>
                    </a:srgbClr>
                  </a:outerShdw>
                </a:effectLst>
                <a:latin typeface="+mn-lt"/>
                <a:ea typeface="+mn-ea"/>
                <a:cs typeface="Ali-A-Sharif" pitchFamily="2" charset="-78"/>
              </a:rPr>
            </a:br>
            <a:r>
              <a:rPr lang="en-US" sz="3600" b="1" dirty="0" smtClean="0">
                <a:effectLst>
                  <a:outerShdw blurRad="38100" dist="38100" dir="2700000" algn="tl">
                    <a:srgbClr val="000000">
                      <a:alpha val="43137"/>
                    </a:srgbClr>
                  </a:outerShdw>
                </a:effectLst>
                <a:latin typeface="+mn-lt"/>
                <a:ea typeface="+mn-ea"/>
                <a:cs typeface="Ali-A-Sharif" pitchFamily="2" charset="-78"/>
              </a:rPr>
              <a:t>•</a:t>
            </a:r>
            <a:r>
              <a:rPr lang="ar-IQ" sz="1100" b="1" dirty="0">
                <a:effectLst>
                  <a:outerShdw blurRad="38100" dist="38100" dir="2700000" algn="tl">
                    <a:srgbClr val="000000">
                      <a:alpha val="43137"/>
                    </a:srgbClr>
                  </a:outerShdw>
                </a:effectLst>
                <a:latin typeface="+mn-lt"/>
                <a:ea typeface="+mn-ea"/>
                <a:cs typeface="Ali-A-Sharif" pitchFamily="2" charset="-78"/>
              </a:rPr>
              <a:t> </a:t>
            </a:r>
            <a:r>
              <a:rPr lang="en-US" sz="1100" b="1" dirty="0" smtClean="0">
                <a:effectLst>
                  <a:outerShdw blurRad="38100" dist="38100" dir="2700000" algn="tl">
                    <a:srgbClr val="000000">
                      <a:alpha val="43137"/>
                    </a:srgbClr>
                  </a:outerShdw>
                </a:effectLst>
                <a:latin typeface="+mn-lt"/>
                <a:ea typeface="+mn-ea"/>
                <a:cs typeface="Ali-A-Sharif" pitchFamily="2" charset="-78"/>
              </a:rPr>
              <a:t> </a:t>
            </a:r>
            <a:r>
              <a:rPr lang="en-US" sz="3600" b="1" dirty="0" smtClean="0">
                <a:effectLst>
                  <a:outerShdw blurRad="38100" dist="38100" dir="2700000" algn="tl">
                    <a:srgbClr val="000000">
                      <a:alpha val="43137"/>
                    </a:srgbClr>
                  </a:outerShdw>
                </a:effectLst>
                <a:latin typeface="+mn-lt"/>
                <a:ea typeface="+mn-ea"/>
                <a:cs typeface="Ali-A-Sharif" pitchFamily="2" charset="-78"/>
              </a:rPr>
              <a:t> </a:t>
            </a:r>
            <a:r>
              <a:rPr lang="ar-SA" sz="3600" b="1" dirty="0">
                <a:effectLst>
                  <a:outerShdw blurRad="38100" dist="38100" dir="2700000" algn="tl">
                    <a:srgbClr val="000000">
                      <a:alpha val="43137"/>
                    </a:srgbClr>
                  </a:outerShdw>
                </a:effectLst>
                <a:latin typeface="+mn-lt"/>
                <a:ea typeface="+mn-ea"/>
                <a:cs typeface="Ali-A-Sharif" pitchFamily="2" charset="-78"/>
              </a:rPr>
              <a:t>العلاقة بين الفرد والجماعة (مثل : </a:t>
            </a:r>
            <a:r>
              <a:rPr lang="ar-SA" sz="3600" b="1" dirty="0" smtClean="0">
                <a:effectLst>
                  <a:outerShdw blurRad="38100" dist="38100" dir="2700000" algn="tl">
                    <a:srgbClr val="000000">
                      <a:alpha val="43137"/>
                    </a:srgbClr>
                  </a:outerShdw>
                </a:effectLst>
                <a:latin typeface="+mn-lt"/>
                <a:ea typeface="+mn-ea"/>
                <a:cs typeface="Ali-A-Sharif" pitchFamily="2" charset="-78"/>
              </a:rPr>
              <a:t>الت</a:t>
            </a:r>
            <a:r>
              <a:rPr lang="ar-IQ" sz="3600" b="1" dirty="0" smtClean="0">
                <a:effectLst>
                  <a:outerShdw blurRad="38100" dist="38100" dir="2700000" algn="tl">
                    <a:srgbClr val="000000">
                      <a:alpha val="43137"/>
                    </a:srgbClr>
                  </a:outerShdw>
                </a:effectLst>
                <a:latin typeface="+mn-lt"/>
                <a:ea typeface="+mn-ea"/>
                <a:cs typeface="Ali-A-Sharif" pitchFamily="2" charset="-78"/>
              </a:rPr>
              <a:t>َّ</a:t>
            </a:r>
            <a:r>
              <a:rPr lang="ar-SA" sz="3600" b="1" dirty="0" smtClean="0">
                <a:effectLst>
                  <a:outerShdw blurRad="38100" dist="38100" dir="2700000" algn="tl">
                    <a:srgbClr val="000000">
                      <a:alpha val="43137"/>
                    </a:srgbClr>
                  </a:outerShdw>
                </a:effectLst>
                <a:latin typeface="+mn-lt"/>
                <a:ea typeface="+mn-ea"/>
                <a:cs typeface="Ali-A-Sharif" pitchFamily="2" charset="-78"/>
              </a:rPr>
              <a:t>نشئة الاجتماعي</a:t>
            </a:r>
            <a:r>
              <a:rPr lang="ar-IQ" sz="3600" b="1" dirty="0" smtClean="0">
                <a:effectLst>
                  <a:outerShdw blurRad="38100" dist="38100" dir="2700000" algn="tl">
                    <a:srgbClr val="000000">
                      <a:alpha val="43137"/>
                    </a:srgbClr>
                  </a:outerShdw>
                </a:effectLst>
                <a:latin typeface="+mn-lt"/>
                <a:ea typeface="+mn-ea"/>
                <a:cs typeface="Ali-A-Sharif" pitchFamily="2" charset="-78"/>
              </a:rPr>
              <a:t>َّ</a:t>
            </a:r>
            <a:r>
              <a:rPr lang="ar-SA" sz="3600" b="1" dirty="0" smtClean="0">
                <a:effectLst>
                  <a:outerShdw blurRad="38100" dist="38100" dir="2700000" algn="tl">
                    <a:srgbClr val="000000">
                      <a:alpha val="43137"/>
                    </a:srgbClr>
                  </a:outerShdw>
                </a:effectLst>
                <a:latin typeface="+mn-lt"/>
                <a:ea typeface="+mn-ea"/>
                <a:cs typeface="Ali-A-Sharif" pitchFamily="2" charset="-78"/>
              </a:rPr>
              <a:t>ة </a:t>
            </a:r>
            <a:r>
              <a:rPr lang="ar-SA" sz="3600" b="1" dirty="0">
                <a:effectLst>
                  <a:outerShdw blurRad="38100" dist="38100" dir="2700000" algn="tl">
                    <a:srgbClr val="000000">
                      <a:alpha val="43137"/>
                    </a:srgbClr>
                  </a:outerShdw>
                </a:effectLst>
                <a:latin typeface="+mn-lt"/>
                <a:ea typeface="+mn-ea"/>
                <a:cs typeface="Ali-A-Sharif" pitchFamily="2" charset="-78"/>
              </a:rPr>
              <a:t>– سيكولوجية الجماهير – تماسك الجماعة – الأدوار الاجتماعية - </a:t>
            </a:r>
            <a:r>
              <a:rPr lang="ar-SA" sz="3600" b="1" dirty="0" smtClean="0">
                <a:effectLst>
                  <a:outerShdw blurRad="38100" dist="38100" dir="2700000" algn="tl">
                    <a:srgbClr val="000000">
                      <a:alpha val="43137"/>
                    </a:srgbClr>
                  </a:outerShdw>
                </a:effectLst>
                <a:latin typeface="+mn-lt"/>
                <a:ea typeface="+mn-ea"/>
                <a:cs typeface="Ali-A-Sharif" pitchFamily="2" charset="-78"/>
              </a:rPr>
              <a:t>الد</a:t>
            </a:r>
            <a:r>
              <a:rPr lang="ar-IQ" sz="3600" b="1" dirty="0" smtClean="0">
                <a:effectLst>
                  <a:outerShdw blurRad="38100" dist="38100" dir="2700000" algn="tl">
                    <a:srgbClr val="000000">
                      <a:alpha val="43137"/>
                    </a:srgbClr>
                  </a:outerShdw>
                </a:effectLst>
                <a:latin typeface="+mn-lt"/>
                <a:ea typeface="+mn-ea"/>
                <a:cs typeface="Ali-A-Sharif" pitchFamily="2" charset="-78"/>
              </a:rPr>
              <a:t>ِّ</a:t>
            </a:r>
            <a:r>
              <a:rPr lang="ar-SA" sz="3600" b="1" dirty="0" smtClean="0">
                <a:effectLst>
                  <a:outerShdw blurRad="38100" dist="38100" dir="2700000" algn="tl">
                    <a:srgbClr val="000000">
                      <a:alpha val="43137"/>
                    </a:srgbClr>
                  </a:outerShdw>
                </a:effectLst>
                <a:latin typeface="+mn-lt"/>
                <a:ea typeface="+mn-ea"/>
                <a:cs typeface="Ali-A-Sharif" pitchFamily="2" charset="-78"/>
              </a:rPr>
              <a:t>عاية </a:t>
            </a:r>
            <a:r>
              <a:rPr lang="ar-SA" sz="3600" b="1" dirty="0">
                <a:effectLst>
                  <a:outerShdw blurRad="38100" dist="38100" dir="2700000" algn="tl">
                    <a:srgbClr val="000000">
                      <a:alpha val="43137"/>
                    </a:srgbClr>
                  </a:outerShdw>
                </a:effectLst>
                <a:latin typeface="+mn-lt"/>
                <a:ea typeface="+mn-ea"/>
                <a:cs typeface="Ali-A-Sharif" pitchFamily="2" charset="-78"/>
              </a:rPr>
              <a:t>– الرأي العام – </a:t>
            </a:r>
            <a:r>
              <a:rPr lang="ar-SA" sz="3600" b="1" dirty="0" smtClean="0">
                <a:effectLst>
                  <a:outerShdw blurRad="38100" dist="38100" dir="2700000" algn="tl">
                    <a:srgbClr val="000000">
                      <a:alpha val="43137"/>
                    </a:srgbClr>
                  </a:outerShdw>
                </a:effectLst>
                <a:latin typeface="+mn-lt"/>
                <a:ea typeface="+mn-ea"/>
                <a:cs typeface="Ali-A-Sharif" pitchFamily="2" charset="-78"/>
              </a:rPr>
              <a:t>الش</a:t>
            </a:r>
            <a:r>
              <a:rPr lang="ar-IQ" sz="3600" b="1" dirty="0" smtClean="0">
                <a:effectLst>
                  <a:outerShdw blurRad="38100" dist="38100" dir="2700000" algn="tl">
                    <a:srgbClr val="000000">
                      <a:alpha val="43137"/>
                    </a:srgbClr>
                  </a:outerShdw>
                </a:effectLst>
                <a:latin typeface="+mn-lt"/>
                <a:ea typeface="+mn-ea"/>
                <a:cs typeface="Ali-A-Sharif" pitchFamily="2" charset="-78"/>
              </a:rPr>
              <a:t>َّ</a:t>
            </a:r>
            <a:r>
              <a:rPr lang="ar-SA" sz="3600" b="1" dirty="0" smtClean="0">
                <a:effectLst>
                  <a:outerShdw blurRad="38100" dist="38100" dir="2700000" algn="tl">
                    <a:srgbClr val="000000">
                      <a:alpha val="43137"/>
                    </a:srgbClr>
                  </a:outerShdw>
                </a:effectLst>
                <a:latin typeface="+mn-lt"/>
                <a:ea typeface="+mn-ea"/>
                <a:cs typeface="Ali-A-Sharif" pitchFamily="2" charset="-78"/>
              </a:rPr>
              <a:t>ائعات </a:t>
            </a:r>
            <a:r>
              <a:rPr lang="ar-SA" sz="3600" b="1" dirty="0">
                <a:effectLst>
                  <a:outerShdw blurRad="38100" dist="38100" dir="2700000" algn="tl">
                    <a:srgbClr val="000000">
                      <a:alpha val="43137"/>
                    </a:srgbClr>
                  </a:outerShdw>
                </a:effectLst>
                <a:latin typeface="+mn-lt"/>
                <a:ea typeface="+mn-ea"/>
                <a:cs typeface="Ali-A-Sharif" pitchFamily="2" charset="-78"/>
              </a:rPr>
              <a:t>– </a:t>
            </a:r>
            <a:r>
              <a:rPr lang="ar-SA" sz="3600" b="1" dirty="0" smtClean="0">
                <a:effectLst>
                  <a:outerShdw blurRad="38100" dist="38100" dir="2700000" algn="tl">
                    <a:srgbClr val="000000">
                      <a:alpha val="43137"/>
                    </a:srgbClr>
                  </a:outerShdw>
                </a:effectLst>
                <a:latin typeface="+mn-lt"/>
                <a:ea typeface="+mn-ea"/>
                <a:cs typeface="Ali-A-Sharif" pitchFamily="2" charset="-78"/>
              </a:rPr>
              <a:t>القيادة</a:t>
            </a:r>
            <a:r>
              <a:rPr lang="ar-IQ" sz="3600" b="1" dirty="0" smtClean="0">
                <a:effectLst>
                  <a:outerShdw blurRad="38100" dist="38100" dir="2700000" algn="tl">
                    <a:srgbClr val="000000">
                      <a:alpha val="43137"/>
                    </a:srgbClr>
                  </a:outerShdw>
                </a:effectLst>
                <a:latin typeface="+mn-lt"/>
                <a:ea typeface="+mn-ea"/>
                <a:cs typeface="Ali-A-Sharif" pitchFamily="2" charset="-78"/>
              </a:rPr>
              <a:t> </a:t>
            </a:r>
            <a:r>
              <a:rPr lang="ar-SA" sz="3600" b="1" dirty="0" smtClean="0">
                <a:effectLst>
                  <a:outerShdw blurRad="38100" dist="38100" dir="2700000" algn="tl">
                    <a:srgbClr val="000000">
                      <a:alpha val="43137"/>
                    </a:srgbClr>
                  </a:outerShdw>
                </a:effectLst>
                <a:latin typeface="+mn-lt"/>
                <a:ea typeface="+mn-ea"/>
                <a:cs typeface="Ali-A-Sharif" pitchFamily="2" charset="-78"/>
              </a:rPr>
              <a:t>)</a:t>
            </a:r>
            <a:r>
              <a:rPr lang="en-US" sz="3600" b="1" dirty="0">
                <a:effectLst>
                  <a:outerShdw blurRad="38100" dist="38100" dir="2700000" algn="tl">
                    <a:srgbClr val="000000">
                      <a:alpha val="43137"/>
                    </a:srgbClr>
                  </a:outerShdw>
                </a:effectLst>
                <a:latin typeface="+mn-lt"/>
                <a:ea typeface="+mn-ea"/>
                <a:cs typeface="Ali-A-Sharif" pitchFamily="2" charset="-78"/>
              </a:rPr>
              <a:t>.</a:t>
            </a:r>
            <a:br>
              <a:rPr lang="en-US" sz="3600" b="1" dirty="0">
                <a:effectLst>
                  <a:outerShdw blurRad="38100" dist="38100" dir="2700000" algn="tl">
                    <a:srgbClr val="000000">
                      <a:alpha val="43137"/>
                    </a:srgbClr>
                  </a:outerShdw>
                </a:effectLst>
                <a:latin typeface="+mn-lt"/>
                <a:ea typeface="+mn-ea"/>
                <a:cs typeface="Ali-A-Sharif" pitchFamily="2" charset="-78"/>
              </a:rPr>
            </a:br>
            <a:r>
              <a:rPr lang="en-US" sz="3600" b="1" dirty="0">
                <a:effectLst>
                  <a:outerShdw blurRad="38100" dist="38100" dir="2700000" algn="tl">
                    <a:srgbClr val="000000">
                      <a:alpha val="43137"/>
                    </a:srgbClr>
                  </a:outerShdw>
                </a:effectLst>
                <a:latin typeface="+mn-lt"/>
                <a:ea typeface="+mn-ea"/>
                <a:cs typeface="Ali-A-Sharif" pitchFamily="2" charset="-78"/>
              </a:rPr>
              <a:t>•  </a:t>
            </a:r>
            <a:r>
              <a:rPr lang="ar-IQ" sz="1800" b="1" dirty="0" smtClean="0">
                <a:effectLst>
                  <a:outerShdw blurRad="38100" dist="38100" dir="2700000" algn="tl">
                    <a:srgbClr val="000000">
                      <a:alpha val="43137"/>
                    </a:srgbClr>
                  </a:outerShdw>
                </a:effectLst>
                <a:latin typeface="+mn-lt"/>
                <a:ea typeface="+mn-ea"/>
                <a:cs typeface="Ali-A-Sharif" pitchFamily="2" charset="-78"/>
              </a:rPr>
              <a:t> </a:t>
            </a:r>
            <a:r>
              <a:rPr lang="ar-SA" sz="3600" b="1" dirty="0" smtClean="0">
                <a:effectLst>
                  <a:outerShdw blurRad="38100" dist="38100" dir="2700000" algn="tl">
                    <a:srgbClr val="000000">
                      <a:alpha val="43137"/>
                    </a:srgbClr>
                  </a:outerShdw>
                </a:effectLst>
                <a:latin typeface="+mn-lt"/>
                <a:ea typeface="+mn-ea"/>
                <a:cs typeface="Ali-A-Sharif" pitchFamily="2" charset="-78"/>
              </a:rPr>
              <a:t>يدرس </a:t>
            </a:r>
            <a:r>
              <a:rPr lang="ar-SA" sz="3600" b="1" dirty="0">
                <a:effectLst>
                  <a:outerShdw blurRad="38100" dist="38100" dir="2700000" algn="tl">
                    <a:srgbClr val="000000">
                      <a:alpha val="43137"/>
                    </a:srgbClr>
                  </a:outerShdw>
                </a:effectLst>
                <a:latin typeface="+mn-lt"/>
                <a:ea typeface="+mn-ea"/>
                <a:cs typeface="Ali-A-Sharif" pitchFamily="2" charset="-78"/>
              </a:rPr>
              <a:t>الانحرافات والأمراض والمشكلات </a:t>
            </a:r>
            <a:r>
              <a:rPr lang="ar-SA" sz="3600" b="1" dirty="0" smtClean="0">
                <a:effectLst>
                  <a:outerShdw blurRad="38100" dist="38100" dir="2700000" algn="tl">
                    <a:srgbClr val="000000">
                      <a:alpha val="43137"/>
                    </a:srgbClr>
                  </a:outerShdw>
                </a:effectLst>
                <a:latin typeface="+mn-lt"/>
                <a:ea typeface="+mn-ea"/>
                <a:cs typeface="Ali-A-Sharif" pitchFamily="2" charset="-78"/>
              </a:rPr>
              <a:t>الاجتماعي</a:t>
            </a:r>
            <a:r>
              <a:rPr lang="ar-IQ" sz="3600" b="1" dirty="0" smtClean="0">
                <a:effectLst>
                  <a:outerShdw blurRad="38100" dist="38100" dir="2700000" algn="tl">
                    <a:srgbClr val="000000">
                      <a:alpha val="43137"/>
                    </a:srgbClr>
                  </a:outerShdw>
                </a:effectLst>
                <a:latin typeface="+mn-lt"/>
                <a:ea typeface="+mn-ea"/>
                <a:cs typeface="Ali-A-Sharif" pitchFamily="2" charset="-78"/>
              </a:rPr>
              <a:t>َّ</a:t>
            </a:r>
            <a:r>
              <a:rPr lang="ar-SA" sz="3600" b="1" dirty="0" smtClean="0">
                <a:effectLst>
                  <a:outerShdw blurRad="38100" dist="38100" dir="2700000" algn="tl">
                    <a:srgbClr val="000000">
                      <a:alpha val="43137"/>
                    </a:srgbClr>
                  </a:outerShdw>
                </a:effectLst>
                <a:latin typeface="+mn-lt"/>
                <a:ea typeface="+mn-ea"/>
                <a:cs typeface="Ali-A-Sharif" pitchFamily="2" charset="-78"/>
              </a:rPr>
              <a:t>ة</a:t>
            </a:r>
            <a:r>
              <a:rPr lang="ar-IQ" sz="3600" b="1" dirty="0" smtClean="0">
                <a:effectLst>
                  <a:outerShdw blurRad="38100" dist="38100" dir="2700000" algn="tl">
                    <a:srgbClr val="000000">
                      <a:alpha val="43137"/>
                    </a:srgbClr>
                  </a:outerShdw>
                </a:effectLst>
                <a:latin typeface="+mn-lt"/>
                <a:ea typeface="+mn-ea"/>
                <a:cs typeface="Ali-A-Sharif" pitchFamily="2" charset="-78"/>
              </a:rPr>
              <a:t> </a:t>
            </a:r>
            <a:r>
              <a:rPr lang="en-US" sz="3600" b="1" dirty="0" smtClean="0">
                <a:effectLst>
                  <a:outerShdw blurRad="38100" dist="38100" dir="2700000" algn="tl">
                    <a:srgbClr val="000000">
                      <a:alpha val="43137"/>
                    </a:srgbClr>
                  </a:outerShdw>
                </a:effectLst>
                <a:latin typeface="+mn-lt"/>
                <a:ea typeface="+mn-ea"/>
                <a:cs typeface="Ali-A-Sharif" pitchFamily="2" charset="-78"/>
              </a:rPr>
              <a:t>.</a:t>
            </a:r>
            <a:endParaRPr lang="en-US" sz="3600" b="1" dirty="0">
              <a:effectLst>
                <a:outerShdw blurRad="38100" dist="38100" dir="2700000" algn="tl">
                  <a:srgbClr val="000000">
                    <a:alpha val="43137"/>
                  </a:srgbClr>
                </a:outerShdw>
              </a:effectLst>
              <a:latin typeface="+mn-lt"/>
              <a:ea typeface="+mn-ea"/>
              <a:cs typeface="Ali-A-Sharif" pitchFamily="2" charset="-78"/>
            </a:endParaRPr>
          </a:p>
        </p:txBody>
      </p:sp>
    </p:spTree>
    <p:extLst>
      <p:ext uri="{BB962C8B-B14F-4D97-AF65-F5344CB8AC3E}">
        <p14:creationId xmlns:p14="http://schemas.microsoft.com/office/powerpoint/2010/main" val="216878341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12039600" cy="6747164"/>
          </a:xfrm>
        </p:spPr>
        <p:txBody>
          <a:bodyPr>
            <a:noAutofit/>
          </a:bodyPr>
          <a:lstStyle/>
          <a:p>
            <a:pPr algn="r" rtl="1">
              <a:lnSpc>
                <a:spcPct val="150000"/>
              </a:lnSpc>
            </a:pPr>
            <a:r>
              <a:rPr lang="ar-SA" sz="3600" b="1" dirty="0">
                <a:solidFill>
                  <a:srgbClr val="C00000"/>
                </a:solidFill>
                <a:effectLst>
                  <a:outerShdw blurRad="38100" dist="38100" dir="2700000" algn="tl">
                    <a:srgbClr val="000000">
                      <a:alpha val="43137"/>
                    </a:srgbClr>
                  </a:outerShdw>
                </a:effectLst>
                <a:latin typeface="+mn-lt"/>
                <a:ea typeface="+mn-ea"/>
                <a:cs typeface="MCS TOPAZ HIGH VER60" pitchFamily="2" charset="-78"/>
              </a:rPr>
              <a:t>4</a:t>
            </a:r>
            <a:r>
              <a:rPr lang="ar-SA" sz="3600" b="1" dirty="0">
                <a:solidFill>
                  <a:srgbClr val="C00000"/>
                </a:solidFill>
                <a:effectLst>
                  <a:outerShdw blurRad="38100" dist="38100" dir="2700000" algn="tl">
                    <a:srgbClr val="000000">
                      <a:alpha val="43137"/>
                    </a:srgbClr>
                  </a:outerShdw>
                </a:effectLst>
                <a:latin typeface="+mn-lt"/>
                <a:ea typeface="+mn-ea"/>
                <a:cs typeface="Ali-A-Jiddah" pitchFamily="2" charset="-78"/>
              </a:rPr>
              <a:t>- علم نفس النُّمو: </a:t>
            </a:r>
            <a:r>
              <a:rPr lang="en-US" sz="3600" b="1" dirty="0">
                <a:effectLst>
                  <a:outerShdw blurRad="38100" dist="38100" dir="2700000" algn="tl">
                    <a:srgbClr val="000000">
                      <a:alpha val="43137"/>
                    </a:srgbClr>
                  </a:outerShdw>
                </a:effectLst>
                <a:latin typeface="+mn-lt"/>
                <a:ea typeface="+mn-ea"/>
                <a:cs typeface="Ali-A-Sharif" pitchFamily="2" charset="-78"/>
              </a:rPr>
              <a:t/>
            </a:r>
            <a:br>
              <a:rPr lang="en-US" sz="3600" b="1" dirty="0">
                <a:effectLst>
                  <a:outerShdw blurRad="38100" dist="38100" dir="2700000" algn="tl">
                    <a:srgbClr val="000000">
                      <a:alpha val="43137"/>
                    </a:srgbClr>
                  </a:outerShdw>
                </a:effectLst>
                <a:latin typeface="+mn-lt"/>
                <a:ea typeface="+mn-ea"/>
                <a:cs typeface="Ali-A-Sharif" pitchFamily="2" charset="-78"/>
              </a:rPr>
            </a:br>
            <a:r>
              <a:rPr lang="en-US" sz="3600" b="1" dirty="0" smtClean="0">
                <a:effectLst>
                  <a:outerShdw blurRad="38100" dist="38100" dir="2700000" algn="tl">
                    <a:srgbClr val="000000">
                      <a:alpha val="43137"/>
                    </a:srgbClr>
                  </a:outerShdw>
                </a:effectLst>
                <a:latin typeface="+mn-lt"/>
                <a:ea typeface="+mn-ea"/>
                <a:cs typeface="Ali-A-Sharif" pitchFamily="2" charset="-78"/>
              </a:rPr>
              <a:t>•</a:t>
            </a:r>
            <a:r>
              <a:rPr lang="ar-IQ" sz="3600" b="1" dirty="0" smtClean="0">
                <a:effectLst>
                  <a:outerShdw blurRad="38100" dist="38100" dir="2700000" algn="tl">
                    <a:srgbClr val="000000">
                      <a:alpha val="43137"/>
                    </a:srgbClr>
                  </a:outerShdw>
                </a:effectLst>
                <a:latin typeface="+mn-lt"/>
                <a:ea typeface="+mn-ea"/>
                <a:cs typeface="Ali-A-Sharif" pitchFamily="2" charset="-78"/>
              </a:rPr>
              <a:t> </a:t>
            </a:r>
            <a:r>
              <a:rPr lang="en-US" sz="100" b="1" dirty="0" smtClean="0">
                <a:effectLst>
                  <a:outerShdw blurRad="38100" dist="38100" dir="2700000" algn="tl">
                    <a:srgbClr val="000000">
                      <a:alpha val="43137"/>
                    </a:srgbClr>
                  </a:outerShdw>
                </a:effectLst>
                <a:latin typeface="+mn-lt"/>
                <a:ea typeface="+mn-ea"/>
                <a:cs typeface="Ali-A-Sharif" pitchFamily="2" charset="-78"/>
              </a:rPr>
              <a:t> </a:t>
            </a:r>
            <a:r>
              <a:rPr lang="en-US" sz="3600" b="1" dirty="0" smtClean="0">
                <a:effectLst>
                  <a:outerShdw blurRad="38100" dist="38100" dir="2700000" algn="tl">
                    <a:srgbClr val="000000">
                      <a:alpha val="43137"/>
                    </a:srgbClr>
                  </a:outerShdw>
                </a:effectLst>
                <a:latin typeface="+mn-lt"/>
                <a:ea typeface="+mn-ea"/>
                <a:cs typeface="Ali-A-Sharif" pitchFamily="2" charset="-78"/>
              </a:rPr>
              <a:t> </a:t>
            </a:r>
            <a:r>
              <a:rPr lang="ar-SA" sz="3600" b="1" dirty="0">
                <a:effectLst>
                  <a:outerShdw blurRad="38100" dist="38100" dir="2700000" algn="tl">
                    <a:srgbClr val="000000">
                      <a:alpha val="43137"/>
                    </a:srgbClr>
                  </a:outerShdw>
                </a:effectLst>
                <a:latin typeface="+mn-lt"/>
                <a:ea typeface="+mn-ea"/>
                <a:cs typeface="Ali-A-Sharif" pitchFamily="2" charset="-78"/>
              </a:rPr>
              <a:t>يطلق عليه تسميات مختلفة مثل "علم </a:t>
            </a:r>
            <a:r>
              <a:rPr lang="ar-SA" sz="3600" b="1" dirty="0" smtClean="0">
                <a:effectLst>
                  <a:outerShdw blurRad="38100" dist="38100" dir="2700000" algn="tl">
                    <a:srgbClr val="000000">
                      <a:alpha val="43137"/>
                    </a:srgbClr>
                  </a:outerShdw>
                </a:effectLst>
                <a:latin typeface="+mn-lt"/>
                <a:ea typeface="+mn-ea"/>
                <a:cs typeface="Ali-A-Sharif" pitchFamily="2" charset="-78"/>
              </a:rPr>
              <a:t>الن</a:t>
            </a:r>
            <a:r>
              <a:rPr lang="ar-IQ" sz="3600" b="1" dirty="0" smtClean="0">
                <a:effectLst>
                  <a:outerShdw blurRad="38100" dist="38100" dir="2700000" algn="tl">
                    <a:srgbClr val="000000">
                      <a:alpha val="43137"/>
                    </a:srgbClr>
                  </a:outerShdw>
                </a:effectLst>
                <a:latin typeface="+mn-lt"/>
                <a:ea typeface="+mn-ea"/>
                <a:cs typeface="Ali-A-Sharif" pitchFamily="2" charset="-78"/>
              </a:rPr>
              <a:t>َّ</a:t>
            </a:r>
            <a:r>
              <a:rPr lang="ar-SA" sz="3600" b="1" dirty="0" smtClean="0">
                <a:effectLst>
                  <a:outerShdw blurRad="38100" dist="38100" dir="2700000" algn="tl">
                    <a:srgbClr val="000000">
                      <a:alpha val="43137"/>
                    </a:srgbClr>
                  </a:outerShdw>
                </a:effectLst>
                <a:latin typeface="+mn-lt"/>
                <a:ea typeface="+mn-ea"/>
                <a:cs typeface="Ali-A-Sharif" pitchFamily="2" charset="-78"/>
              </a:rPr>
              <a:t>فس الت</a:t>
            </a:r>
            <a:r>
              <a:rPr lang="ar-IQ" sz="3600" b="1" dirty="0" smtClean="0">
                <a:effectLst>
                  <a:outerShdw blurRad="38100" dist="38100" dir="2700000" algn="tl">
                    <a:srgbClr val="000000">
                      <a:alpha val="43137"/>
                    </a:srgbClr>
                  </a:outerShdw>
                </a:effectLst>
                <a:latin typeface="+mn-lt"/>
                <a:ea typeface="+mn-ea"/>
                <a:cs typeface="Ali-A-Sharif" pitchFamily="2" charset="-78"/>
              </a:rPr>
              <a:t>َّ</a:t>
            </a:r>
            <a:r>
              <a:rPr lang="ar-SA" sz="3600" b="1" dirty="0" smtClean="0">
                <a:effectLst>
                  <a:outerShdw blurRad="38100" dist="38100" dir="2700000" algn="tl">
                    <a:srgbClr val="000000">
                      <a:alpha val="43137"/>
                    </a:srgbClr>
                  </a:outerShdw>
                </a:effectLst>
                <a:latin typeface="+mn-lt"/>
                <a:ea typeface="+mn-ea"/>
                <a:cs typeface="Ali-A-Sharif" pitchFamily="2" charset="-78"/>
              </a:rPr>
              <a:t>كويني</a:t>
            </a:r>
            <a:r>
              <a:rPr lang="ar-SA" sz="3600" b="1" dirty="0">
                <a:effectLst>
                  <a:outerShdw blurRad="38100" dist="38100" dir="2700000" algn="tl">
                    <a:srgbClr val="000000">
                      <a:alpha val="43137"/>
                    </a:srgbClr>
                  </a:outerShdw>
                </a:effectLst>
                <a:latin typeface="+mn-lt"/>
                <a:ea typeface="+mn-ea"/>
                <a:cs typeface="Ali-A-Sharif" pitchFamily="2" charset="-78"/>
              </a:rPr>
              <a:t>" ــ "علم </a:t>
            </a:r>
            <a:r>
              <a:rPr lang="ar-SA" sz="3600" b="1" dirty="0" smtClean="0">
                <a:effectLst>
                  <a:outerShdw blurRad="38100" dist="38100" dir="2700000" algn="tl">
                    <a:srgbClr val="000000">
                      <a:alpha val="43137"/>
                    </a:srgbClr>
                  </a:outerShdw>
                </a:effectLst>
                <a:latin typeface="+mn-lt"/>
                <a:ea typeface="+mn-ea"/>
                <a:cs typeface="Ali-A-Sharif" pitchFamily="2" charset="-78"/>
              </a:rPr>
              <a:t>الن</a:t>
            </a:r>
            <a:r>
              <a:rPr lang="ar-IQ" sz="3600" b="1" dirty="0" smtClean="0">
                <a:effectLst>
                  <a:outerShdw blurRad="38100" dist="38100" dir="2700000" algn="tl">
                    <a:srgbClr val="000000">
                      <a:alpha val="43137"/>
                    </a:srgbClr>
                  </a:outerShdw>
                </a:effectLst>
                <a:latin typeface="+mn-lt"/>
                <a:ea typeface="+mn-ea"/>
                <a:cs typeface="Ali-A-Sharif" pitchFamily="2" charset="-78"/>
              </a:rPr>
              <a:t>َّ</a:t>
            </a:r>
            <a:r>
              <a:rPr lang="ar-SA" sz="3600" b="1" dirty="0" smtClean="0">
                <a:effectLst>
                  <a:outerShdw blurRad="38100" dist="38100" dir="2700000" algn="tl">
                    <a:srgbClr val="000000">
                      <a:alpha val="43137"/>
                    </a:srgbClr>
                  </a:outerShdw>
                </a:effectLst>
                <a:latin typeface="+mn-lt"/>
                <a:ea typeface="+mn-ea"/>
                <a:cs typeface="Ali-A-Sharif" pitchFamily="2" charset="-78"/>
              </a:rPr>
              <a:t>فس </a:t>
            </a:r>
            <a:r>
              <a:rPr lang="ar-SA" sz="3600" b="1" dirty="0">
                <a:effectLst>
                  <a:outerShdw blurRad="38100" dist="38100" dir="2700000" algn="tl">
                    <a:srgbClr val="000000">
                      <a:alpha val="43137"/>
                    </a:srgbClr>
                  </a:outerShdw>
                </a:effectLst>
                <a:latin typeface="+mn-lt"/>
                <a:ea typeface="+mn-ea"/>
                <a:cs typeface="Ali-A-Sharif" pitchFamily="2" charset="-78"/>
              </a:rPr>
              <a:t>الارتقائي" ــ "سيكولوجية </a:t>
            </a:r>
            <a:r>
              <a:rPr lang="ar-SA" sz="3600" b="1" dirty="0" smtClean="0">
                <a:effectLst>
                  <a:outerShdw blurRad="38100" dist="38100" dir="2700000" algn="tl">
                    <a:srgbClr val="000000">
                      <a:alpha val="43137"/>
                    </a:srgbClr>
                  </a:outerShdw>
                </a:effectLst>
                <a:latin typeface="+mn-lt"/>
                <a:ea typeface="+mn-ea"/>
                <a:cs typeface="Ali-A-Sharif" pitchFamily="2" charset="-78"/>
              </a:rPr>
              <a:t>الط</a:t>
            </a:r>
            <a:r>
              <a:rPr lang="ar-IQ" sz="3600" b="1" dirty="0" smtClean="0">
                <a:effectLst>
                  <a:outerShdw blurRad="38100" dist="38100" dir="2700000" algn="tl">
                    <a:srgbClr val="000000">
                      <a:alpha val="43137"/>
                    </a:srgbClr>
                  </a:outerShdw>
                </a:effectLst>
                <a:latin typeface="+mn-lt"/>
                <a:ea typeface="+mn-ea"/>
                <a:cs typeface="Ali-A-Sharif" pitchFamily="2" charset="-78"/>
              </a:rPr>
              <a:t>ّ</a:t>
            </a:r>
            <a:r>
              <a:rPr lang="ar-SA" sz="3600" b="1" dirty="0" smtClean="0">
                <a:effectLst>
                  <a:outerShdw blurRad="38100" dist="38100" dir="2700000" algn="tl">
                    <a:srgbClr val="000000">
                      <a:alpha val="43137"/>
                    </a:srgbClr>
                  </a:outerShdw>
                </a:effectLst>
                <a:latin typeface="+mn-lt"/>
                <a:ea typeface="+mn-ea"/>
                <a:cs typeface="Ali-A-Sharif" pitchFamily="2" charset="-78"/>
              </a:rPr>
              <a:t>فولة والمراهقة</a:t>
            </a:r>
            <a:r>
              <a:rPr lang="ar-IQ" sz="3600" b="1" dirty="0" smtClean="0">
                <a:effectLst>
                  <a:outerShdw blurRad="38100" dist="38100" dir="2700000" algn="tl">
                    <a:srgbClr val="000000">
                      <a:alpha val="43137"/>
                    </a:srgbClr>
                  </a:outerShdw>
                </a:effectLst>
                <a:latin typeface="+mn-lt"/>
                <a:ea typeface="+mn-ea"/>
                <a:cs typeface="Ali-A-Sharif" pitchFamily="2" charset="-78"/>
              </a:rPr>
              <a:t> </a:t>
            </a:r>
            <a:r>
              <a:rPr lang="en-US" sz="3600" b="1" dirty="0" smtClean="0">
                <a:effectLst>
                  <a:outerShdw blurRad="38100" dist="38100" dir="2700000" algn="tl">
                    <a:srgbClr val="000000">
                      <a:alpha val="43137"/>
                    </a:srgbClr>
                  </a:outerShdw>
                </a:effectLst>
                <a:latin typeface="+mn-lt"/>
                <a:ea typeface="+mn-ea"/>
                <a:cs typeface="Ali-A-Sharif" pitchFamily="2" charset="-78"/>
              </a:rPr>
              <a:t>"</a:t>
            </a:r>
            <a:r>
              <a:rPr lang="en-US" sz="3600" b="1" dirty="0">
                <a:effectLst>
                  <a:outerShdw blurRad="38100" dist="38100" dir="2700000" algn="tl">
                    <a:srgbClr val="000000">
                      <a:alpha val="43137"/>
                    </a:srgbClr>
                  </a:outerShdw>
                </a:effectLst>
                <a:latin typeface="+mn-lt"/>
                <a:ea typeface="+mn-ea"/>
                <a:cs typeface="Ali-A-Sharif" pitchFamily="2" charset="-78"/>
              </a:rPr>
              <a:t/>
            </a:r>
            <a:br>
              <a:rPr lang="en-US" sz="3600" b="1" dirty="0">
                <a:effectLst>
                  <a:outerShdw blurRad="38100" dist="38100" dir="2700000" algn="tl">
                    <a:srgbClr val="000000">
                      <a:alpha val="43137"/>
                    </a:srgbClr>
                  </a:outerShdw>
                </a:effectLst>
                <a:latin typeface="+mn-lt"/>
                <a:ea typeface="+mn-ea"/>
                <a:cs typeface="Ali-A-Sharif" pitchFamily="2" charset="-78"/>
              </a:rPr>
            </a:br>
            <a:r>
              <a:rPr lang="en-US" sz="3600" b="1" dirty="0">
                <a:effectLst>
                  <a:outerShdw blurRad="38100" dist="38100" dir="2700000" algn="tl">
                    <a:srgbClr val="000000">
                      <a:alpha val="43137"/>
                    </a:srgbClr>
                  </a:outerShdw>
                </a:effectLst>
                <a:latin typeface="+mn-lt"/>
                <a:ea typeface="+mn-ea"/>
                <a:cs typeface="Ali-A-Sharif" pitchFamily="2" charset="-78"/>
              </a:rPr>
              <a:t>•  </a:t>
            </a:r>
            <a:r>
              <a:rPr lang="ar-IQ" sz="3600" b="1" dirty="0" smtClean="0">
                <a:effectLst>
                  <a:outerShdw blurRad="38100" dist="38100" dir="2700000" algn="tl">
                    <a:srgbClr val="000000">
                      <a:alpha val="43137"/>
                    </a:srgbClr>
                  </a:outerShdw>
                </a:effectLst>
                <a:latin typeface="+mn-lt"/>
                <a:ea typeface="+mn-ea"/>
                <a:cs typeface="Ali-A-Sharif" pitchFamily="2" charset="-78"/>
              </a:rPr>
              <a:t> </a:t>
            </a:r>
            <a:r>
              <a:rPr lang="ar-SA" sz="3600" b="1" dirty="0" smtClean="0">
                <a:effectLst>
                  <a:outerShdw blurRad="38100" dist="38100" dir="2700000" algn="tl">
                    <a:srgbClr val="000000">
                      <a:alpha val="43137"/>
                    </a:srgbClr>
                  </a:outerShdw>
                </a:effectLst>
                <a:latin typeface="+mn-lt"/>
                <a:ea typeface="+mn-ea"/>
                <a:cs typeface="Ali-A-Sharif" pitchFamily="2" charset="-78"/>
              </a:rPr>
              <a:t>يدرس </a:t>
            </a:r>
            <a:r>
              <a:rPr lang="ar-SA" sz="3600" b="1" dirty="0">
                <a:effectLst>
                  <a:outerShdw blurRad="38100" dist="38100" dir="2700000" algn="tl">
                    <a:srgbClr val="000000">
                      <a:alpha val="43137"/>
                    </a:srgbClr>
                  </a:outerShdw>
                </a:effectLst>
                <a:latin typeface="+mn-lt"/>
                <a:ea typeface="+mn-ea"/>
                <a:cs typeface="Ali-A-Sharif" pitchFamily="2" charset="-78"/>
              </a:rPr>
              <a:t>مراحل النمو التي </a:t>
            </a:r>
            <a:r>
              <a:rPr lang="ar-SA" sz="3600" b="1" dirty="0" smtClean="0">
                <a:effectLst>
                  <a:outerShdw blurRad="38100" dist="38100" dir="2700000" algn="tl">
                    <a:srgbClr val="000000">
                      <a:alpha val="43137"/>
                    </a:srgbClr>
                  </a:outerShdw>
                </a:effectLst>
                <a:latin typeface="+mn-lt"/>
                <a:ea typeface="+mn-ea"/>
                <a:cs typeface="Ali-A-Sharif" pitchFamily="2" charset="-78"/>
              </a:rPr>
              <a:t>يمر</a:t>
            </a:r>
            <a:r>
              <a:rPr lang="ar-IQ" sz="3600" b="1" dirty="0" smtClean="0">
                <a:effectLst>
                  <a:outerShdw blurRad="38100" dist="38100" dir="2700000" algn="tl">
                    <a:srgbClr val="000000">
                      <a:alpha val="43137"/>
                    </a:srgbClr>
                  </a:outerShdw>
                </a:effectLst>
                <a:latin typeface="+mn-lt"/>
                <a:ea typeface="+mn-ea"/>
                <a:cs typeface="Ali-A-Sharif" pitchFamily="2" charset="-78"/>
              </a:rPr>
              <a:t>ّ</a:t>
            </a:r>
            <a:r>
              <a:rPr lang="ar-SA" sz="3600" b="1" dirty="0" smtClean="0">
                <a:effectLst>
                  <a:outerShdw blurRad="38100" dist="38100" dir="2700000" algn="tl">
                    <a:srgbClr val="000000">
                      <a:alpha val="43137"/>
                    </a:srgbClr>
                  </a:outerShdw>
                </a:effectLst>
                <a:latin typeface="+mn-lt"/>
                <a:ea typeface="+mn-ea"/>
                <a:cs typeface="Ali-A-Sharif" pitchFamily="2" charset="-78"/>
              </a:rPr>
              <a:t> </a:t>
            </a:r>
            <a:r>
              <a:rPr lang="ar-SA" sz="3600" b="1" dirty="0">
                <a:effectLst>
                  <a:outerShdw blurRad="38100" dist="38100" dir="2700000" algn="tl">
                    <a:srgbClr val="000000">
                      <a:alpha val="43137"/>
                    </a:srgbClr>
                  </a:outerShdw>
                </a:effectLst>
                <a:latin typeface="+mn-lt"/>
                <a:ea typeface="+mn-ea"/>
                <a:cs typeface="Ali-A-Sharif" pitchFamily="2" charset="-78"/>
              </a:rPr>
              <a:t>بها الإنسان وخصائصها لمعرفة الشروط </a:t>
            </a:r>
            <a:r>
              <a:rPr lang="ar-SA" sz="3600" b="1" dirty="0" smtClean="0">
                <a:effectLst>
                  <a:outerShdw blurRad="38100" dist="38100" dir="2700000" algn="tl">
                    <a:srgbClr val="000000">
                      <a:alpha val="43137"/>
                    </a:srgbClr>
                  </a:outerShdw>
                </a:effectLst>
                <a:latin typeface="+mn-lt"/>
                <a:ea typeface="+mn-ea"/>
                <a:cs typeface="Ali-A-Sharif" pitchFamily="2" charset="-78"/>
              </a:rPr>
              <a:t>البيئي</a:t>
            </a:r>
            <a:r>
              <a:rPr lang="ar-IQ" sz="3600" b="1" dirty="0" smtClean="0">
                <a:effectLst>
                  <a:outerShdw blurRad="38100" dist="38100" dir="2700000" algn="tl">
                    <a:srgbClr val="000000">
                      <a:alpha val="43137"/>
                    </a:srgbClr>
                  </a:outerShdw>
                </a:effectLst>
                <a:latin typeface="+mn-lt"/>
                <a:ea typeface="+mn-ea"/>
                <a:cs typeface="Ali-A-Sharif" pitchFamily="2" charset="-78"/>
              </a:rPr>
              <a:t>َّ</a:t>
            </a:r>
            <a:r>
              <a:rPr lang="ar-SA" sz="3600" b="1" dirty="0" smtClean="0">
                <a:effectLst>
                  <a:outerShdw blurRad="38100" dist="38100" dir="2700000" algn="tl">
                    <a:srgbClr val="000000">
                      <a:alpha val="43137"/>
                    </a:srgbClr>
                  </a:outerShdw>
                </a:effectLst>
                <a:latin typeface="+mn-lt"/>
                <a:ea typeface="+mn-ea"/>
                <a:cs typeface="Ali-A-Sharif" pitchFamily="2" charset="-78"/>
              </a:rPr>
              <a:t>ة </a:t>
            </a:r>
            <a:r>
              <a:rPr lang="ar-SA" sz="3600" b="1" dirty="0">
                <a:effectLst>
                  <a:outerShdw blurRad="38100" dist="38100" dir="2700000" algn="tl">
                    <a:srgbClr val="000000">
                      <a:alpha val="43137"/>
                    </a:srgbClr>
                  </a:outerShdw>
                </a:effectLst>
                <a:latin typeface="+mn-lt"/>
                <a:ea typeface="+mn-ea"/>
                <a:cs typeface="Ali-A-Sharif" pitchFamily="2" charset="-78"/>
              </a:rPr>
              <a:t>اللازمة التي تؤدي لأحسن نمو ممكن ولاكتساب أحسن طرق </a:t>
            </a:r>
            <a:r>
              <a:rPr lang="ar-SA" sz="3600" b="1" dirty="0" smtClean="0">
                <a:effectLst>
                  <a:outerShdw blurRad="38100" dist="38100" dir="2700000" algn="tl">
                    <a:srgbClr val="000000">
                      <a:alpha val="43137"/>
                    </a:srgbClr>
                  </a:outerShdw>
                </a:effectLst>
                <a:latin typeface="+mn-lt"/>
                <a:ea typeface="+mn-ea"/>
                <a:cs typeface="Ali-A-Sharif" pitchFamily="2" charset="-78"/>
              </a:rPr>
              <a:t>الت</a:t>
            </a:r>
            <a:r>
              <a:rPr lang="ar-IQ" sz="3600" b="1" dirty="0" smtClean="0">
                <a:effectLst>
                  <a:outerShdw blurRad="38100" dist="38100" dir="2700000" algn="tl">
                    <a:srgbClr val="000000">
                      <a:alpha val="43137"/>
                    </a:srgbClr>
                  </a:outerShdw>
                </a:effectLst>
                <a:latin typeface="+mn-lt"/>
                <a:ea typeface="+mn-ea"/>
                <a:cs typeface="Ali-A-Sharif" pitchFamily="2" charset="-78"/>
              </a:rPr>
              <a:t>َّ</a:t>
            </a:r>
            <a:r>
              <a:rPr lang="ar-SA" sz="3600" b="1" dirty="0" smtClean="0">
                <a:effectLst>
                  <a:outerShdw blurRad="38100" dist="38100" dir="2700000" algn="tl">
                    <a:srgbClr val="000000">
                      <a:alpha val="43137"/>
                    </a:srgbClr>
                  </a:outerShdw>
                </a:effectLst>
                <a:latin typeface="+mn-lt"/>
                <a:ea typeface="+mn-ea"/>
                <a:cs typeface="Ali-A-Sharif" pitchFamily="2" charset="-78"/>
              </a:rPr>
              <a:t>كيف الاجتماعي</a:t>
            </a:r>
            <a:r>
              <a:rPr lang="ar-IQ" sz="3600" b="1" dirty="0" smtClean="0">
                <a:effectLst>
                  <a:outerShdw blurRad="38100" dist="38100" dir="2700000" algn="tl">
                    <a:srgbClr val="000000">
                      <a:alpha val="43137"/>
                    </a:srgbClr>
                  </a:outerShdw>
                </a:effectLst>
                <a:latin typeface="+mn-lt"/>
                <a:ea typeface="+mn-ea"/>
                <a:cs typeface="Ali-A-Sharif" pitchFamily="2" charset="-78"/>
              </a:rPr>
              <a:t> </a:t>
            </a:r>
            <a:r>
              <a:rPr lang="en-US" sz="3600" b="1" dirty="0" smtClean="0">
                <a:effectLst>
                  <a:outerShdw blurRad="38100" dist="38100" dir="2700000" algn="tl">
                    <a:srgbClr val="000000">
                      <a:alpha val="43137"/>
                    </a:srgbClr>
                  </a:outerShdw>
                </a:effectLst>
                <a:latin typeface="+mn-lt"/>
                <a:ea typeface="+mn-ea"/>
                <a:cs typeface="Ali-A-Sharif" pitchFamily="2" charset="-78"/>
              </a:rPr>
              <a:t>.</a:t>
            </a:r>
            <a:r>
              <a:rPr lang="en-US" sz="3600" b="1" dirty="0">
                <a:effectLst>
                  <a:outerShdw blurRad="38100" dist="38100" dir="2700000" algn="tl">
                    <a:srgbClr val="000000">
                      <a:alpha val="43137"/>
                    </a:srgbClr>
                  </a:outerShdw>
                </a:effectLst>
                <a:latin typeface="+mn-lt"/>
                <a:ea typeface="+mn-ea"/>
                <a:cs typeface="Ali-A-Sharif" pitchFamily="2" charset="-78"/>
              </a:rPr>
              <a:t/>
            </a:r>
            <a:br>
              <a:rPr lang="en-US" sz="3600" b="1" dirty="0">
                <a:effectLst>
                  <a:outerShdw blurRad="38100" dist="38100" dir="2700000" algn="tl">
                    <a:srgbClr val="000000">
                      <a:alpha val="43137"/>
                    </a:srgbClr>
                  </a:outerShdw>
                </a:effectLst>
                <a:latin typeface="+mn-lt"/>
                <a:ea typeface="+mn-ea"/>
                <a:cs typeface="Ali-A-Sharif" pitchFamily="2" charset="-78"/>
              </a:rPr>
            </a:br>
            <a:r>
              <a:rPr lang="en-US" sz="1000" b="1" dirty="0">
                <a:effectLst>
                  <a:outerShdw blurRad="38100" dist="38100" dir="2700000" algn="tl">
                    <a:srgbClr val="000000">
                      <a:alpha val="43137"/>
                    </a:srgbClr>
                  </a:outerShdw>
                </a:effectLst>
                <a:latin typeface="+mn-lt"/>
                <a:ea typeface="+mn-ea"/>
                <a:cs typeface="Ali-A-Sharif" pitchFamily="2" charset="-78"/>
              </a:rPr>
              <a:t/>
            </a:r>
            <a:br>
              <a:rPr lang="en-US" sz="1000" b="1" dirty="0">
                <a:effectLst>
                  <a:outerShdw blurRad="38100" dist="38100" dir="2700000" algn="tl">
                    <a:srgbClr val="000000">
                      <a:alpha val="43137"/>
                    </a:srgbClr>
                  </a:outerShdw>
                </a:effectLst>
                <a:latin typeface="+mn-lt"/>
                <a:ea typeface="+mn-ea"/>
                <a:cs typeface="Ali-A-Sharif" pitchFamily="2" charset="-78"/>
              </a:rPr>
            </a:br>
            <a:r>
              <a:rPr lang="ar-SA" sz="3600" b="1" dirty="0">
                <a:solidFill>
                  <a:srgbClr val="00B050"/>
                </a:solidFill>
                <a:effectLst>
                  <a:outerShdw blurRad="38100" dist="38100" dir="2700000" algn="tl">
                    <a:srgbClr val="000000">
                      <a:alpha val="43137"/>
                    </a:srgbClr>
                  </a:outerShdw>
                </a:effectLst>
                <a:latin typeface="+mn-lt"/>
                <a:ea typeface="+mn-ea"/>
                <a:cs typeface="MCS TOPAZ HIGH VER60" pitchFamily="2" charset="-78"/>
              </a:rPr>
              <a:t>5</a:t>
            </a:r>
            <a:r>
              <a:rPr lang="ar-SA" sz="3600" b="1" dirty="0">
                <a:solidFill>
                  <a:srgbClr val="00B050"/>
                </a:solidFill>
                <a:effectLst>
                  <a:outerShdw blurRad="38100" dist="38100" dir="2700000" algn="tl">
                    <a:srgbClr val="000000">
                      <a:alpha val="43137"/>
                    </a:srgbClr>
                  </a:outerShdw>
                </a:effectLst>
                <a:latin typeface="+mn-lt"/>
                <a:ea typeface="+mn-ea"/>
                <a:cs typeface="Ali-A-Jiddah" pitchFamily="2" charset="-78"/>
              </a:rPr>
              <a:t>- علم </a:t>
            </a:r>
            <a:r>
              <a:rPr lang="ar-SA" sz="3600" b="1" dirty="0" smtClean="0">
                <a:solidFill>
                  <a:srgbClr val="00B050"/>
                </a:solidFill>
                <a:effectLst>
                  <a:outerShdw blurRad="38100" dist="38100" dir="2700000" algn="tl">
                    <a:srgbClr val="000000">
                      <a:alpha val="43137"/>
                    </a:srgbClr>
                  </a:outerShdw>
                </a:effectLst>
                <a:latin typeface="+mn-lt"/>
                <a:ea typeface="+mn-ea"/>
                <a:cs typeface="Ali-A-Jiddah" pitchFamily="2" charset="-78"/>
              </a:rPr>
              <a:t>النّ</a:t>
            </a:r>
            <a:r>
              <a:rPr lang="ar-IQ" sz="3600" b="1" dirty="0" smtClean="0">
                <a:solidFill>
                  <a:srgbClr val="00B050"/>
                </a:solidFill>
                <a:effectLst>
                  <a:outerShdw blurRad="38100" dist="38100" dir="2700000" algn="tl">
                    <a:srgbClr val="000000">
                      <a:alpha val="43137"/>
                    </a:srgbClr>
                  </a:outerShdw>
                </a:effectLst>
                <a:latin typeface="+mn-lt"/>
                <a:ea typeface="+mn-ea"/>
                <a:cs typeface="Ali-A-Jiddah" pitchFamily="2" charset="-78"/>
              </a:rPr>
              <a:t>َ</a:t>
            </a:r>
            <a:r>
              <a:rPr lang="ar-SA" sz="3600" b="1" dirty="0" smtClean="0">
                <a:solidFill>
                  <a:srgbClr val="00B050"/>
                </a:solidFill>
                <a:effectLst>
                  <a:outerShdw blurRad="38100" dist="38100" dir="2700000" algn="tl">
                    <a:srgbClr val="000000">
                      <a:alpha val="43137"/>
                    </a:srgbClr>
                  </a:outerShdw>
                </a:effectLst>
                <a:latin typeface="+mn-lt"/>
                <a:ea typeface="+mn-ea"/>
                <a:cs typeface="Ali-A-Jiddah" pitchFamily="2" charset="-78"/>
              </a:rPr>
              <a:t>فس </a:t>
            </a:r>
            <a:r>
              <a:rPr lang="ar-SA" sz="3600" b="1" dirty="0">
                <a:solidFill>
                  <a:srgbClr val="00B050"/>
                </a:solidFill>
                <a:effectLst>
                  <a:outerShdw blurRad="38100" dist="38100" dir="2700000" algn="tl">
                    <a:srgbClr val="000000">
                      <a:alpha val="43137"/>
                    </a:srgbClr>
                  </a:outerShdw>
                </a:effectLst>
                <a:latin typeface="+mn-lt"/>
                <a:ea typeface="+mn-ea"/>
                <a:cs typeface="Ali-A-Jiddah" pitchFamily="2" charset="-78"/>
              </a:rPr>
              <a:t>الفارق: </a:t>
            </a:r>
            <a:r>
              <a:rPr lang="en-US" sz="3600" b="1" dirty="0">
                <a:effectLst>
                  <a:outerShdw blurRad="38100" dist="38100" dir="2700000" algn="tl">
                    <a:srgbClr val="000000">
                      <a:alpha val="43137"/>
                    </a:srgbClr>
                  </a:outerShdw>
                </a:effectLst>
                <a:latin typeface="+mn-lt"/>
                <a:ea typeface="+mn-ea"/>
                <a:cs typeface="Ali-A-Sharif" pitchFamily="2" charset="-78"/>
              </a:rPr>
              <a:t/>
            </a:r>
            <a:br>
              <a:rPr lang="en-US" sz="3600" b="1" dirty="0">
                <a:effectLst>
                  <a:outerShdw blurRad="38100" dist="38100" dir="2700000" algn="tl">
                    <a:srgbClr val="000000">
                      <a:alpha val="43137"/>
                    </a:srgbClr>
                  </a:outerShdw>
                </a:effectLst>
                <a:latin typeface="+mn-lt"/>
                <a:ea typeface="+mn-ea"/>
                <a:cs typeface="Ali-A-Sharif" pitchFamily="2" charset="-78"/>
              </a:rPr>
            </a:br>
            <a:r>
              <a:rPr lang="en-US" sz="3600" b="1" dirty="0">
                <a:effectLst>
                  <a:outerShdw blurRad="38100" dist="38100" dir="2700000" algn="tl">
                    <a:srgbClr val="000000">
                      <a:alpha val="43137"/>
                    </a:srgbClr>
                  </a:outerShdw>
                </a:effectLst>
                <a:latin typeface="+mn-lt"/>
                <a:ea typeface="+mn-ea"/>
                <a:cs typeface="Ali-A-Sharif" pitchFamily="2" charset="-78"/>
              </a:rPr>
              <a:t>•  </a:t>
            </a:r>
            <a:r>
              <a:rPr lang="ar-IQ" sz="3600" b="1" dirty="0" smtClean="0">
                <a:effectLst>
                  <a:outerShdw blurRad="38100" dist="38100" dir="2700000" algn="tl">
                    <a:srgbClr val="000000">
                      <a:alpha val="43137"/>
                    </a:srgbClr>
                  </a:outerShdw>
                </a:effectLst>
                <a:latin typeface="+mn-lt"/>
                <a:ea typeface="+mn-ea"/>
                <a:cs typeface="Ali-A-Sharif" pitchFamily="2" charset="-78"/>
              </a:rPr>
              <a:t> </a:t>
            </a:r>
            <a:r>
              <a:rPr lang="ar-SA" sz="3600" b="1" dirty="0" smtClean="0">
                <a:effectLst>
                  <a:outerShdw blurRad="38100" dist="38100" dir="2700000" algn="tl">
                    <a:srgbClr val="000000">
                      <a:alpha val="43137"/>
                    </a:srgbClr>
                  </a:outerShdw>
                </a:effectLst>
                <a:latin typeface="+mn-lt"/>
                <a:ea typeface="+mn-ea"/>
                <a:cs typeface="Ali-A-Sharif" pitchFamily="2" charset="-78"/>
              </a:rPr>
              <a:t>دراسة </a:t>
            </a:r>
            <a:r>
              <a:rPr lang="ar-SA" sz="3600" b="1" dirty="0">
                <a:effectLst>
                  <a:outerShdw blurRad="38100" dist="38100" dir="2700000" algn="tl">
                    <a:srgbClr val="000000">
                      <a:alpha val="43137"/>
                    </a:srgbClr>
                  </a:outerShdw>
                </a:effectLst>
                <a:latin typeface="+mn-lt"/>
                <a:ea typeface="+mn-ea"/>
                <a:cs typeface="Ali-A-Sharif" pitchFamily="2" charset="-78"/>
              </a:rPr>
              <a:t>الفروق بين الأفراد والجماعات والسلالات والجنسين : أسبابها – أثر كل من الوراثة والبيئة عليها</a:t>
            </a:r>
            <a:r>
              <a:rPr lang="en-US" sz="3600" b="1" dirty="0">
                <a:effectLst>
                  <a:outerShdw blurRad="38100" dist="38100" dir="2700000" algn="tl">
                    <a:srgbClr val="000000">
                      <a:alpha val="43137"/>
                    </a:srgbClr>
                  </a:outerShdw>
                </a:effectLst>
                <a:latin typeface="+mn-lt"/>
                <a:ea typeface="+mn-ea"/>
                <a:cs typeface="Ali-A-Sharif" pitchFamily="2" charset="-78"/>
              </a:rPr>
              <a:t>.</a:t>
            </a:r>
          </a:p>
        </p:txBody>
      </p:sp>
    </p:spTree>
    <p:extLst>
      <p:ext uri="{BB962C8B-B14F-4D97-AF65-F5344CB8AC3E}">
        <p14:creationId xmlns:p14="http://schemas.microsoft.com/office/powerpoint/2010/main" val="69637295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12039600" cy="6747164"/>
          </a:xfrm>
        </p:spPr>
        <p:txBody>
          <a:bodyPr>
            <a:noAutofit/>
          </a:bodyPr>
          <a:lstStyle/>
          <a:p>
            <a:pPr algn="r" rtl="1">
              <a:lnSpc>
                <a:spcPct val="150000"/>
              </a:lnSpc>
            </a:pPr>
            <a:r>
              <a:rPr lang="ar-SA" sz="4000" b="1" dirty="0">
                <a:solidFill>
                  <a:srgbClr val="0070C0"/>
                </a:solidFill>
                <a:effectLst>
                  <a:outerShdw blurRad="38100" dist="38100" dir="2700000" algn="tl">
                    <a:srgbClr val="000000">
                      <a:alpha val="43137"/>
                    </a:srgbClr>
                  </a:outerShdw>
                </a:effectLst>
                <a:latin typeface="+mn-lt"/>
                <a:ea typeface="+mn-ea"/>
                <a:cs typeface="MCS TOPAZ HIGH VER60" pitchFamily="2" charset="-78"/>
              </a:rPr>
              <a:t>6</a:t>
            </a:r>
            <a:r>
              <a:rPr lang="ar-SA" sz="4000" b="1" dirty="0">
                <a:solidFill>
                  <a:srgbClr val="0070C0"/>
                </a:solidFill>
                <a:effectLst>
                  <a:outerShdw blurRad="38100" dist="38100" dir="2700000" algn="tl">
                    <a:srgbClr val="000000">
                      <a:alpha val="43137"/>
                    </a:srgbClr>
                  </a:outerShdw>
                </a:effectLst>
                <a:latin typeface="+mn-lt"/>
                <a:ea typeface="+mn-ea"/>
                <a:cs typeface="Ali_K_Kosari" pitchFamily="2" charset="-78"/>
              </a:rPr>
              <a:t>- </a:t>
            </a:r>
            <a:r>
              <a:rPr lang="ar-IQ" sz="4000" b="1" dirty="0" smtClean="0">
                <a:solidFill>
                  <a:srgbClr val="0070C0"/>
                </a:solidFill>
                <a:effectLst>
                  <a:outerShdw blurRad="38100" dist="38100" dir="2700000" algn="tl">
                    <a:srgbClr val="000000">
                      <a:alpha val="43137"/>
                    </a:srgbClr>
                  </a:outerShdw>
                </a:effectLst>
                <a:latin typeface="+mn-lt"/>
                <a:ea typeface="+mn-ea"/>
                <a:cs typeface="Ali_K_Kosari" pitchFamily="2" charset="-78"/>
              </a:rPr>
              <a:t> </a:t>
            </a:r>
            <a:r>
              <a:rPr lang="ar-SA" sz="4000" b="1" dirty="0" smtClean="0">
                <a:solidFill>
                  <a:srgbClr val="0070C0"/>
                </a:solidFill>
                <a:effectLst>
                  <a:outerShdw blurRad="38100" dist="38100" dir="2700000" algn="tl">
                    <a:srgbClr val="000000">
                      <a:alpha val="43137"/>
                    </a:srgbClr>
                  </a:outerShdw>
                </a:effectLst>
                <a:latin typeface="+mn-lt"/>
                <a:ea typeface="+mn-ea"/>
                <a:cs typeface="Ali_K_Kosari" pitchFamily="2" charset="-78"/>
              </a:rPr>
              <a:t>علم </a:t>
            </a:r>
            <a:r>
              <a:rPr lang="ar-SA" sz="4000" b="1" dirty="0">
                <a:solidFill>
                  <a:srgbClr val="0070C0"/>
                </a:solidFill>
                <a:effectLst>
                  <a:outerShdw blurRad="38100" dist="38100" dir="2700000" algn="tl">
                    <a:srgbClr val="000000">
                      <a:alpha val="43137"/>
                    </a:srgbClr>
                  </a:outerShdw>
                </a:effectLst>
                <a:latin typeface="+mn-lt"/>
                <a:ea typeface="+mn-ea"/>
                <a:cs typeface="Ali_K_Kosari" pitchFamily="2" charset="-78"/>
              </a:rPr>
              <a:t>نفس الحيوان:</a:t>
            </a:r>
            <a:r>
              <a:rPr lang="en-US" sz="3600" b="1" dirty="0">
                <a:effectLst>
                  <a:outerShdw blurRad="38100" dist="38100" dir="2700000" algn="tl">
                    <a:srgbClr val="000000">
                      <a:alpha val="43137"/>
                    </a:srgbClr>
                  </a:outerShdw>
                </a:effectLst>
                <a:latin typeface="+mn-lt"/>
                <a:ea typeface="+mn-ea"/>
                <a:cs typeface="Ali-A-Sharif" pitchFamily="2" charset="-78"/>
              </a:rPr>
              <a:t/>
            </a:r>
            <a:br>
              <a:rPr lang="en-US" sz="3600" b="1" dirty="0">
                <a:effectLst>
                  <a:outerShdw blurRad="38100" dist="38100" dir="2700000" algn="tl">
                    <a:srgbClr val="000000">
                      <a:alpha val="43137"/>
                    </a:srgbClr>
                  </a:outerShdw>
                </a:effectLst>
                <a:latin typeface="+mn-lt"/>
                <a:ea typeface="+mn-ea"/>
                <a:cs typeface="Ali-A-Sharif" pitchFamily="2" charset="-78"/>
              </a:rPr>
            </a:br>
            <a:r>
              <a:rPr lang="en-US" sz="3600" b="1" dirty="0">
                <a:effectLst>
                  <a:outerShdw blurRad="38100" dist="38100" dir="2700000" algn="tl">
                    <a:srgbClr val="000000">
                      <a:alpha val="43137"/>
                    </a:srgbClr>
                  </a:outerShdw>
                </a:effectLst>
                <a:latin typeface="+mn-lt"/>
                <a:ea typeface="+mn-ea"/>
                <a:cs typeface="Ali-A-Sharif" pitchFamily="2" charset="-78"/>
              </a:rPr>
              <a:t>• </a:t>
            </a:r>
            <a:r>
              <a:rPr lang="ar-IQ" sz="3600" b="1" dirty="0" smtClean="0">
                <a:effectLst>
                  <a:outerShdw blurRad="38100" dist="38100" dir="2700000" algn="tl">
                    <a:srgbClr val="000000">
                      <a:alpha val="43137"/>
                    </a:srgbClr>
                  </a:outerShdw>
                </a:effectLst>
                <a:latin typeface="+mn-lt"/>
                <a:ea typeface="+mn-ea"/>
                <a:cs typeface="Ali-A-Sharif" pitchFamily="2" charset="-78"/>
              </a:rPr>
              <a:t> </a:t>
            </a:r>
            <a:r>
              <a:rPr lang="ar-SA" sz="3600" b="1" dirty="0" smtClean="0">
                <a:effectLst>
                  <a:outerShdw blurRad="38100" dist="38100" dir="2700000" algn="tl">
                    <a:srgbClr val="000000">
                      <a:alpha val="43137"/>
                    </a:srgbClr>
                  </a:outerShdw>
                </a:effectLst>
                <a:latin typeface="+mn-lt"/>
                <a:ea typeface="+mn-ea"/>
                <a:cs typeface="Ali-A-Sharif" pitchFamily="2" charset="-78"/>
              </a:rPr>
              <a:t>يهتم </a:t>
            </a:r>
            <a:r>
              <a:rPr lang="ar-IQ" sz="3600" b="1" dirty="0" smtClean="0">
                <a:effectLst>
                  <a:outerShdw blurRad="38100" dist="38100" dir="2700000" algn="tl">
                    <a:srgbClr val="000000">
                      <a:alpha val="43137"/>
                    </a:srgbClr>
                  </a:outerShdw>
                </a:effectLst>
                <a:latin typeface="+mn-lt"/>
                <a:ea typeface="+mn-ea"/>
                <a:cs typeface="Ali-A-Sharif" pitchFamily="2" charset="-78"/>
              </a:rPr>
              <a:t>ّ</a:t>
            </a:r>
            <a:r>
              <a:rPr lang="ar-SA" sz="3600" b="1" dirty="0" smtClean="0">
                <a:effectLst>
                  <a:outerShdw blurRad="38100" dist="38100" dir="2700000" algn="tl">
                    <a:srgbClr val="000000">
                      <a:alpha val="43137"/>
                    </a:srgbClr>
                  </a:outerShdw>
                </a:effectLst>
                <a:latin typeface="+mn-lt"/>
                <a:ea typeface="+mn-ea"/>
                <a:cs typeface="Ali-A-Sharif" pitchFamily="2" charset="-78"/>
              </a:rPr>
              <a:t>بدراسة </a:t>
            </a:r>
            <a:r>
              <a:rPr lang="ar-SA" sz="3600" b="1" dirty="0">
                <a:effectLst>
                  <a:outerShdw blurRad="38100" dist="38100" dir="2700000" algn="tl">
                    <a:srgbClr val="000000">
                      <a:alpha val="43137"/>
                    </a:srgbClr>
                  </a:outerShdw>
                </a:effectLst>
                <a:latin typeface="+mn-lt"/>
                <a:ea typeface="+mn-ea"/>
                <a:cs typeface="Ali-A-Sharif" pitchFamily="2" charset="-78"/>
              </a:rPr>
              <a:t>الأسس السيكولوجية لسلوك الحيوان من أجل </a:t>
            </a:r>
            <a:r>
              <a:rPr lang="ar-SA" sz="3600" b="1" dirty="0" smtClean="0">
                <a:effectLst>
                  <a:outerShdw blurRad="38100" dist="38100" dir="2700000" algn="tl">
                    <a:srgbClr val="000000">
                      <a:alpha val="43137"/>
                    </a:srgbClr>
                  </a:outerShdw>
                </a:effectLst>
                <a:latin typeface="+mn-lt"/>
                <a:ea typeface="+mn-ea"/>
                <a:cs typeface="Ali-A-Sharif" pitchFamily="2" charset="-78"/>
              </a:rPr>
              <a:t>التوص</a:t>
            </a:r>
            <a:r>
              <a:rPr lang="ar-IQ" sz="3600" b="1" dirty="0" smtClean="0">
                <a:effectLst>
                  <a:outerShdw blurRad="38100" dist="38100" dir="2700000" algn="tl">
                    <a:srgbClr val="000000">
                      <a:alpha val="43137"/>
                    </a:srgbClr>
                  </a:outerShdw>
                </a:effectLst>
                <a:latin typeface="+mn-lt"/>
                <a:ea typeface="+mn-ea"/>
                <a:cs typeface="Ali-A-Sharif" pitchFamily="2" charset="-78"/>
              </a:rPr>
              <a:t>ُّ</a:t>
            </a:r>
            <a:r>
              <a:rPr lang="ar-SA" sz="3600" b="1" dirty="0" smtClean="0">
                <a:effectLst>
                  <a:outerShdw blurRad="38100" dist="38100" dir="2700000" algn="tl">
                    <a:srgbClr val="000000">
                      <a:alpha val="43137"/>
                    </a:srgbClr>
                  </a:outerShdw>
                </a:effectLst>
                <a:latin typeface="+mn-lt"/>
                <a:ea typeface="+mn-ea"/>
                <a:cs typeface="Ali-A-Sharif" pitchFamily="2" charset="-78"/>
              </a:rPr>
              <a:t>ل </a:t>
            </a:r>
            <a:r>
              <a:rPr lang="ar-SA" sz="3600" b="1" dirty="0">
                <a:effectLst>
                  <a:outerShdw blurRad="38100" dist="38100" dir="2700000" algn="tl">
                    <a:srgbClr val="000000">
                      <a:alpha val="43137"/>
                    </a:srgbClr>
                  </a:outerShdw>
                </a:effectLst>
                <a:latin typeface="+mn-lt"/>
                <a:ea typeface="+mn-ea"/>
                <a:cs typeface="Ali-A-Sharif" pitchFamily="2" charset="-78"/>
              </a:rPr>
              <a:t>لنتائج تفيد في تفسير سلوك </a:t>
            </a:r>
            <a:r>
              <a:rPr lang="ar-SA" sz="3600" b="1" dirty="0" smtClean="0">
                <a:effectLst>
                  <a:outerShdw blurRad="38100" dist="38100" dir="2700000" algn="tl">
                    <a:srgbClr val="000000">
                      <a:alpha val="43137"/>
                    </a:srgbClr>
                  </a:outerShdw>
                </a:effectLst>
                <a:latin typeface="+mn-lt"/>
                <a:ea typeface="+mn-ea"/>
                <a:cs typeface="Ali-A-Sharif" pitchFamily="2" charset="-78"/>
              </a:rPr>
              <a:t>الإنسان</a:t>
            </a:r>
            <a:r>
              <a:rPr lang="ar-IQ" sz="3600" b="1" dirty="0" smtClean="0">
                <a:effectLst>
                  <a:outerShdw blurRad="38100" dist="38100" dir="2700000" algn="tl">
                    <a:srgbClr val="000000">
                      <a:alpha val="43137"/>
                    </a:srgbClr>
                  </a:outerShdw>
                </a:effectLst>
                <a:latin typeface="+mn-lt"/>
                <a:ea typeface="+mn-ea"/>
                <a:cs typeface="Ali-A-Sharif" pitchFamily="2" charset="-78"/>
              </a:rPr>
              <a:t> </a:t>
            </a:r>
            <a:r>
              <a:rPr lang="en-US" sz="3600" b="1" dirty="0" smtClean="0">
                <a:effectLst>
                  <a:outerShdw blurRad="38100" dist="38100" dir="2700000" algn="tl">
                    <a:srgbClr val="000000">
                      <a:alpha val="43137"/>
                    </a:srgbClr>
                  </a:outerShdw>
                </a:effectLst>
                <a:latin typeface="+mn-lt"/>
                <a:ea typeface="+mn-ea"/>
                <a:cs typeface="Ali-A-Sharif" pitchFamily="2" charset="-78"/>
              </a:rPr>
              <a:t>.</a:t>
            </a:r>
            <a:r>
              <a:rPr lang="ar-IQ" sz="3600" b="1" dirty="0" smtClean="0">
                <a:effectLst>
                  <a:outerShdw blurRad="38100" dist="38100" dir="2700000" algn="tl">
                    <a:srgbClr val="000000">
                      <a:alpha val="43137"/>
                    </a:srgbClr>
                  </a:outerShdw>
                </a:effectLst>
                <a:latin typeface="+mn-lt"/>
                <a:ea typeface="+mn-ea"/>
                <a:cs typeface="Ali-A-Sharif" pitchFamily="2" charset="-78"/>
              </a:rPr>
              <a:t> </a:t>
            </a:r>
            <a:r>
              <a:rPr lang="en-US" sz="3600" b="1" dirty="0">
                <a:effectLst>
                  <a:outerShdw blurRad="38100" dist="38100" dir="2700000" algn="tl">
                    <a:srgbClr val="000000">
                      <a:alpha val="43137"/>
                    </a:srgbClr>
                  </a:outerShdw>
                </a:effectLst>
                <a:latin typeface="+mn-lt"/>
                <a:ea typeface="+mn-ea"/>
                <a:cs typeface="Ali-A-Sharif" pitchFamily="2" charset="-78"/>
              </a:rPr>
              <a:t/>
            </a:r>
            <a:br>
              <a:rPr lang="en-US" sz="3600" b="1" dirty="0">
                <a:effectLst>
                  <a:outerShdw blurRad="38100" dist="38100" dir="2700000" algn="tl">
                    <a:srgbClr val="000000">
                      <a:alpha val="43137"/>
                    </a:srgbClr>
                  </a:outerShdw>
                </a:effectLst>
                <a:latin typeface="+mn-lt"/>
                <a:ea typeface="+mn-ea"/>
                <a:cs typeface="Ali-A-Sharif" pitchFamily="2" charset="-78"/>
              </a:rPr>
            </a:br>
            <a:r>
              <a:rPr lang="ar-SA" sz="4000" b="1" dirty="0">
                <a:solidFill>
                  <a:srgbClr val="FFC000"/>
                </a:solidFill>
                <a:effectLst>
                  <a:outerShdw blurRad="38100" dist="38100" dir="2700000" algn="tl">
                    <a:srgbClr val="000000">
                      <a:alpha val="43137"/>
                    </a:srgbClr>
                  </a:outerShdw>
                </a:effectLst>
                <a:latin typeface="+mn-lt"/>
                <a:ea typeface="+mn-ea"/>
                <a:cs typeface="MCS TOPAZ HIGH VER60" pitchFamily="2" charset="-78"/>
              </a:rPr>
              <a:t>7</a:t>
            </a:r>
            <a:r>
              <a:rPr lang="ar-SA" sz="4000" b="1" dirty="0">
                <a:solidFill>
                  <a:srgbClr val="FFC000"/>
                </a:solidFill>
                <a:effectLst>
                  <a:outerShdw blurRad="38100" dist="38100" dir="2700000" algn="tl">
                    <a:srgbClr val="000000">
                      <a:alpha val="43137"/>
                    </a:srgbClr>
                  </a:outerShdw>
                </a:effectLst>
                <a:latin typeface="+mn-lt"/>
                <a:ea typeface="+mn-ea"/>
                <a:cs typeface="Ali-A-Jiddah" pitchFamily="2" charset="-78"/>
              </a:rPr>
              <a:t>- علم </a:t>
            </a:r>
            <a:r>
              <a:rPr lang="ar-SA" sz="4000" b="1" dirty="0" smtClean="0">
                <a:solidFill>
                  <a:srgbClr val="FFC000"/>
                </a:solidFill>
                <a:effectLst>
                  <a:outerShdw blurRad="38100" dist="38100" dir="2700000" algn="tl">
                    <a:srgbClr val="000000">
                      <a:alpha val="43137"/>
                    </a:srgbClr>
                  </a:outerShdw>
                </a:effectLst>
                <a:latin typeface="+mn-lt"/>
                <a:ea typeface="+mn-ea"/>
                <a:cs typeface="Ali-A-Jiddah" pitchFamily="2" charset="-78"/>
              </a:rPr>
              <a:t>النّ</a:t>
            </a:r>
            <a:r>
              <a:rPr lang="ar-IQ" sz="4000" b="1" dirty="0" smtClean="0">
                <a:solidFill>
                  <a:srgbClr val="FFC000"/>
                </a:solidFill>
                <a:effectLst>
                  <a:outerShdw blurRad="38100" dist="38100" dir="2700000" algn="tl">
                    <a:srgbClr val="000000">
                      <a:alpha val="43137"/>
                    </a:srgbClr>
                  </a:outerShdw>
                </a:effectLst>
                <a:latin typeface="+mn-lt"/>
                <a:ea typeface="+mn-ea"/>
                <a:cs typeface="Ali-A-Jiddah" pitchFamily="2" charset="-78"/>
              </a:rPr>
              <a:t>َ</a:t>
            </a:r>
            <a:r>
              <a:rPr lang="ar-SA" sz="4000" b="1" dirty="0" smtClean="0">
                <a:solidFill>
                  <a:srgbClr val="FFC000"/>
                </a:solidFill>
                <a:effectLst>
                  <a:outerShdw blurRad="38100" dist="38100" dir="2700000" algn="tl">
                    <a:srgbClr val="000000">
                      <a:alpha val="43137"/>
                    </a:srgbClr>
                  </a:outerShdw>
                </a:effectLst>
                <a:latin typeface="+mn-lt"/>
                <a:ea typeface="+mn-ea"/>
                <a:cs typeface="Ali-A-Jiddah" pitchFamily="2" charset="-78"/>
              </a:rPr>
              <a:t>فس </a:t>
            </a:r>
            <a:r>
              <a:rPr lang="ar-SA" sz="4000" b="1" dirty="0">
                <a:solidFill>
                  <a:srgbClr val="FFC000"/>
                </a:solidFill>
                <a:effectLst>
                  <a:outerShdw blurRad="38100" dist="38100" dir="2700000" algn="tl">
                    <a:srgbClr val="000000">
                      <a:alpha val="43137"/>
                    </a:srgbClr>
                  </a:outerShdw>
                </a:effectLst>
                <a:latin typeface="+mn-lt"/>
                <a:ea typeface="+mn-ea"/>
                <a:cs typeface="Ali-A-Jiddah" pitchFamily="2" charset="-78"/>
              </a:rPr>
              <a:t>المقارن:</a:t>
            </a:r>
            <a:r>
              <a:rPr lang="en-US" sz="3600" b="1" dirty="0">
                <a:effectLst>
                  <a:outerShdw blurRad="38100" dist="38100" dir="2700000" algn="tl">
                    <a:srgbClr val="000000">
                      <a:alpha val="43137"/>
                    </a:srgbClr>
                  </a:outerShdw>
                </a:effectLst>
                <a:latin typeface="+mn-lt"/>
                <a:ea typeface="+mn-ea"/>
                <a:cs typeface="Ali-A-Sharif" pitchFamily="2" charset="-78"/>
              </a:rPr>
              <a:t/>
            </a:r>
            <a:br>
              <a:rPr lang="en-US" sz="3600" b="1" dirty="0">
                <a:effectLst>
                  <a:outerShdw blurRad="38100" dist="38100" dir="2700000" algn="tl">
                    <a:srgbClr val="000000">
                      <a:alpha val="43137"/>
                    </a:srgbClr>
                  </a:outerShdw>
                </a:effectLst>
                <a:latin typeface="+mn-lt"/>
                <a:ea typeface="+mn-ea"/>
                <a:cs typeface="Ali-A-Sharif" pitchFamily="2" charset="-78"/>
              </a:rPr>
            </a:br>
            <a:r>
              <a:rPr lang="en-US" sz="3600" b="1" dirty="0">
                <a:effectLst>
                  <a:outerShdw blurRad="38100" dist="38100" dir="2700000" algn="tl">
                    <a:srgbClr val="000000">
                      <a:alpha val="43137"/>
                    </a:srgbClr>
                  </a:outerShdw>
                </a:effectLst>
                <a:latin typeface="+mn-lt"/>
                <a:ea typeface="+mn-ea"/>
                <a:cs typeface="Ali-A-Sharif" pitchFamily="2" charset="-78"/>
              </a:rPr>
              <a:t>•  </a:t>
            </a:r>
            <a:r>
              <a:rPr lang="ar-IQ" sz="3600" b="1" dirty="0" smtClean="0">
                <a:effectLst>
                  <a:outerShdw blurRad="38100" dist="38100" dir="2700000" algn="tl">
                    <a:srgbClr val="000000">
                      <a:alpha val="43137"/>
                    </a:srgbClr>
                  </a:outerShdw>
                </a:effectLst>
                <a:latin typeface="+mn-lt"/>
                <a:ea typeface="+mn-ea"/>
                <a:cs typeface="Ali-A-Sharif" pitchFamily="2" charset="-78"/>
              </a:rPr>
              <a:t> </a:t>
            </a:r>
            <a:r>
              <a:rPr lang="ar-SA" sz="3600" b="1" dirty="0" smtClean="0">
                <a:effectLst>
                  <a:outerShdw blurRad="38100" dist="38100" dir="2700000" algn="tl">
                    <a:srgbClr val="000000">
                      <a:alpha val="43137"/>
                    </a:srgbClr>
                  </a:outerShdw>
                </a:effectLst>
                <a:latin typeface="+mn-lt"/>
                <a:ea typeface="+mn-ea"/>
                <a:cs typeface="Ali-A-Sharif" pitchFamily="2" charset="-78"/>
              </a:rPr>
              <a:t>يقارن </a:t>
            </a:r>
            <a:r>
              <a:rPr lang="ar-SA" sz="3600" b="1" dirty="0">
                <a:effectLst>
                  <a:outerShdw blurRad="38100" dist="38100" dir="2700000" algn="tl">
                    <a:srgbClr val="000000">
                      <a:alpha val="43137"/>
                    </a:srgbClr>
                  </a:outerShdw>
                </a:effectLst>
                <a:latin typeface="+mn-lt"/>
                <a:ea typeface="+mn-ea"/>
                <a:cs typeface="Ali-A-Sharif" pitchFamily="2" charset="-78"/>
              </a:rPr>
              <a:t>سلوك الإنسان </a:t>
            </a:r>
            <a:r>
              <a:rPr lang="ar-SA" sz="3600" b="1" dirty="0" smtClean="0">
                <a:effectLst>
                  <a:outerShdw blurRad="38100" dist="38100" dir="2700000" algn="tl">
                    <a:srgbClr val="000000">
                      <a:alpha val="43137"/>
                    </a:srgbClr>
                  </a:outerShdw>
                </a:effectLst>
                <a:latin typeface="+mn-lt"/>
                <a:ea typeface="+mn-ea"/>
                <a:cs typeface="Ali-A-Sharif" pitchFamily="2" charset="-78"/>
              </a:rPr>
              <a:t>بالحيوان</a:t>
            </a:r>
            <a:r>
              <a:rPr lang="ar-IQ" sz="3600" b="1" dirty="0" smtClean="0">
                <a:effectLst>
                  <a:outerShdw blurRad="38100" dist="38100" dir="2700000" algn="tl">
                    <a:srgbClr val="000000">
                      <a:alpha val="43137"/>
                    </a:srgbClr>
                  </a:outerShdw>
                </a:effectLst>
                <a:latin typeface="+mn-lt"/>
                <a:ea typeface="+mn-ea"/>
                <a:cs typeface="Ali-A-Sharif" pitchFamily="2" charset="-78"/>
              </a:rPr>
              <a:t> </a:t>
            </a:r>
            <a:r>
              <a:rPr lang="ar-SA" sz="3600" b="1" dirty="0" smtClean="0">
                <a:effectLst>
                  <a:outerShdw blurRad="38100" dist="38100" dir="2700000" algn="tl">
                    <a:srgbClr val="000000">
                      <a:alpha val="43137"/>
                    </a:srgbClr>
                  </a:outerShdw>
                </a:effectLst>
                <a:latin typeface="+mn-lt"/>
                <a:ea typeface="+mn-ea"/>
                <a:cs typeface="Ali-A-Sharif" pitchFamily="2" charset="-78"/>
              </a:rPr>
              <a:t>، </a:t>
            </a:r>
            <a:r>
              <a:rPr lang="ar-SA" sz="3600" b="1" dirty="0">
                <a:effectLst>
                  <a:outerShdw blurRad="38100" dist="38100" dir="2700000" algn="tl">
                    <a:srgbClr val="000000">
                      <a:alpha val="43137"/>
                    </a:srgbClr>
                  </a:outerShdw>
                </a:effectLst>
                <a:latin typeface="+mn-lt"/>
                <a:ea typeface="+mn-ea"/>
                <a:cs typeface="Ali-A-Sharif" pitchFamily="2" charset="-78"/>
              </a:rPr>
              <a:t>وسلوك الطفل بسلوك </a:t>
            </a:r>
            <a:r>
              <a:rPr lang="ar-SA" sz="3600" b="1" dirty="0" smtClean="0">
                <a:effectLst>
                  <a:outerShdw blurRad="38100" dist="38100" dir="2700000" algn="tl">
                    <a:srgbClr val="000000">
                      <a:alpha val="43137"/>
                    </a:srgbClr>
                  </a:outerShdw>
                </a:effectLst>
                <a:latin typeface="+mn-lt"/>
                <a:ea typeface="+mn-ea"/>
                <a:cs typeface="Ali-A-Sharif" pitchFamily="2" charset="-78"/>
              </a:rPr>
              <a:t>الر</a:t>
            </a:r>
            <a:r>
              <a:rPr lang="ar-IQ" sz="3600" b="1" dirty="0" smtClean="0">
                <a:effectLst>
                  <a:outerShdw blurRad="38100" dist="38100" dir="2700000" algn="tl">
                    <a:srgbClr val="000000">
                      <a:alpha val="43137"/>
                    </a:srgbClr>
                  </a:outerShdw>
                </a:effectLst>
                <a:latin typeface="+mn-lt"/>
                <a:ea typeface="+mn-ea"/>
                <a:cs typeface="Ali-A-Sharif" pitchFamily="2" charset="-78"/>
              </a:rPr>
              <a:t>َّ</a:t>
            </a:r>
            <a:r>
              <a:rPr lang="ar-SA" sz="3600" b="1" dirty="0" smtClean="0">
                <a:effectLst>
                  <a:outerShdw blurRad="38100" dist="38100" dir="2700000" algn="tl">
                    <a:srgbClr val="000000">
                      <a:alpha val="43137"/>
                    </a:srgbClr>
                  </a:outerShdw>
                </a:effectLst>
                <a:latin typeface="+mn-lt"/>
                <a:ea typeface="+mn-ea"/>
                <a:cs typeface="Ali-A-Sharif" pitchFamily="2" charset="-78"/>
              </a:rPr>
              <a:t>اشد</a:t>
            </a:r>
            <a:r>
              <a:rPr lang="ar-SA" sz="3600" b="1" dirty="0">
                <a:effectLst>
                  <a:outerShdw blurRad="38100" dist="38100" dir="2700000" algn="tl">
                    <a:srgbClr val="000000">
                      <a:alpha val="43137"/>
                    </a:srgbClr>
                  </a:outerShdw>
                </a:effectLst>
                <a:latin typeface="+mn-lt"/>
                <a:ea typeface="+mn-ea"/>
                <a:cs typeface="Ali-A-Sharif" pitchFamily="2" charset="-78"/>
              </a:rPr>
              <a:t>، وسلوك الإنسان البدائي بسلوك المتحضر، وسلوك </a:t>
            </a:r>
            <a:r>
              <a:rPr lang="ar-SA" sz="3600" b="1" dirty="0" smtClean="0">
                <a:effectLst>
                  <a:outerShdw blurRad="38100" dist="38100" dir="2700000" algn="tl">
                    <a:srgbClr val="000000">
                      <a:alpha val="43137"/>
                    </a:srgbClr>
                  </a:outerShdw>
                </a:effectLst>
                <a:latin typeface="+mn-lt"/>
                <a:ea typeface="+mn-ea"/>
                <a:cs typeface="Ali-A-Sharif" pitchFamily="2" charset="-78"/>
              </a:rPr>
              <a:t>الش</a:t>
            </a:r>
            <a:r>
              <a:rPr lang="ar-IQ" sz="3600" b="1" dirty="0" smtClean="0">
                <a:effectLst>
                  <a:outerShdw blurRad="38100" dist="38100" dir="2700000" algn="tl">
                    <a:srgbClr val="000000">
                      <a:alpha val="43137"/>
                    </a:srgbClr>
                  </a:outerShdw>
                </a:effectLst>
                <a:latin typeface="+mn-lt"/>
                <a:ea typeface="+mn-ea"/>
                <a:cs typeface="Ali-A-Sharif" pitchFamily="2" charset="-78"/>
              </a:rPr>
              <a:t>َّ</a:t>
            </a:r>
            <a:r>
              <a:rPr lang="ar-SA" sz="3600" b="1" dirty="0" smtClean="0">
                <a:effectLst>
                  <a:outerShdw blurRad="38100" dist="38100" dir="2700000" algn="tl">
                    <a:srgbClr val="000000">
                      <a:alpha val="43137"/>
                    </a:srgbClr>
                  </a:outerShdw>
                </a:effectLst>
                <a:latin typeface="+mn-lt"/>
                <a:ea typeface="+mn-ea"/>
                <a:cs typeface="Ali-A-Sharif" pitchFamily="2" charset="-78"/>
              </a:rPr>
              <a:t>خص السوي</a:t>
            </a:r>
            <a:r>
              <a:rPr lang="ar-IQ" sz="3600" b="1" dirty="0" smtClean="0">
                <a:effectLst>
                  <a:outerShdw blurRad="38100" dist="38100" dir="2700000" algn="tl">
                    <a:srgbClr val="000000">
                      <a:alpha val="43137"/>
                    </a:srgbClr>
                  </a:outerShdw>
                </a:effectLst>
                <a:latin typeface="+mn-lt"/>
                <a:ea typeface="+mn-ea"/>
                <a:cs typeface="Ali-A-Sharif" pitchFamily="2" charset="-78"/>
              </a:rPr>
              <a:t>ّ</a:t>
            </a:r>
            <a:r>
              <a:rPr lang="ar-SA" sz="3600" b="1" dirty="0" smtClean="0">
                <a:effectLst>
                  <a:outerShdw blurRad="38100" dist="38100" dir="2700000" algn="tl">
                    <a:srgbClr val="000000">
                      <a:alpha val="43137"/>
                    </a:srgbClr>
                  </a:outerShdw>
                </a:effectLst>
                <a:latin typeface="+mn-lt"/>
                <a:ea typeface="+mn-ea"/>
                <a:cs typeface="Ali-A-Sharif" pitchFamily="2" charset="-78"/>
              </a:rPr>
              <a:t> </a:t>
            </a:r>
            <a:r>
              <a:rPr lang="ar-SA" sz="3600" b="1" dirty="0">
                <a:effectLst>
                  <a:outerShdw blurRad="38100" dist="38100" dir="2700000" algn="tl">
                    <a:srgbClr val="000000">
                      <a:alpha val="43137"/>
                    </a:srgbClr>
                  </a:outerShdw>
                </a:effectLst>
                <a:latin typeface="+mn-lt"/>
                <a:ea typeface="+mn-ea"/>
                <a:cs typeface="Ali-A-Sharif" pitchFamily="2" charset="-78"/>
              </a:rPr>
              <a:t>بسلوك </a:t>
            </a:r>
            <a:r>
              <a:rPr lang="ar-SA" sz="3600" b="1" dirty="0" smtClean="0">
                <a:effectLst>
                  <a:outerShdw blurRad="38100" dist="38100" dir="2700000" algn="tl">
                    <a:srgbClr val="000000">
                      <a:alpha val="43137"/>
                    </a:srgbClr>
                  </a:outerShdw>
                </a:effectLst>
                <a:latin typeface="+mn-lt"/>
                <a:ea typeface="+mn-ea"/>
                <a:cs typeface="Ali-A-Sharif" pitchFamily="2" charset="-78"/>
              </a:rPr>
              <a:t>الش</a:t>
            </a:r>
            <a:r>
              <a:rPr lang="ar-IQ" sz="3600" b="1" dirty="0" smtClean="0">
                <a:effectLst>
                  <a:outerShdw blurRad="38100" dist="38100" dir="2700000" algn="tl">
                    <a:srgbClr val="000000">
                      <a:alpha val="43137"/>
                    </a:srgbClr>
                  </a:outerShdw>
                </a:effectLst>
                <a:latin typeface="+mn-lt"/>
                <a:ea typeface="+mn-ea"/>
                <a:cs typeface="Ali-A-Sharif" pitchFamily="2" charset="-78"/>
              </a:rPr>
              <a:t>َّ</a:t>
            </a:r>
            <a:r>
              <a:rPr lang="ar-SA" sz="3600" b="1" dirty="0" smtClean="0">
                <a:effectLst>
                  <a:outerShdw blurRad="38100" dist="38100" dir="2700000" algn="tl">
                    <a:srgbClr val="000000">
                      <a:alpha val="43137"/>
                    </a:srgbClr>
                  </a:outerShdw>
                </a:effectLst>
                <a:latin typeface="+mn-lt"/>
                <a:ea typeface="+mn-ea"/>
                <a:cs typeface="Ali-A-Sharif" pitchFamily="2" charset="-78"/>
              </a:rPr>
              <a:t>اذ</a:t>
            </a:r>
            <a:r>
              <a:rPr lang="en-US" sz="3600" b="1" dirty="0">
                <a:effectLst>
                  <a:outerShdw blurRad="38100" dist="38100" dir="2700000" algn="tl">
                    <a:srgbClr val="000000">
                      <a:alpha val="43137"/>
                    </a:srgbClr>
                  </a:outerShdw>
                </a:effectLst>
                <a:latin typeface="+mn-lt"/>
                <a:ea typeface="+mn-ea"/>
                <a:cs typeface="Ali-A-Sharif" pitchFamily="2" charset="-78"/>
              </a:rPr>
              <a:t>.</a:t>
            </a:r>
          </a:p>
        </p:txBody>
      </p:sp>
    </p:spTree>
    <p:extLst>
      <p:ext uri="{BB962C8B-B14F-4D97-AF65-F5344CB8AC3E}">
        <p14:creationId xmlns:p14="http://schemas.microsoft.com/office/powerpoint/2010/main" val="261981359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12192000" cy="6858000"/>
          </a:xfrm>
        </p:spPr>
        <p:txBody>
          <a:bodyPr>
            <a:noAutofit/>
          </a:bodyPr>
          <a:lstStyle/>
          <a:p>
            <a:pPr algn="r" rtl="1">
              <a:lnSpc>
                <a:spcPct val="150000"/>
              </a:lnSpc>
            </a:pPr>
            <a:r>
              <a:rPr lang="ar-IQ" sz="2800" b="1" dirty="0" smtClean="0">
                <a:solidFill>
                  <a:srgbClr val="FF0000"/>
                </a:solidFill>
                <a:effectLst>
                  <a:outerShdw blurRad="38100" dist="38100" dir="2700000" algn="tl">
                    <a:srgbClr val="000000">
                      <a:alpha val="43137"/>
                    </a:srgbClr>
                  </a:outerShdw>
                </a:effectLst>
                <a:latin typeface="+mn-lt"/>
                <a:ea typeface="+mn-ea"/>
                <a:cs typeface="Ali-A-Jiddah" pitchFamily="2" charset="-78"/>
              </a:rPr>
              <a:t>                                    </a:t>
            </a:r>
            <a:r>
              <a:rPr lang="ar-IQ" sz="4000" b="1" dirty="0" smtClean="0">
                <a:solidFill>
                  <a:srgbClr val="002060"/>
                </a:solidFill>
                <a:effectLst>
                  <a:outerShdw blurRad="38100" dist="38100" dir="2700000" algn="tl">
                    <a:srgbClr val="000000">
                      <a:alpha val="43137"/>
                    </a:srgbClr>
                  </a:outerShdw>
                </a:effectLst>
                <a:latin typeface="+mn-lt"/>
                <a:ea typeface="+mn-ea"/>
                <a:cs typeface="Ali-A-Jiddah" pitchFamily="2" charset="-78"/>
              </a:rPr>
              <a:t>ثانياً: الميادين التَّطبيقيَّة:</a:t>
            </a:r>
            <a:r>
              <a:rPr lang="en-US" sz="2400" b="1" dirty="0"/>
              <a:t/>
            </a:r>
            <a:br>
              <a:rPr lang="en-US" sz="2400" b="1" dirty="0"/>
            </a:br>
            <a:r>
              <a:rPr lang="ar-SA" sz="3600" b="1" dirty="0">
                <a:solidFill>
                  <a:srgbClr val="0070C0"/>
                </a:solidFill>
                <a:effectLst>
                  <a:outerShdw blurRad="38100" dist="38100" dir="2700000" algn="tl">
                    <a:srgbClr val="000000">
                      <a:alpha val="43137"/>
                    </a:srgbClr>
                  </a:outerShdw>
                </a:effectLst>
                <a:cs typeface="MCS TOPAZ HIGH VER60" pitchFamily="2" charset="-78"/>
              </a:rPr>
              <a:t>1</a:t>
            </a:r>
            <a:r>
              <a:rPr lang="ar-SA" sz="3200" b="1" dirty="0">
                <a:solidFill>
                  <a:srgbClr val="0070C0"/>
                </a:solidFill>
                <a:effectLst>
                  <a:outerShdw blurRad="38100" dist="38100" dir="2700000" algn="tl">
                    <a:srgbClr val="000000">
                      <a:alpha val="43137"/>
                    </a:srgbClr>
                  </a:outerShdw>
                </a:effectLst>
                <a:cs typeface="Ali-A-Samik" pitchFamily="2" charset="-78"/>
              </a:rPr>
              <a:t>- علم النّفس التَّربوي</a:t>
            </a:r>
            <a:r>
              <a:rPr lang="ar-SA" sz="3200" b="1" dirty="0" smtClean="0">
                <a:solidFill>
                  <a:srgbClr val="0070C0"/>
                </a:solidFill>
                <a:effectLst>
                  <a:outerShdw blurRad="38100" dist="38100" dir="2700000" algn="tl">
                    <a:srgbClr val="000000">
                      <a:alpha val="43137"/>
                    </a:srgbClr>
                  </a:outerShdw>
                </a:effectLst>
                <a:cs typeface="Ali-A-Samik" pitchFamily="2" charset="-78"/>
              </a:rPr>
              <a:t>:</a:t>
            </a:r>
            <a:r>
              <a:rPr lang="en-US" sz="2600" dirty="0" smtClean="0">
                <a:effectLst>
                  <a:outerShdw blurRad="38100" dist="38100" dir="2700000" algn="tl">
                    <a:srgbClr val="000000">
                      <a:alpha val="43137"/>
                    </a:srgbClr>
                  </a:outerShdw>
                </a:effectLst>
                <a:cs typeface="Ali-A-Samik" pitchFamily="2" charset="-78"/>
              </a:rPr>
              <a:t/>
            </a:r>
            <a:br>
              <a:rPr lang="en-US" sz="2600" dirty="0" smtClean="0">
                <a:effectLst>
                  <a:outerShdw blurRad="38100" dist="38100" dir="2700000" algn="tl">
                    <a:srgbClr val="000000">
                      <a:alpha val="43137"/>
                    </a:srgbClr>
                  </a:outerShdw>
                </a:effectLst>
                <a:cs typeface="Ali-A-Samik" pitchFamily="2" charset="-78"/>
              </a:rPr>
            </a:br>
            <a:r>
              <a:rPr lang="en-US" sz="2600" dirty="0" smtClean="0">
                <a:effectLst>
                  <a:outerShdw blurRad="38100" dist="38100" dir="2700000" algn="tl">
                    <a:srgbClr val="000000">
                      <a:alpha val="43137"/>
                    </a:srgbClr>
                  </a:outerShdw>
                </a:effectLst>
                <a:cs typeface="Ali-A-Samik" pitchFamily="2" charset="-78"/>
              </a:rPr>
              <a:t>•</a:t>
            </a:r>
            <a:r>
              <a:rPr lang="en-US" sz="100" dirty="0" smtClean="0">
                <a:effectLst>
                  <a:outerShdw blurRad="38100" dist="38100" dir="2700000" algn="tl">
                    <a:srgbClr val="000000">
                      <a:alpha val="43137"/>
                    </a:srgbClr>
                  </a:outerShdw>
                </a:effectLst>
                <a:cs typeface="Ali-A-Samik" pitchFamily="2" charset="-78"/>
              </a:rPr>
              <a:t> </a:t>
            </a:r>
            <a:r>
              <a:rPr lang="en-US" sz="2600" dirty="0" smtClean="0">
                <a:effectLst>
                  <a:outerShdw blurRad="38100" dist="38100" dir="2700000" algn="tl">
                    <a:srgbClr val="000000">
                      <a:alpha val="43137"/>
                    </a:srgbClr>
                  </a:outerShdw>
                </a:effectLst>
                <a:cs typeface="Ali-A-Samik" pitchFamily="2" charset="-78"/>
              </a:rPr>
              <a:t> </a:t>
            </a:r>
            <a:r>
              <a:rPr lang="ar-SA" sz="2800" dirty="0">
                <a:effectLst>
                  <a:outerShdw blurRad="38100" dist="38100" dir="2700000" algn="tl">
                    <a:srgbClr val="000000">
                      <a:alpha val="43137"/>
                    </a:srgbClr>
                  </a:outerShdw>
                </a:effectLst>
                <a:cs typeface="Ali-A-Samik" pitchFamily="2" charset="-78"/>
              </a:rPr>
              <a:t>يحتاج المعلم أنْ يُلِمَ بثلاثة أمور</a:t>
            </a:r>
            <a:r>
              <a:rPr lang="ar-SA" sz="2800" dirty="0" smtClean="0">
                <a:effectLst>
                  <a:outerShdw blurRad="38100" dist="38100" dir="2700000" algn="tl">
                    <a:srgbClr val="000000">
                      <a:alpha val="43137"/>
                    </a:srgbClr>
                  </a:outerShdw>
                </a:effectLst>
                <a:cs typeface="Ali-A-Samik" pitchFamily="2" charset="-78"/>
              </a:rPr>
              <a:t>:</a:t>
            </a:r>
            <a:r>
              <a:rPr lang="ar-IQ" sz="2800" dirty="0" smtClean="0">
                <a:effectLst>
                  <a:outerShdw blurRad="38100" dist="38100" dir="2700000" algn="tl">
                    <a:srgbClr val="000000">
                      <a:alpha val="43137"/>
                    </a:srgbClr>
                  </a:outerShdw>
                </a:effectLst>
                <a:cs typeface="Ali-A-Samik" pitchFamily="2" charset="-78"/>
              </a:rPr>
              <a:t> </a:t>
            </a:r>
            <a:r>
              <a:rPr lang="ar-SA" sz="2800" dirty="0" smtClean="0">
                <a:effectLst>
                  <a:outerShdw blurRad="38100" dist="38100" dir="2700000" algn="tl">
                    <a:srgbClr val="000000">
                      <a:alpha val="43137"/>
                    </a:srgbClr>
                  </a:outerShdw>
                </a:effectLst>
                <a:cs typeface="Ali-A-Samik" pitchFamily="2" charset="-78"/>
              </a:rPr>
              <a:t> </a:t>
            </a:r>
            <a:r>
              <a:rPr lang="ar-SA" sz="2800" dirty="0">
                <a:effectLst>
                  <a:outerShdw blurRad="38100" dist="38100" dir="2700000" algn="tl">
                    <a:srgbClr val="000000">
                      <a:alpha val="43137"/>
                    </a:srgbClr>
                  </a:outerShdw>
                </a:effectLst>
                <a:cs typeface="Ali-A-Samik" pitchFamily="2" charset="-78"/>
              </a:rPr>
              <a:t>المادة التي يدرسها</a:t>
            </a:r>
            <a:r>
              <a:rPr lang="ar-SA" sz="2800" dirty="0" smtClean="0">
                <a:effectLst>
                  <a:outerShdw blurRad="38100" dist="38100" dir="2700000" algn="tl">
                    <a:srgbClr val="000000">
                      <a:alpha val="43137"/>
                    </a:srgbClr>
                  </a:outerShdw>
                </a:effectLst>
                <a:cs typeface="Ali-A-Samik" pitchFamily="2" charset="-78"/>
              </a:rPr>
              <a:t>،</a:t>
            </a:r>
            <a:r>
              <a:rPr lang="ar-IQ" sz="2800" dirty="0" smtClean="0">
                <a:effectLst>
                  <a:outerShdw blurRad="38100" dist="38100" dir="2700000" algn="tl">
                    <a:srgbClr val="000000">
                      <a:alpha val="43137"/>
                    </a:srgbClr>
                  </a:outerShdw>
                </a:effectLst>
                <a:cs typeface="Ali-A-Samik" pitchFamily="2" charset="-78"/>
              </a:rPr>
              <a:t> </a:t>
            </a:r>
            <a:r>
              <a:rPr lang="ar-SA" sz="2800" dirty="0" smtClean="0">
                <a:effectLst>
                  <a:outerShdw blurRad="38100" dist="38100" dir="2700000" algn="tl">
                    <a:srgbClr val="000000">
                      <a:alpha val="43137"/>
                    </a:srgbClr>
                  </a:outerShdw>
                </a:effectLst>
                <a:cs typeface="Ali-A-Samik" pitchFamily="2" charset="-78"/>
              </a:rPr>
              <a:t> </a:t>
            </a:r>
            <a:r>
              <a:rPr lang="ar-SA" sz="2800" dirty="0">
                <a:effectLst>
                  <a:outerShdw blurRad="38100" dist="38100" dir="2700000" algn="tl">
                    <a:srgbClr val="000000">
                      <a:alpha val="43137"/>
                    </a:srgbClr>
                  </a:outerShdw>
                </a:effectLst>
                <a:cs typeface="Ali-A-Samik" pitchFamily="2" charset="-78"/>
              </a:rPr>
              <a:t>ونفسية التلاميذ وعقلياتهم</a:t>
            </a:r>
            <a:r>
              <a:rPr lang="ar-SA" sz="2800" dirty="0" smtClean="0">
                <a:effectLst>
                  <a:outerShdw blurRad="38100" dist="38100" dir="2700000" algn="tl">
                    <a:srgbClr val="000000">
                      <a:alpha val="43137"/>
                    </a:srgbClr>
                  </a:outerShdw>
                </a:effectLst>
                <a:cs typeface="Ali-A-Samik" pitchFamily="2" charset="-78"/>
              </a:rPr>
              <a:t>،</a:t>
            </a:r>
            <a:r>
              <a:rPr lang="ar-IQ" sz="2800" dirty="0" smtClean="0">
                <a:effectLst>
                  <a:outerShdw blurRad="38100" dist="38100" dir="2700000" algn="tl">
                    <a:srgbClr val="000000">
                      <a:alpha val="43137"/>
                    </a:srgbClr>
                  </a:outerShdw>
                </a:effectLst>
                <a:cs typeface="Ali-A-Samik" pitchFamily="2" charset="-78"/>
              </a:rPr>
              <a:t> </a:t>
            </a:r>
            <a:r>
              <a:rPr lang="ar-SA" sz="2800" dirty="0" smtClean="0">
                <a:effectLst>
                  <a:outerShdw blurRad="38100" dist="38100" dir="2700000" algn="tl">
                    <a:srgbClr val="000000">
                      <a:alpha val="43137"/>
                    </a:srgbClr>
                  </a:outerShdw>
                </a:effectLst>
                <a:cs typeface="Ali-A-Samik" pitchFamily="2" charset="-78"/>
              </a:rPr>
              <a:t> </a:t>
            </a:r>
            <a:r>
              <a:rPr lang="ar-SA" sz="2800" dirty="0">
                <a:effectLst>
                  <a:outerShdw blurRad="38100" dist="38100" dir="2700000" algn="tl">
                    <a:srgbClr val="000000">
                      <a:alpha val="43137"/>
                    </a:srgbClr>
                  </a:outerShdw>
                </a:effectLst>
                <a:cs typeface="Ali-A-Samik" pitchFamily="2" charset="-78"/>
              </a:rPr>
              <a:t>وكيفية إيصال المعلومات </a:t>
            </a:r>
            <a:r>
              <a:rPr lang="ar-SA" sz="2800" dirty="0" smtClean="0">
                <a:effectLst>
                  <a:outerShdw blurRad="38100" dist="38100" dir="2700000" algn="tl">
                    <a:srgbClr val="000000">
                      <a:alpha val="43137"/>
                    </a:srgbClr>
                  </a:outerShdw>
                </a:effectLst>
                <a:cs typeface="Ali-A-Samik" pitchFamily="2" charset="-78"/>
              </a:rPr>
              <a:t>لهم</a:t>
            </a:r>
            <a:r>
              <a:rPr lang="ar-IQ" sz="2800" dirty="0" smtClean="0">
                <a:effectLst>
                  <a:outerShdw blurRad="38100" dist="38100" dir="2700000" algn="tl">
                    <a:srgbClr val="000000">
                      <a:alpha val="43137"/>
                    </a:srgbClr>
                  </a:outerShdw>
                </a:effectLst>
                <a:cs typeface="Ali-A-Samik" pitchFamily="2" charset="-78"/>
              </a:rPr>
              <a:t> </a:t>
            </a:r>
            <a:r>
              <a:rPr lang="en-US" sz="2800" dirty="0" smtClean="0">
                <a:effectLst>
                  <a:outerShdw blurRad="38100" dist="38100" dir="2700000" algn="tl">
                    <a:srgbClr val="000000">
                      <a:alpha val="43137"/>
                    </a:srgbClr>
                  </a:outerShdw>
                </a:effectLst>
                <a:cs typeface="Ali-A-Samik" pitchFamily="2" charset="-78"/>
              </a:rPr>
              <a:t>.</a:t>
            </a:r>
            <a:r>
              <a:rPr lang="en-US" sz="2600" dirty="0">
                <a:effectLst>
                  <a:outerShdw blurRad="38100" dist="38100" dir="2700000" algn="tl">
                    <a:srgbClr val="000000">
                      <a:alpha val="43137"/>
                    </a:srgbClr>
                  </a:outerShdw>
                </a:effectLst>
                <a:cs typeface="Ali-A-Samik" pitchFamily="2" charset="-78"/>
              </a:rPr>
              <a:t/>
            </a:r>
            <a:br>
              <a:rPr lang="en-US" sz="2600" dirty="0">
                <a:effectLst>
                  <a:outerShdw blurRad="38100" dist="38100" dir="2700000" algn="tl">
                    <a:srgbClr val="000000">
                      <a:alpha val="43137"/>
                    </a:srgbClr>
                  </a:outerShdw>
                </a:effectLst>
                <a:cs typeface="Ali-A-Samik" pitchFamily="2" charset="-78"/>
              </a:rPr>
            </a:br>
            <a:r>
              <a:rPr lang="en-US" sz="2600" dirty="0" smtClean="0">
                <a:solidFill>
                  <a:srgbClr val="FF0000"/>
                </a:solidFill>
                <a:effectLst>
                  <a:outerShdw blurRad="38100" dist="38100" dir="2700000" algn="tl">
                    <a:srgbClr val="000000">
                      <a:alpha val="43137"/>
                    </a:srgbClr>
                  </a:outerShdw>
                </a:effectLst>
                <a:cs typeface="Ali-A-Samik" pitchFamily="2" charset="-78"/>
              </a:rPr>
              <a:t>•</a:t>
            </a:r>
            <a:r>
              <a:rPr lang="ar-IQ" sz="100" dirty="0" smtClean="0">
                <a:solidFill>
                  <a:srgbClr val="FF0000"/>
                </a:solidFill>
                <a:effectLst>
                  <a:outerShdw blurRad="38100" dist="38100" dir="2700000" algn="tl">
                    <a:srgbClr val="000000">
                      <a:alpha val="43137"/>
                    </a:srgbClr>
                  </a:outerShdw>
                </a:effectLst>
                <a:cs typeface="Ali-A-Samik" pitchFamily="2" charset="-78"/>
              </a:rPr>
              <a:t> </a:t>
            </a:r>
            <a:r>
              <a:rPr lang="en-US" sz="2600" dirty="0" smtClean="0">
                <a:solidFill>
                  <a:srgbClr val="FF0000"/>
                </a:solidFill>
                <a:effectLst>
                  <a:outerShdw blurRad="38100" dist="38100" dir="2700000" algn="tl">
                    <a:srgbClr val="000000">
                      <a:alpha val="43137"/>
                    </a:srgbClr>
                  </a:outerShdw>
                </a:effectLst>
                <a:cs typeface="Ali-A-Samik" pitchFamily="2" charset="-78"/>
              </a:rPr>
              <a:t> </a:t>
            </a:r>
            <a:r>
              <a:rPr lang="ar-SA" sz="2800" dirty="0">
                <a:solidFill>
                  <a:srgbClr val="FF0000"/>
                </a:solidFill>
                <a:effectLst>
                  <a:outerShdw blurRad="38100" dist="38100" dir="2700000" algn="tl">
                    <a:srgbClr val="000000">
                      <a:alpha val="43137"/>
                    </a:srgbClr>
                  </a:outerShdw>
                </a:effectLst>
                <a:cs typeface="Ali-A-Samik" pitchFamily="2" charset="-78"/>
              </a:rPr>
              <a:t>علم النّفس التّربوي: </a:t>
            </a:r>
            <a:r>
              <a:rPr lang="ar-SA" sz="2800" dirty="0" smtClean="0">
                <a:solidFill>
                  <a:srgbClr val="FF0000"/>
                </a:solidFill>
                <a:effectLst>
                  <a:outerShdw blurRad="38100" dist="38100" dir="2700000" algn="tl">
                    <a:srgbClr val="000000">
                      <a:alpha val="43137"/>
                    </a:srgbClr>
                  </a:outerShdw>
                </a:effectLst>
                <a:cs typeface="Ali-A-Samik" pitchFamily="2" charset="-78"/>
              </a:rPr>
              <a:t>يعن</a:t>
            </a:r>
            <a:r>
              <a:rPr lang="ar-IQ" sz="2800" dirty="0" smtClean="0">
                <a:solidFill>
                  <a:srgbClr val="FF0000"/>
                </a:solidFill>
                <a:effectLst>
                  <a:outerShdw blurRad="38100" dist="38100" dir="2700000" algn="tl">
                    <a:srgbClr val="000000">
                      <a:alpha val="43137"/>
                    </a:srgbClr>
                  </a:outerShdw>
                </a:effectLst>
                <a:cs typeface="Ali-A-Samik" pitchFamily="2" charset="-78"/>
              </a:rPr>
              <a:t>ي</a:t>
            </a:r>
            <a:r>
              <a:rPr lang="ar-SA" sz="2800" dirty="0" smtClean="0">
                <a:solidFill>
                  <a:srgbClr val="FF0000"/>
                </a:solidFill>
                <a:effectLst>
                  <a:outerShdw blurRad="38100" dist="38100" dir="2700000" algn="tl">
                    <a:srgbClr val="000000">
                      <a:alpha val="43137"/>
                    </a:srgbClr>
                  </a:outerShdw>
                </a:effectLst>
                <a:cs typeface="Ali-A-Samik" pitchFamily="2" charset="-78"/>
              </a:rPr>
              <a:t> </a:t>
            </a:r>
            <a:r>
              <a:rPr lang="ar-SA" sz="2800" dirty="0">
                <a:solidFill>
                  <a:srgbClr val="FF0000"/>
                </a:solidFill>
                <a:effectLst>
                  <a:outerShdw blurRad="38100" dist="38100" dir="2700000" algn="tl">
                    <a:srgbClr val="000000">
                      <a:alpha val="43137"/>
                    </a:srgbClr>
                  </a:outerShdw>
                </a:effectLst>
                <a:cs typeface="Ali-A-Samik" pitchFamily="2" charset="-78"/>
              </a:rPr>
              <a:t>بدراسة الخصائص الرئيسة لمراحل </a:t>
            </a:r>
            <a:r>
              <a:rPr lang="ar-SA" sz="2800" dirty="0" smtClean="0">
                <a:solidFill>
                  <a:srgbClr val="FF0000"/>
                </a:solidFill>
                <a:effectLst>
                  <a:outerShdw blurRad="38100" dist="38100" dir="2700000" algn="tl">
                    <a:srgbClr val="000000">
                      <a:alpha val="43137"/>
                    </a:srgbClr>
                  </a:outerShdw>
                </a:effectLst>
                <a:cs typeface="Ali-A-Samik" pitchFamily="2" charset="-78"/>
              </a:rPr>
              <a:t>الن</a:t>
            </a:r>
            <a:r>
              <a:rPr lang="ar-IQ" sz="2800" dirty="0" smtClean="0">
                <a:solidFill>
                  <a:srgbClr val="FF0000"/>
                </a:solidFill>
                <a:effectLst>
                  <a:outerShdw blurRad="38100" dist="38100" dir="2700000" algn="tl">
                    <a:srgbClr val="000000">
                      <a:alpha val="43137"/>
                    </a:srgbClr>
                  </a:outerShdw>
                </a:effectLst>
                <a:cs typeface="Ali-A-Samik" pitchFamily="2" charset="-78"/>
              </a:rPr>
              <a:t>ُّ</a:t>
            </a:r>
            <a:r>
              <a:rPr lang="ar-SA" sz="2800" dirty="0" smtClean="0">
                <a:solidFill>
                  <a:srgbClr val="FF0000"/>
                </a:solidFill>
                <a:effectLst>
                  <a:outerShdw blurRad="38100" dist="38100" dir="2700000" algn="tl">
                    <a:srgbClr val="000000">
                      <a:alpha val="43137"/>
                    </a:srgbClr>
                  </a:outerShdw>
                </a:effectLst>
                <a:cs typeface="Ali-A-Samik" pitchFamily="2" charset="-78"/>
              </a:rPr>
              <a:t>مو </a:t>
            </a:r>
            <a:r>
              <a:rPr lang="ar-SA" sz="2800" dirty="0">
                <a:solidFill>
                  <a:srgbClr val="FF0000"/>
                </a:solidFill>
                <a:effectLst>
                  <a:outerShdw blurRad="38100" dist="38100" dir="2700000" algn="tl">
                    <a:srgbClr val="000000">
                      <a:alpha val="43137"/>
                    </a:srgbClr>
                  </a:outerShdw>
                </a:effectLst>
                <a:cs typeface="Ali-A-Samik" pitchFamily="2" charset="-78"/>
              </a:rPr>
              <a:t>ليستطيع المربون وضع المناهج </a:t>
            </a:r>
            <a:r>
              <a:rPr lang="ar-SA" sz="2800" dirty="0" smtClean="0">
                <a:solidFill>
                  <a:srgbClr val="FF0000"/>
                </a:solidFill>
                <a:effectLst>
                  <a:outerShdw blurRad="38100" dist="38100" dir="2700000" algn="tl">
                    <a:srgbClr val="000000">
                      <a:alpha val="43137"/>
                    </a:srgbClr>
                  </a:outerShdw>
                </a:effectLst>
                <a:cs typeface="Ali-A-Samik" pitchFamily="2" charset="-78"/>
              </a:rPr>
              <a:t>الدراسي</a:t>
            </a:r>
            <a:r>
              <a:rPr lang="ar-IQ" sz="2800" dirty="0" smtClean="0">
                <a:solidFill>
                  <a:srgbClr val="FF0000"/>
                </a:solidFill>
                <a:effectLst>
                  <a:outerShdw blurRad="38100" dist="38100" dir="2700000" algn="tl">
                    <a:srgbClr val="000000">
                      <a:alpha val="43137"/>
                    </a:srgbClr>
                  </a:outerShdw>
                </a:effectLst>
                <a:cs typeface="Ali-A-Samik" pitchFamily="2" charset="-78"/>
              </a:rPr>
              <a:t>َّ</a:t>
            </a:r>
            <a:r>
              <a:rPr lang="ar-SA" sz="2800" dirty="0" smtClean="0">
                <a:solidFill>
                  <a:srgbClr val="FF0000"/>
                </a:solidFill>
                <a:effectLst>
                  <a:outerShdw blurRad="38100" dist="38100" dir="2700000" algn="tl">
                    <a:srgbClr val="000000">
                      <a:alpha val="43137"/>
                    </a:srgbClr>
                  </a:outerShdw>
                </a:effectLst>
                <a:cs typeface="Ali-A-Samik" pitchFamily="2" charset="-78"/>
              </a:rPr>
              <a:t>ة </a:t>
            </a:r>
            <a:r>
              <a:rPr lang="ar-SA" sz="2800" dirty="0">
                <a:solidFill>
                  <a:srgbClr val="FF0000"/>
                </a:solidFill>
                <a:effectLst>
                  <a:outerShdw blurRad="38100" dist="38100" dir="2700000" algn="tl">
                    <a:srgbClr val="000000">
                      <a:alpha val="43137"/>
                    </a:srgbClr>
                  </a:outerShdw>
                </a:effectLst>
                <a:cs typeface="Ali-A-Samik" pitchFamily="2" charset="-78"/>
              </a:rPr>
              <a:t>المناسبة لكل </a:t>
            </a:r>
            <a:r>
              <a:rPr lang="ar-SA" sz="2800" dirty="0" smtClean="0">
                <a:solidFill>
                  <a:srgbClr val="FF0000"/>
                </a:solidFill>
                <a:effectLst>
                  <a:outerShdw blurRad="38100" dist="38100" dir="2700000" algn="tl">
                    <a:srgbClr val="000000">
                      <a:alpha val="43137"/>
                    </a:srgbClr>
                  </a:outerShdw>
                </a:effectLst>
                <a:cs typeface="Ali-A-Samik" pitchFamily="2" charset="-78"/>
              </a:rPr>
              <a:t>مرحلة</a:t>
            </a:r>
            <a:r>
              <a:rPr lang="ar-IQ" sz="2800" dirty="0" smtClean="0">
                <a:solidFill>
                  <a:srgbClr val="FF0000"/>
                </a:solidFill>
                <a:effectLst>
                  <a:outerShdw blurRad="38100" dist="38100" dir="2700000" algn="tl">
                    <a:srgbClr val="000000">
                      <a:alpha val="43137"/>
                    </a:srgbClr>
                  </a:outerShdw>
                </a:effectLst>
                <a:cs typeface="Ali-A-Samik" pitchFamily="2" charset="-78"/>
              </a:rPr>
              <a:t> </a:t>
            </a:r>
            <a:r>
              <a:rPr lang="en-US" sz="2800" dirty="0" smtClean="0">
                <a:solidFill>
                  <a:srgbClr val="FF0000"/>
                </a:solidFill>
                <a:effectLst>
                  <a:outerShdw blurRad="38100" dist="38100" dir="2700000" algn="tl">
                    <a:srgbClr val="000000">
                      <a:alpha val="43137"/>
                    </a:srgbClr>
                  </a:outerShdw>
                </a:effectLst>
                <a:cs typeface="Ali-A-Samik" pitchFamily="2" charset="-78"/>
              </a:rPr>
              <a:t>.</a:t>
            </a:r>
            <a:r>
              <a:rPr lang="en-US" sz="2600" dirty="0">
                <a:effectLst>
                  <a:outerShdw blurRad="38100" dist="38100" dir="2700000" algn="tl">
                    <a:srgbClr val="000000">
                      <a:alpha val="43137"/>
                    </a:srgbClr>
                  </a:outerShdw>
                </a:effectLst>
                <a:cs typeface="Ali-A-Samik" pitchFamily="2" charset="-78"/>
              </a:rPr>
              <a:t/>
            </a:r>
            <a:br>
              <a:rPr lang="en-US" sz="2600" dirty="0">
                <a:effectLst>
                  <a:outerShdw blurRad="38100" dist="38100" dir="2700000" algn="tl">
                    <a:srgbClr val="000000">
                      <a:alpha val="43137"/>
                    </a:srgbClr>
                  </a:outerShdw>
                </a:effectLst>
                <a:cs typeface="Ali-A-Samik" pitchFamily="2" charset="-78"/>
              </a:rPr>
            </a:br>
            <a:r>
              <a:rPr lang="en-US" sz="2600" dirty="0">
                <a:solidFill>
                  <a:srgbClr val="0070C0"/>
                </a:solidFill>
                <a:effectLst>
                  <a:outerShdw blurRad="38100" dist="38100" dir="2700000" algn="tl">
                    <a:srgbClr val="000000">
                      <a:alpha val="43137"/>
                    </a:srgbClr>
                  </a:outerShdw>
                </a:effectLst>
                <a:cs typeface="Ali-A-Samik" pitchFamily="2" charset="-78"/>
              </a:rPr>
              <a:t>•  </a:t>
            </a:r>
            <a:r>
              <a:rPr lang="ar-IQ" sz="2600" dirty="0" smtClean="0">
                <a:solidFill>
                  <a:srgbClr val="0070C0"/>
                </a:solidFill>
                <a:effectLst>
                  <a:outerShdw blurRad="38100" dist="38100" dir="2700000" algn="tl">
                    <a:srgbClr val="000000">
                      <a:alpha val="43137"/>
                    </a:srgbClr>
                  </a:outerShdw>
                </a:effectLst>
                <a:cs typeface="Ali-A-Samik" pitchFamily="2" charset="-78"/>
              </a:rPr>
              <a:t> </a:t>
            </a:r>
            <a:r>
              <a:rPr lang="ar-SA" sz="2600" dirty="0" smtClean="0">
                <a:solidFill>
                  <a:srgbClr val="0070C0"/>
                </a:solidFill>
                <a:effectLst>
                  <a:outerShdw blurRad="38100" dist="38100" dir="2700000" algn="tl">
                    <a:srgbClr val="000000">
                      <a:alpha val="43137"/>
                    </a:srgbClr>
                  </a:outerShdw>
                </a:effectLst>
                <a:cs typeface="Ali-A-Samik" pitchFamily="2" charset="-78"/>
              </a:rPr>
              <a:t>يعن</a:t>
            </a:r>
            <a:r>
              <a:rPr lang="ar-IQ" sz="2600" dirty="0" smtClean="0">
                <a:solidFill>
                  <a:srgbClr val="0070C0"/>
                </a:solidFill>
                <a:effectLst>
                  <a:outerShdw blurRad="38100" dist="38100" dir="2700000" algn="tl">
                    <a:srgbClr val="000000">
                      <a:alpha val="43137"/>
                    </a:srgbClr>
                  </a:outerShdw>
                </a:effectLst>
                <a:cs typeface="Ali-A-Samik" pitchFamily="2" charset="-78"/>
              </a:rPr>
              <a:t>ي</a:t>
            </a:r>
            <a:r>
              <a:rPr lang="ar-SA" sz="2600" dirty="0" smtClean="0">
                <a:solidFill>
                  <a:srgbClr val="0070C0"/>
                </a:solidFill>
                <a:effectLst>
                  <a:outerShdw blurRad="38100" dist="38100" dir="2700000" algn="tl">
                    <a:srgbClr val="000000">
                      <a:alpha val="43137"/>
                    </a:srgbClr>
                  </a:outerShdw>
                </a:effectLst>
                <a:cs typeface="Ali-A-Samik" pitchFamily="2" charset="-78"/>
              </a:rPr>
              <a:t> </a:t>
            </a:r>
            <a:r>
              <a:rPr lang="ar-SA" sz="2600" dirty="0">
                <a:solidFill>
                  <a:srgbClr val="0070C0"/>
                </a:solidFill>
                <a:effectLst>
                  <a:outerShdw blurRad="38100" dist="38100" dir="2700000" algn="tl">
                    <a:srgbClr val="000000">
                      <a:alpha val="43137"/>
                    </a:srgbClr>
                  </a:outerShdw>
                </a:effectLst>
                <a:cs typeface="Ali-A-Samik" pitchFamily="2" charset="-78"/>
              </a:rPr>
              <a:t>بدراسة المبادئ والشروط </a:t>
            </a:r>
            <a:r>
              <a:rPr lang="ar-SA" sz="2600" dirty="0" smtClean="0">
                <a:solidFill>
                  <a:srgbClr val="0070C0"/>
                </a:solidFill>
                <a:effectLst>
                  <a:outerShdw blurRad="38100" dist="38100" dir="2700000" algn="tl">
                    <a:srgbClr val="000000">
                      <a:alpha val="43137"/>
                    </a:srgbClr>
                  </a:outerShdw>
                </a:effectLst>
                <a:cs typeface="Ali-A-Samik" pitchFamily="2" charset="-78"/>
              </a:rPr>
              <a:t>الأساسي</a:t>
            </a:r>
            <a:r>
              <a:rPr lang="ar-IQ" sz="2600" dirty="0" smtClean="0">
                <a:solidFill>
                  <a:srgbClr val="0070C0"/>
                </a:solidFill>
                <a:effectLst>
                  <a:outerShdw blurRad="38100" dist="38100" dir="2700000" algn="tl">
                    <a:srgbClr val="000000">
                      <a:alpha val="43137"/>
                    </a:srgbClr>
                  </a:outerShdw>
                </a:effectLst>
                <a:cs typeface="Ali-A-Samik" pitchFamily="2" charset="-78"/>
              </a:rPr>
              <a:t>َّ</a:t>
            </a:r>
            <a:r>
              <a:rPr lang="ar-SA" sz="2600" dirty="0" smtClean="0">
                <a:solidFill>
                  <a:srgbClr val="0070C0"/>
                </a:solidFill>
                <a:effectLst>
                  <a:outerShdw blurRad="38100" dist="38100" dir="2700000" algn="tl">
                    <a:srgbClr val="000000">
                      <a:alpha val="43137"/>
                    </a:srgbClr>
                  </a:outerShdw>
                </a:effectLst>
                <a:cs typeface="Ali-A-Samik" pitchFamily="2" charset="-78"/>
              </a:rPr>
              <a:t>ة للتعل</a:t>
            </a:r>
            <a:r>
              <a:rPr lang="ar-IQ" sz="2600" dirty="0" smtClean="0">
                <a:solidFill>
                  <a:srgbClr val="0070C0"/>
                </a:solidFill>
                <a:effectLst>
                  <a:outerShdw blurRad="38100" dist="38100" dir="2700000" algn="tl">
                    <a:srgbClr val="000000">
                      <a:alpha val="43137"/>
                    </a:srgbClr>
                  </a:outerShdw>
                </a:effectLst>
                <a:cs typeface="Ali-A-Samik" pitchFamily="2" charset="-78"/>
              </a:rPr>
              <a:t>ّ</a:t>
            </a:r>
            <a:r>
              <a:rPr lang="ar-SA" sz="2600" dirty="0" smtClean="0">
                <a:solidFill>
                  <a:srgbClr val="0070C0"/>
                </a:solidFill>
                <a:effectLst>
                  <a:outerShdw blurRad="38100" dist="38100" dir="2700000" algn="tl">
                    <a:srgbClr val="000000">
                      <a:alpha val="43137"/>
                    </a:srgbClr>
                  </a:outerShdw>
                </a:effectLst>
                <a:cs typeface="Ali-A-Samik" pitchFamily="2" charset="-78"/>
              </a:rPr>
              <a:t>م </a:t>
            </a:r>
            <a:r>
              <a:rPr lang="ar-SA" sz="2600" dirty="0">
                <a:solidFill>
                  <a:srgbClr val="0070C0"/>
                </a:solidFill>
                <a:effectLst>
                  <a:outerShdw blurRad="38100" dist="38100" dir="2700000" algn="tl">
                    <a:srgbClr val="000000">
                      <a:alpha val="43137"/>
                    </a:srgbClr>
                  </a:outerShdw>
                </a:effectLst>
                <a:cs typeface="Ali-A-Samik" pitchFamily="2" charset="-78"/>
              </a:rPr>
              <a:t>حتى يستطيع المربون إكساب </a:t>
            </a:r>
            <a:r>
              <a:rPr lang="ar-SA" sz="2600" dirty="0" smtClean="0">
                <a:solidFill>
                  <a:srgbClr val="0070C0"/>
                </a:solidFill>
                <a:effectLst>
                  <a:outerShdw blurRad="38100" dist="38100" dir="2700000" algn="tl">
                    <a:srgbClr val="000000">
                      <a:alpha val="43137"/>
                    </a:srgbClr>
                  </a:outerShdw>
                </a:effectLst>
                <a:cs typeface="Ali-A-Samik" pitchFamily="2" charset="-78"/>
              </a:rPr>
              <a:t>الت</a:t>
            </a:r>
            <a:r>
              <a:rPr lang="ar-IQ" sz="2600" dirty="0" smtClean="0">
                <a:solidFill>
                  <a:srgbClr val="0070C0"/>
                </a:solidFill>
                <a:effectLst>
                  <a:outerShdw blurRad="38100" dist="38100" dir="2700000" algn="tl">
                    <a:srgbClr val="000000">
                      <a:alpha val="43137"/>
                    </a:srgbClr>
                  </a:outerShdw>
                </a:effectLst>
                <a:cs typeface="Ali-A-Samik" pitchFamily="2" charset="-78"/>
              </a:rPr>
              <a:t>َّ</a:t>
            </a:r>
            <a:r>
              <a:rPr lang="ar-SA" sz="2600" dirty="0" smtClean="0">
                <a:solidFill>
                  <a:srgbClr val="0070C0"/>
                </a:solidFill>
                <a:effectLst>
                  <a:outerShdw blurRad="38100" dist="38100" dir="2700000" algn="tl">
                    <a:srgbClr val="000000">
                      <a:alpha val="43137"/>
                    </a:srgbClr>
                  </a:outerShdw>
                </a:effectLst>
                <a:cs typeface="Ali-A-Samik" pitchFamily="2" charset="-78"/>
              </a:rPr>
              <a:t>لاميذ </a:t>
            </a:r>
            <a:r>
              <a:rPr lang="ar-SA" sz="2600" dirty="0">
                <a:solidFill>
                  <a:srgbClr val="0070C0"/>
                </a:solidFill>
                <a:effectLst>
                  <a:outerShdw blurRad="38100" dist="38100" dir="2700000" algn="tl">
                    <a:srgbClr val="000000">
                      <a:alpha val="43137"/>
                    </a:srgbClr>
                  </a:outerShdw>
                </a:effectLst>
                <a:cs typeface="Ali-A-Samik" pitchFamily="2" charset="-78"/>
              </a:rPr>
              <a:t>المعلومات والعادات والاتجاهات </a:t>
            </a:r>
            <a:r>
              <a:rPr lang="ar-SA" sz="2600" dirty="0" smtClean="0">
                <a:solidFill>
                  <a:srgbClr val="0070C0"/>
                </a:solidFill>
                <a:effectLst>
                  <a:outerShdw blurRad="38100" dist="38100" dir="2700000" algn="tl">
                    <a:srgbClr val="000000">
                      <a:alpha val="43137"/>
                    </a:srgbClr>
                  </a:outerShdw>
                </a:effectLst>
                <a:cs typeface="Ali-A-Samik" pitchFamily="2" charset="-78"/>
              </a:rPr>
              <a:t>الس</a:t>
            </a:r>
            <a:r>
              <a:rPr lang="ar-IQ" sz="2600" dirty="0" smtClean="0">
                <a:solidFill>
                  <a:srgbClr val="0070C0"/>
                </a:solidFill>
                <a:effectLst>
                  <a:outerShdw blurRad="38100" dist="38100" dir="2700000" algn="tl">
                    <a:srgbClr val="000000">
                      <a:alpha val="43137"/>
                    </a:srgbClr>
                  </a:outerShdw>
                </a:effectLst>
                <a:cs typeface="Ali-A-Samik" pitchFamily="2" charset="-78"/>
              </a:rPr>
              <a:t>َّ</a:t>
            </a:r>
            <a:r>
              <a:rPr lang="ar-SA" sz="2600" dirty="0" smtClean="0">
                <a:solidFill>
                  <a:srgbClr val="0070C0"/>
                </a:solidFill>
                <a:effectLst>
                  <a:outerShdw blurRad="38100" dist="38100" dir="2700000" algn="tl">
                    <a:srgbClr val="000000">
                      <a:alpha val="43137"/>
                    </a:srgbClr>
                  </a:outerShdw>
                </a:effectLst>
                <a:cs typeface="Ali-A-Samik" pitchFamily="2" charset="-78"/>
              </a:rPr>
              <a:t>ليمة</a:t>
            </a:r>
            <a:r>
              <a:rPr lang="ar-IQ" sz="2600" dirty="0" smtClean="0">
                <a:solidFill>
                  <a:srgbClr val="0070C0"/>
                </a:solidFill>
                <a:effectLst>
                  <a:outerShdw blurRad="38100" dist="38100" dir="2700000" algn="tl">
                    <a:srgbClr val="000000">
                      <a:alpha val="43137"/>
                    </a:srgbClr>
                  </a:outerShdw>
                </a:effectLst>
                <a:cs typeface="Ali-A-Samik" pitchFamily="2" charset="-78"/>
              </a:rPr>
              <a:t> </a:t>
            </a:r>
            <a:r>
              <a:rPr lang="en-US" sz="2600" dirty="0" smtClean="0">
                <a:effectLst>
                  <a:outerShdw blurRad="38100" dist="38100" dir="2700000" algn="tl">
                    <a:srgbClr val="000000">
                      <a:alpha val="43137"/>
                    </a:srgbClr>
                  </a:outerShdw>
                </a:effectLst>
                <a:cs typeface="Ali-A-Samik" pitchFamily="2" charset="-78"/>
              </a:rPr>
              <a:t>.</a:t>
            </a:r>
            <a:r>
              <a:rPr lang="en-US" sz="2600" dirty="0">
                <a:effectLst>
                  <a:outerShdw blurRad="38100" dist="38100" dir="2700000" algn="tl">
                    <a:srgbClr val="000000">
                      <a:alpha val="43137"/>
                    </a:srgbClr>
                  </a:outerShdw>
                </a:effectLst>
                <a:cs typeface="Ali-A-Samik" pitchFamily="2" charset="-78"/>
              </a:rPr>
              <a:t/>
            </a:r>
            <a:br>
              <a:rPr lang="en-US" sz="2600" dirty="0">
                <a:effectLst>
                  <a:outerShdw blurRad="38100" dist="38100" dir="2700000" algn="tl">
                    <a:srgbClr val="000000">
                      <a:alpha val="43137"/>
                    </a:srgbClr>
                  </a:outerShdw>
                </a:effectLst>
                <a:cs typeface="Ali-A-Samik" pitchFamily="2" charset="-78"/>
              </a:rPr>
            </a:br>
            <a:r>
              <a:rPr lang="en-US" sz="2800" dirty="0" smtClean="0">
                <a:solidFill>
                  <a:srgbClr val="C00000"/>
                </a:solidFill>
                <a:effectLst>
                  <a:outerShdw blurRad="38100" dist="38100" dir="2700000" algn="tl">
                    <a:srgbClr val="000000">
                      <a:alpha val="43137"/>
                    </a:srgbClr>
                  </a:outerShdw>
                </a:effectLst>
                <a:cs typeface="Ali-A-Samik" pitchFamily="2" charset="-78"/>
              </a:rPr>
              <a:t>•</a:t>
            </a:r>
            <a:r>
              <a:rPr lang="ar-IQ" sz="200" dirty="0" smtClean="0">
                <a:solidFill>
                  <a:srgbClr val="C00000"/>
                </a:solidFill>
                <a:effectLst>
                  <a:outerShdw blurRad="38100" dist="38100" dir="2700000" algn="tl">
                    <a:srgbClr val="000000">
                      <a:alpha val="43137"/>
                    </a:srgbClr>
                  </a:outerShdw>
                </a:effectLst>
                <a:cs typeface="Ali-A-Samik" pitchFamily="2" charset="-78"/>
              </a:rPr>
              <a:t> </a:t>
            </a:r>
            <a:r>
              <a:rPr lang="en-US" sz="200" dirty="0" smtClean="0">
                <a:solidFill>
                  <a:srgbClr val="C00000"/>
                </a:solidFill>
                <a:effectLst>
                  <a:outerShdw blurRad="38100" dist="38100" dir="2700000" algn="tl">
                    <a:srgbClr val="000000">
                      <a:alpha val="43137"/>
                    </a:srgbClr>
                  </a:outerShdw>
                </a:effectLst>
                <a:cs typeface="Ali-A-Samik" pitchFamily="2" charset="-78"/>
              </a:rPr>
              <a:t> </a:t>
            </a:r>
            <a:r>
              <a:rPr lang="en-US" sz="2800" dirty="0" smtClean="0">
                <a:solidFill>
                  <a:srgbClr val="C00000"/>
                </a:solidFill>
                <a:effectLst>
                  <a:outerShdw blurRad="38100" dist="38100" dir="2700000" algn="tl">
                    <a:srgbClr val="000000">
                      <a:alpha val="43137"/>
                    </a:srgbClr>
                  </a:outerShdw>
                </a:effectLst>
                <a:cs typeface="Ali-A-Samik" pitchFamily="2" charset="-78"/>
              </a:rPr>
              <a:t> </a:t>
            </a:r>
            <a:r>
              <a:rPr lang="ar-SA" sz="2800" dirty="0">
                <a:solidFill>
                  <a:srgbClr val="C00000"/>
                </a:solidFill>
                <a:effectLst>
                  <a:outerShdw blurRad="38100" dist="38100" dir="2700000" algn="tl">
                    <a:srgbClr val="000000">
                      <a:alpha val="43137"/>
                    </a:srgbClr>
                  </a:outerShdw>
                </a:effectLst>
                <a:cs typeface="Ali-A-Samik" pitchFamily="2" charset="-78"/>
              </a:rPr>
              <a:t>يراعي الفروق </a:t>
            </a:r>
            <a:r>
              <a:rPr lang="ar-SA" sz="2800" dirty="0" smtClean="0">
                <a:solidFill>
                  <a:srgbClr val="C00000"/>
                </a:solidFill>
                <a:effectLst>
                  <a:outerShdw blurRad="38100" dist="38100" dir="2700000" algn="tl">
                    <a:srgbClr val="000000">
                      <a:alpha val="43137"/>
                    </a:srgbClr>
                  </a:outerShdw>
                </a:effectLst>
                <a:cs typeface="Ali-A-Samik" pitchFamily="2" charset="-78"/>
              </a:rPr>
              <a:t>الفردي</a:t>
            </a:r>
            <a:r>
              <a:rPr lang="ar-IQ" sz="2800" dirty="0" smtClean="0">
                <a:solidFill>
                  <a:srgbClr val="C00000"/>
                </a:solidFill>
                <a:effectLst>
                  <a:outerShdw blurRad="38100" dist="38100" dir="2700000" algn="tl">
                    <a:srgbClr val="000000">
                      <a:alpha val="43137"/>
                    </a:srgbClr>
                  </a:outerShdw>
                </a:effectLst>
                <a:cs typeface="Ali-A-Samik" pitchFamily="2" charset="-78"/>
              </a:rPr>
              <a:t>َّ</a:t>
            </a:r>
            <a:r>
              <a:rPr lang="ar-SA" sz="2800" dirty="0" smtClean="0">
                <a:solidFill>
                  <a:srgbClr val="C00000"/>
                </a:solidFill>
                <a:effectLst>
                  <a:outerShdw blurRad="38100" dist="38100" dir="2700000" algn="tl">
                    <a:srgbClr val="000000">
                      <a:alpha val="43137"/>
                    </a:srgbClr>
                  </a:outerShdw>
                </a:effectLst>
                <a:cs typeface="Ali-A-Samik" pitchFamily="2" charset="-78"/>
              </a:rPr>
              <a:t>ة </a:t>
            </a:r>
            <a:r>
              <a:rPr lang="ar-SA" sz="2800" dirty="0">
                <a:solidFill>
                  <a:srgbClr val="C00000"/>
                </a:solidFill>
                <a:effectLst>
                  <a:outerShdw blurRad="38100" dist="38100" dir="2700000" algn="tl">
                    <a:srgbClr val="000000">
                      <a:alpha val="43137"/>
                    </a:srgbClr>
                  </a:outerShdw>
                </a:effectLst>
                <a:cs typeface="Ali-A-Samik" pitchFamily="2" charset="-78"/>
              </a:rPr>
              <a:t>بين الطلاب في القدرات </a:t>
            </a:r>
            <a:r>
              <a:rPr lang="ar-SA" sz="2800" dirty="0" smtClean="0">
                <a:solidFill>
                  <a:srgbClr val="C00000"/>
                </a:solidFill>
                <a:effectLst>
                  <a:outerShdw blurRad="38100" dist="38100" dir="2700000" algn="tl">
                    <a:srgbClr val="000000">
                      <a:alpha val="43137"/>
                    </a:srgbClr>
                  </a:outerShdw>
                </a:effectLst>
                <a:cs typeface="Ali-A-Samik" pitchFamily="2" charset="-78"/>
              </a:rPr>
              <a:t>والميول</a:t>
            </a:r>
            <a:r>
              <a:rPr lang="ar-IQ" sz="2800" dirty="0" smtClean="0">
                <a:solidFill>
                  <a:srgbClr val="C00000"/>
                </a:solidFill>
                <a:effectLst>
                  <a:outerShdw blurRad="38100" dist="38100" dir="2700000" algn="tl">
                    <a:srgbClr val="000000">
                      <a:alpha val="43137"/>
                    </a:srgbClr>
                  </a:outerShdw>
                </a:effectLst>
                <a:cs typeface="Ali-A-Samik" pitchFamily="2" charset="-78"/>
              </a:rPr>
              <a:t> </a:t>
            </a:r>
            <a:r>
              <a:rPr lang="en-US" sz="2800" dirty="0" smtClean="0">
                <a:solidFill>
                  <a:srgbClr val="C00000"/>
                </a:solidFill>
                <a:effectLst>
                  <a:outerShdw blurRad="38100" dist="38100" dir="2700000" algn="tl">
                    <a:srgbClr val="000000">
                      <a:alpha val="43137"/>
                    </a:srgbClr>
                  </a:outerShdw>
                </a:effectLst>
                <a:cs typeface="Ali-A-Samik" pitchFamily="2" charset="-78"/>
              </a:rPr>
              <a:t>.</a:t>
            </a:r>
            <a:r>
              <a:rPr lang="en-US" sz="2600" dirty="0">
                <a:effectLst>
                  <a:outerShdw blurRad="38100" dist="38100" dir="2700000" algn="tl">
                    <a:srgbClr val="000000">
                      <a:alpha val="43137"/>
                    </a:srgbClr>
                  </a:outerShdw>
                </a:effectLst>
                <a:cs typeface="Ali-A-Samik" pitchFamily="2" charset="-78"/>
              </a:rPr>
              <a:t/>
            </a:r>
            <a:br>
              <a:rPr lang="en-US" sz="2600" dirty="0">
                <a:effectLst>
                  <a:outerShdw blurRad="38100" dist="38100" dir="2700000" algn="tl">
                    <a:srgbClr val="000000">
                      <a:alpha val="43137"/>
                    </a:srgbClr>
                  </a:outerShdw>
                </a:effectLst>
                <a:cs typeface="Ali-A-Samik" pitchFamily="2" charset="-78"/>
              </a:rPr>
            </a:br>
            <a:r>
              <a:rPr lang="en-US" sz="2800" dirty="0">
                <a:solidFill>
                  <a:srgbClr val="00B050"/>
                </a:solidFill>
                <a:effectLst>
                  <a:outerShdw blurRad="38100" dist="38100" dir="2700000" algn="tl">
                    <a:srgbClr val="000000">
                      <a:alpha val="43137"/>
                    </a:srgbClr>
                  </a:outerShdw>
                </a:effectLst>
                <a:cs typeface="Ali-A-Samik" pitchFamily="2" charset="-78"/>
              </a:rPr>
              <a:t>•  </a:t>
            </a:r>
            <a:r>
              <a:rPr lang="ar-IQ" sz="2800" dirty="0" smtClean="0">
                <a:solidFill>
                  <a:srgbClr val="00B050"/>
                </a:solidFill>
                <a:effectLst>
                  <a:outerShdw blurRad="38100" dist="38100" dir="2700000" algn="tl">
                    <a:srgbClr val="000000">
                      <a:alpha val="43137"/>
                    </a:srgbClr>
                  </a:outerShdw>
                </a:effectLst>
                <a:cs typeface="Ali-A-Samik" pitchFamily="2" charset="-78"/>
              </a:rPr>
              <a:t> </a:t>
            </a:r>
            <a:r>
              <a:rPr lang="ar-SA" sz="2800" dirty="0" smtClean="0">
                <a:solidFill>
                  <a:srgbClr val="00B050"/>
                </a:solidFill>
                <a:effectLst>
                  <a:outerShdw blurRad="38100" dist="38100" dir="2700000" algn="tl">
                    <a:srgbClr val="000000">
                      <a:alpha val="43137"/>
                    </a:srgbClr>
                  </a:outerShdw>
                </a:effectLst>
                <a:cs typeface="Ali-A-Samik" pitchFamily="2" charset="-78"/>
              </a:rPr>
              <a:t>يهتم</a:t>
            </a:r>
            <a:r>
              <a:rPr lang="ar-IQ" sz="2800" dirty="0" smtClean="0">
                <a:solidFill>
                  <a:srgbClr val="00B050"/>
                </a:solidFill>
                <a:effectLst>
                  <a:outerShdw blurRad="38100" dist="38100" dir="2700000" algn="tl">
                    <a:srgbClr val="000000">
                      <a:alpha val="43137"/>
                    </a:srgbClr>
                  </a:outerShdw>
                </a:effectLst>
                <a:cs typeface="Ali-A-Samik" pitchFamily="2" charset="-78"/>
              </a:rPr>
              <a:t>ُّ</a:t>
            </a:r>
            <a:r>
              <a:rPr lang="ar-SA" sz="2800" dirty="0" smtClean="0">
                <a:solidFill>
                  <a:srgbClr val="00B050"/>
                </a:solidFill>
                <a:effectLst>
                  <a:outerShdw blurRad="38100" dist="38100" dir="2700000" algn="tl">
                    <a:srgbClr val="000000">
                      <a:alpha val="43137"/>
                    </a:srgbClr>
                  </a:outerShdw>
                </a:effectLst>
                <a:cs typeface="Ali-A-Samik" pitchFamily="2" charset="-78"/>
              </a:rPr>
              <a:t> </a:t>
            </a:r>
            <a:r>
              <a:rPr lang="ar-SA" sz="2800" dirty="0">
                <a:solidFill>
                  <a:srgbClr val="00B050"/>
                </a:solidFill>
                <a:effectLst>
                  <a:outerShdw blurRad="38100" dist="38100" dir="2700000" algn="tl">
                    <a:srgbClr val="000000">
                      <a:alpha val="43137"/>
                    </a:srgbClr>
                  </a:outerShdw>
                </a:effectLst>
                <a:cs typeface="Ali-A-Samik" pitchFamily="2" charset="-78"/>
              </a:rPr>
              <a:t>بحل المشكلات </a:t>
            </a:r>
            <a:r>
              <a:rPr lang="ar-SA" sz="2800" dirty="0" smtClean="0">
                <a:solidFill>
                  <a:srgbClr val="00B050"/>
                </a:solidFill>
                <a:effectLst>
                  <a:outerShdw blurRad="38100" dist="38100" dir="2700000" algn="tl">
                    <a:srgbClr val="000000">
                      <a:alpha val="43137"/>
                    </a:srgbClr>
                  </a:outerShdw>
                </a:effectLst>
                <a:cs typeface="Ali-A-Samik" pitchFamily="2" charset="-78"/>
              </a:rPr>
              <a:t>الت</a:t>
            </a:r>
            <a:r>
              <a:rPr lang="ar-IQ" sz="2800" dirty="0" smtClean="0">
                <a:solidFill>
                  <a:srgbClr val="00B050"/>
                </a:solidFill>
                <a:effectLst>
                  <a:outerShdw blurRad="38100" dist="38100" dir="2700000" algn="tl">
                    <a:srgbClr val="000000">
                      <a:alpha val="43137"/>
                    </a:srgbClr>
                  </a:outerShdw>
                </a:effectLst>
                <a:cs typeface="Ali-A-Samik" pitchFamily="2" charset="-78"/>
              </a:rPr>
              <a:t>َّ</a:t>
            </a:r>
            <a:r>
              <a:rPr lang="ar-SA" sz="2800" dirty="0" smtClean="0">
                <a:solidFill>
                  <a:srgbClr val="00B050"/>
                </a:solidFill>
                <a:effectLst>
                  <a:outerShdw blurRad="38100" dist="38100" dir="2700000" algn="tl">
                    <a:srgbClr val="000000">
                      <a:alpha val="43137"/>
                    </a:srgbClr>
                  </a:outerShdw>
                </a:effectLst>
                <a:cs typeface="Ali-A-Samik" pitchFamily="2" charset="-78"/>
              </a:rPr>
              <a:t>عليمي</a:t>
            </a:r>
            <a:r>
              <a:rPr lang="ar-IQ" sz="2800" dirty="0" smtClean="0">
                <a:solidFill>
                  <a:srgbClr val="00B050"/>
                </a:solidFill>
                <a:effectLst>
                  <a:outerShdw blurRad="38100" dist="38100" dir="2700000" algn="tl">
                    <a:srgbClr val="000000">
                      <a:alpha val="43137"/>
                    </a:srgbClr>
                  </a:outerShdw>
                </a:effectLst>
                <a:cs typeface="Ali-A-Samik" pitchFamily="2" charset="-78"/>
              </a:rPr>
              <a:t>َّ</a:t>
            </a:r>
            <a:r>
              <a:rPr lang="ar-SA" sz="2800" dirty="0" smtClean="0">
                <a:solidFill>
                  <a:srgbClr val="00B050"/>
                </a:solidFill>
                <a:effectLst>
                  <a:outerShdw blurRad="38100" dist="38100" dir="2700000" algn="tl">
                    <a:srgbClr val="000000">
                      <a:alpha val="43137"/>
                    </a:srgbClr>
                  </a:outerShdw>
                </a:effectLst>
                <a:cs typeface="Ali-A-Samik" pitchFamily="2" charset="-78"/>
              </a:rPr>
              <a:t>ة</a:t>
            </a:r>
            <a:r>
              <a:rPr lang="ar-SA" sz="2800" dirty="0">
                <a:solidFill>
                  <a:srgbClr val="00B050"/>
                </a:solidFill>
                <a:effectLst>
                  <a:outerShdw blurRad="38100" dist="38100" dir="2700000" algn="tl">
                    <a:srgbClr val="000000">
                      <a:alpha val="43137"/>
                    </a:srgbClr>
                  </a:outerShdw>
                </a:effectLst>
                <a:cs typeface="Ali-A-Samik" pitchFamily="2" charset="-78"/>
              </a:rPr>
              <a:t>، ولا تكون الحلول سريعة وفورية لتعدد العوامل فيها </a:t>
            </a:r>
            <a:r>
              <a:rPr lang="ar-SA" sz="2800" dirty="0" smtClean="0">
                <a:solidFill>
                  <a:srgbClr val="00B050"/>
                </a:solidFill>
                <a:effectLst>
                  <a:outerShdw blurRad="38100" dist="38100" dir="2700000" algn="tl">
                    <a:srgbClr val="000000">
                      <a:alpha val="43137"/>
                    </a:srgbClr>
                  </a:outerShdw>
                </a:effectLst>
                <a:cs typeface="Ali-A-Samik" pitchFamily="2" charset="-78"/>
              </a:rPr>
              <a:t>وتغيرها</a:t>
            </a:r>
            <a:r>
              <a:rPr lang="ar-IQ" sz="2800" dirty="0" smtClean="0">
                <a:solidFill>
                  <a:srgbClr val="00B050"/>
                </a:solidFill>
                <a:effectLst>
                  <a:outerShdw blurRad="38100" dist="38100" dir="2700000" algn="tl">
                    <a:srgbClr val="000000">
                      <a:alpha val="43137"/>
                    </a:srgbClr>
                  </a:outerShdw>
                </a:effectLst>
                <a:cs typeface="Ali-A-Samik" pitchFamily="2" charset="-78"/>
              </a:rPr>
              <a:t> </a:t>
            </a:r>
            <a:r>
              <a:rPr lang="en-US" sz="2800" dirty="0" smtClean="0">
                <a:solidFill>
                  <a:srgbClr val="00B050"/>
                </a:solidFill>
                <a:effectLst>
                  <a:outerShdw blurRad="38100" dist="38100" dir="2700000" algn="tl">
                    <a:srgbClr val="000000">
                      <a:alpha val="43137"/>
                    </a:srgbClr>
                  </a:outerShdw>
                </a:effectLst>
                <a:cs typeface="Ali-A-Samik" pitchFamily="2" charset="-78"/>
              </a:rPr>
              <a:t>.</a:t>
            </a:r>
            <a:r>
              <a:rPr lang="en-US" sz="2600" dirty="0">
                <a:effectLst>
                  <a:outerShdw blurRad="38100" dist="38100" dir="2700000" algn="tl">
                    <a:srgbClr val="000000">
                      <a:alpha val="43137"/>
                    </a:srgbClr>
                  </a:outerShdw>
                </a:effectLst>
                <a:cs typeface="Ali-A-Samik" pitchFamily="2" charset="-78"/>
              </a:rPr>
              <a:t/>
            </a:r>
            <a:br>
              <a:rPr lang="en-US" sz="2600" dirty="0">
                <a:effectLst>
                  <a:outerShdw blurRad="38100" dist="38100" dir="2700000" algn="tl">
                    <a:srgbClr val="000000">
                      <a:alpha val="43137"/>
                    </a:srgbClr>
                  </a:outerShdw>
                </a:effectLst>
                <a:cs typeface="Ali-A-Samik" pitchFamily="2" charset="-78"/>
              </a:rPr>
            </a:br>
            <a:r>
              <a:rPr lang="en-US" sz="2600" dirty="0">
                <a:effectLst>
                  <a:outerShdw blurRad="38100" dist="38100" dir="2700000" algn="tl">
                    <a:srgbClr val="000000">
                      <a:alpha val="43137"/>
                    </a:srgbClr>
                  </a:outerShdw>
                </a:effectLst>
                <a:cs typeface="Ali-A-Samik" pitchFamily="2" charset="-78"/>
              </a:rPr>
              <a:t>• </a:t>
            </a:r>
            <a:r>
              <a:rPr lang="ar-IQ" sz="2600" dirty="0" smtClean="0">
                <a:effectLst>
                  <a:outerShdw blurRad="38100" dist="38100" dir="2700000" algn="tl">
                    <a:srgbClr val="000000">
                      <a:alpha val="43137"/>
                    </a:srgbClr>
                  </a:outerShdw>
                </a:effectLst>
                <a:cs typeface="Ali-A-Samik" pitchFamily="2" charset="-78"/>
              </a:rPr>
              <a:t> </a:t>
            </a:r>
            <a:r>
              <a:rPr lang="ar-SA" sz="2800" dirty="0" smtClean="0">
                <a:effectLst>
                  <a:outerShdw blurRad="38100" dist="38100" dir="2700000" algn="tl">
                    <a:srgbClr val="000000">
                      <a:alpha val="43137"/>
                    </a:srgbClr>
                  </a:outerShdw>
                </a:effectLst>
                <a:cs typeface="Ali-A-Samik" pitchFamily="2" charset="-78"/>
              </a:rPr>
              <a:t>يعن</a:t>
            </a:r>
            <a:r>
              <a:rPr lang="ar-IQ" sz="2800" dirty="0" smtClean="0">
                <a:effectLst>
                  <a:outerShdw blurRad="38100" dist="38100" dir="2700000" algn="tl">
                    <a:srgbClr val="000000">
                      <a:alpha val="43137"/>
                    </a:srgbClr>
                  </a:outerShdw>
                </a:effectLst>
                <a:cs typeface="Ali-A-Samik" pitchFamily="2" charset="-78"/>
              </a:rPr>
              <a:t>ي</a:t>
            </a:r>
            <a:r>
              <a:rPr lang="ar-SA" sz="2800" dirty="0" smtClean="0">
                <a:effectLst>
                  <a:outerShdw blurRad="38100" dist="38100" dir="2700000" algn="tl">
                    <a:srgbClr val="000000">
                      <a:alpha val="43137"/>
                    </a:srgbClr>
                  </a:outerShdw>
                </a:effectLst>
                <a:cs typeface="Ali-A-Samik" pitchFamily="2" charset="-78"/>
              </a:rPr>
              <a:t> </a:t>
            </a:r>
            <a:r>
              <a:rPr lang="ar-SA" sz="2800" dirty="0">
                <a:effectLst>
                  <a:outerShdw blurRad="38100" dist="38100" dir="2700000" algn="tl">
                    <a:srgbClr val="000000">
                      <a:alpha val="43137"/>
                    </a:srgbClr>
                  </a:outerShdw>
                </a:effectLst>
                <a:cs typeface="Ali-A-Samik" pitchFamily="2" charset="-78"/>
              </a:rPr>
              <a:t>بإجراء </a:t>
            </a:r>
            <a:r>
              <a:rPr lang="ar-SA" sz="2800" dirty="0" smtClean="0">
                <a:effectLst>
                  <a:outerShdw blurRad="38100" dist="38100" dir="2700000" algn="tl">
                    <a:srgbClr val="000000">
                      <a:alpha val="43137"/>
                    </a:srgbClr>
                  </a:outerShdw>
                </a:effectLst>
                <a:cs typeface="Ali-A-Samik" pitchFamily="2" charset="-78"/>
              </a:rPr>
              <a:t>الت</a:t>
            </a:r>
            <a:r>
              <a:rPr lang="ar-IQ" sz="2800" dirty="0" smtClean="0">
                <a:effectLst>
                  <a:outerShdw blurRad="38100" dist="38100" dir="2700000" algn="tl">
                    <a:srgbClr val="000000">
                      <a:alpha val="43137"/>
                    </a:srgbClr>
                  </a:outerShdw>
                </a:effectLst>
                <a:cs typeface="Ali-A-Samik" pitchFamily="2" charset="-78"/>
              </a:rPr>
              <a:t>َّ</a:t>
            </a:r>
            <a:r>
              <a:rPr lang="ar-SA" sz="2800" dirty="0" smtClean="0">
                <a:effectLst>
                  <a:outerShdw blurRad="38100" dist="38100" dir="2700000" algn="tl">
                    <a:srgbClr val="000000">
                      <a:alpha val="43137"/>
                    </a:srgbClr>
                  </a:outerShdw>
                </a:effectLst>
                <a:cs typeface="Ali-A-Samik" pitchFamily="2" charset="-78"/>
              </a:rPr>
              <a:t>جارب </a:t>
            </a:r>
            <a:r>
              <a:rPr lang="ar-SA" sz="2800" dirty="0">
                <a:effectLst>
                  <a:outerShdw blurRad="38100" dist="38100" dir="2700000" algn="tl">
                    <a:srgbClr val="000000">
                      <a:alpha val="43137"/>
                    </a:srgbClr>
                  </a:outerShdw>
                </a:effectLst>
                <a:cs typeface="Ali-A-Samik" pitchFamily="2" charset="-78"/>
              </a:rPr>
              <a:t>لمعرفة أحسن المناهج </a:t>
            </a:r>
            <a:r>
              <a:rPr lang="ar-SA" sz="2800" dirty="0" smtClean="0">
                <a:effectLst>
                  <a:outerShdw blurRad="38100" dist="38100" dir="2700000" algn="tl">
                    <a:srgbClr val="000000">
                      <a:alpha val="43137"/>
                    </a:srgbClr>
                  </a:outerShdw>
                </a:effectLst>
                <a:cs typeface="Ali-A-Samik" pitchFamily="2" charset="-78"/>
              </a:rPr>
              <a:t>التعليمي</a:t>
            </a:r>
            <a:r>
              <a:rPr lang="ar-IQ" sz="2800" dirty="0" smtClean="0">
                <a:effectLst>
                  <a:outerShdw blurRad="38100" dist="38100" dir="2700000" algn="tl">
                    <a:srgbClr val="000000">
                      <a:alpha val="43137"/>
                    </a:srgbClr>
                  </a:outerShdw>
                </a:effectLst>
                <a:cs typeface="Ali-A-Samik" pitchFamily="2" charset="-78"/>
              </a:rPr>
              <a:t>َّ</a:t>
            </a:r>
            <a:r>
              <a:rPr lang="ar-SA" sz="2800" dirty="0" smtClean="0">
                <a:effectLst>
                  <a:outerShdw blurRad="38100" dist="38100" dir="2700000" algn="tl">
                    <a:srgbClr val="000000">
                      <a:alpha val="43137"/>
                    </a:srgbClr>
                  </a:outerShdw>
                </a:effectLst>
                <a:cs typeface="Ali-A-Samik" pitchFamily="2" charset="-78"/>
              </a:rPr>
              <a:t>ة</a:t>
            </a:r>
            <a:r>
              <a:rPr lang="ar-SA" sz="2800" dirty="0">
                <a:effectLst>
                  <a:outerShdw blurRad="38100" dist="38100" dir="2700000" algn="tl">
                    <a:srgbClr val="000000">
                      <a:alpha val="43137"/>
                    </a:srgbClr>
                  </a:outerShdw>
                </a:effectLst>
                <a:cs typeface="Ali-A-Samik" pitchFamily="2" charset="-78"/>
              </a:rPr>
              <a:t>، وهو في ذلك يستخدم المقاييس المختلفة للذكاء والقدرات </a:t>
            </a:r>
            <a:r>
              <a:rPr lang="ar-SA" sz="2800" dirty="0" smtClean="0">
                <a:effectLst>
                  <a:outerShdw blurRad="38100" dist="38100" dir="2700000" algn="tl">
                    <a:srgbClr val="000000">
                      <a:alpha val="43137"/>
                    </a:srgbClr>
                  </a:outerShdw>
                </a:effectLst>
                <a:cs typeface="Ali-A-Samik" pitchFamily="2" charset="-78"/>
              </a:rPr>
              <a:t>العقلي</a:t>
            </a:r>
            <a:r>
              <a:rPr lang="ar-IQ" sz="2800" dirty="0" smtClean="0">
                <a:effectLst>
                  <a:outerShdw blurRad="38100" dist="38100" dir="2700000" algn="tl">
                    <a:srgbClr val="000000">
                      <a:alpha val="43137"/>
                    </a:srgbClr>
                  </a:outerShdw>
                </a:effectLst>
                <a:cs typeface="Ali-A-Samik" pitchFamily="2" charset="-78"/>
              </a:rPr>
              <a:t>َّ</a:t>
            </a:r>
            <a:r>
              <a:rPr lang="ar-SA" sz="2800" dirty="0" smtClean="0">
                <a:effectLst>
                  <a:outerShdw blurRad="38100" dist="38100" dir="2700000" algn="tl">
                    <a:srgbClr val="000000">
                      <a:alpha val="43137"/>
                    </a:srgbClr>
                  </a:outerShdw>
                </a:effectLst>
                <a:cs typeface="Ali-A-Samik" pitchFamily="2" charset="-78"/>
              </a:rPr>
              <a:t>ة والت</a:t>
            </a:r>
            <a:r>
              <a:rPr lang="ar-IQ" sz="2800" dirty="0" smtClean="0">
                <a:effectLst>
                  <a:outerShdw blurRad="38100" dist="38100" dir="2700000" algn="tl">
                    <a:srgbClr val="000000">
                      <a:alpha val="43137"/>
                    </a:srgbClr>
                  </a:outerShdw>
                </a:effectLst>
                <a:cs typeface="Ali-A-Samik" pitchFamily="2" charset="-78"/>
              </a:rPr>
              <a:t>َّ</a:t>
            </a:r>
            <a:r>
              <a:rPr lang="ar-SA" sz="2800" dirty="0" smtClean="0">
                <a:effectLst>
                  <a:outerShdw blurRad="38100" dist="38100" dir="2700000" algn="tl">
                    <a:srgbClr val="000000">
                      <a:alpha val="43137"/>
                    </a:srgbClr>
                  </a:outerShdw>
                </a:effectLst>
                <a:cs typeface="Ali-A-Samik" pitchFamily="2" charset="-78"/>
              </a:rPr>
              <a:t>حصيل الد</a:t>
            </a:r>
            <a:r>
              <a:rPr lang="ar-IQ" sz="2800" dirty="0" smtClean="0">
                <a:effectLst>
                  <a:outerShdw blurRad="38100" dist="38100" dir="2700000" algn="tl">
                    <a:srgbClr val="000000">
                      <a:alpha val="43137"/>
                    </a:srgbClr>
                  </a:outerShdw>
                </a:effectLst>
                <a:cs typeface="Ali-A-Samik" pitchFamily="2" charset="-78"/>
              </a:rPr>
              <a:t>ِّ</a:t>
            </a:r>
            <a:r>
              <a:rPr lang="ar-SA" sz="2800" dirty="0" smtClean="0">
                <a:effectLst>
                  <a:outerShdw blurRad="38100" dist="38100" dir="2700000" algn="tl">
                    <a:srgbClr val="000000">
                      <a:alpha val="43137"/>
                    </a:srgbClr>
                  </a:outerShdw>
                </a:effectLst>
                <a:cs typeface="Ali-A-Samik" pitchFamily="2" charset="-78"/>
              </a:rPr>
              <a:t>راسي</a:t>
            </a:r>
            <a:r>
              <a:rPr lang="ar-IQ" sz="2800" dirty="0" smtClean="0">
                <a:effectLst>
                  <a:outerShdw blurRad="38100" dist="38100" dir="2700000" algn="tl">
                    <a:srgbClr val="000000">
                      <a:alpha val="43137"/>
                    </a:srgbClr>
                  </a:outerShdw>
                </a:effectLst>
                <a:cs typeface="Ali-A-Samik" pitchFamily="2" charset="-78"/>
              </a:rPr>
              <a:t> </a:t>
            </a:r>
            <a:r>
              <a:rPr lang="en-US" sz="2800" dirty="0" smtClean="0">
                <a:effectLst>
                  <a:outerShdw blurRad="38100" dist="38100" dir="2700000" algn="tl">
                    <a:srgbClr val="000000">
                      <a:alpha val="43137"/>
                    </a:srgbClr>
                  </a:outerShdw>
                </a:effectLst>
                <a:cs typeface="Ali-A-Samik" pitchFamily="2" charset="-78"/>
              </a:rPr>
              <a:t>.</a:t>
            </a:r>
            <a:endParaRPr lang="en-US" sz="2800" dirty="0">
              <a:effectLst>
                <a:outerShdw blurRad="38100" dist="38100" dir="2700000" algn="tl">
                  <a:srgbClr val="000000">
                    <a:alpha val="43137"/>
                  </a:srgbClr>
                </a:outerShdw>
              </a:effectLst>
              <a:latin typeface="+mn-lt"/>
              <a:ea typeface="+mn-ea"/>
              <a:cs typeface="Ali-A-Samik" pitchFamily="2" charset="-78"/>
            </a:endParaRPr>
          </a:p>
        </p:txBody>
      </p:sp>
    </p:spTree>
    <p:extLst>
      <p:ext uri="{BB962C8B-B14F-4D97-AF65-F5344CB8AC3E}">
        <p14:creationId xmlns:p14="http://schemas.microsoft.com/office/powerpoint/2010/main" val="1251697597"/>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38544" y="96982"/>
            <a:ext cx="11956473" cy="6567054"/>
          </a:xfrm>
        </p:spPr>
        <p:txBody>
          <a:bodyPr>
            <a:noAutofit/>
          </a:bodyPr>
          <a:lstStyle/>
          <a:p>
            <a:pPr algn="r" rtl="1">
              <a:lnSpc>
                <a:spcPct val="150000"/>
              </a:lnSpc>
            </a:pPr>
            <a:r>
              <a:rPr lang="ar-SA" sz="4000" b="1" dirty="0">
                <a:solidFill>
                  <a:srgbClr val="C00000"/>
                </a:solidFill>
                <a:effectLst>
                  <a:outerShdw blurRad="38100" dist="38100" dir="2700000" algn="tl">
                    <a:srgbClr val="000000">
                      <a:alpha val="43137"/>
                    </a:srgbClr>
                  </a:outerShdw>
                </a:effectLst>
                <a:latin typeface="+mn-lt"/>
                <a:ea typeface="+mn-ea"/>
                <a:cs typeface="MCS TOPAZ HIGH VER60" pitchFamily="2" charset="-78"/>
              </a:rPr>
              <a:t>2</a:t>
            </a:r>
            <a:r>
              <a:rPr lang="ar-SA" sz="4000" b="1" dirty="0">
                <a:solidFill>
                  <a:srgbClr val="C00000"/>
                </a:solidFill>
                <a:effectLst>
                  <a:outerShdw blurRad="38100" dist="38100" dir="2700000" algn="tl">
                    <a:srgbClr val="000000">
                      <a:alpha val="43137"/>
                    </a:srgbClr>
                  </a:outerShdw>
                </a:effectLst>
                <a:latin typeface="+mn-lt"/>
                <a:ea typeface="+mn-ea"/>
                <a:cs typeface="Ali-A-Samik" pitchFamily="2" charset="-78"/>
              </a:rPr>
              <a:t>- علم </a:t>
            </a:r>
            <a:r>
              <a:rPr lang="ar-SA" sz="4000" b="1" dirty="0" smtClean="0">
                <a:solidFill>
                  <a:srgbClr val="C00000"/>
                </a:solidFill>
                <a:effectLst>
                  <a:outerShdw blurRad="38100" dist="38100" dir="2700000" algn="tl">
                    <a:srgbClr val="000000">
                      <a:alpha val="43137"/>
                    </a:srgbClr>
                  </a:outerShdw>
                </a:effectLst>
                <a:latin typeface="+mn-lt"/>
                <a:ea typeface="+mn-ea"/>
                <a:cs typeface="Ali-A-Samik" pitchFamily="2" charset="-78"/>
              </a:rPr>
              <a:t>النّ</a:t>
            </a:r>
            <a:r>
              <a:rPr lang="ar-IQ" sz="4000" b="1" dirty="0" smtClean="0">
                <a:solidFill>
                  <a:srgbClr val="C00000"/>
                </a:solidFill>
                <a:effectLst>
                  <a:outerShdw blurRad="38100" dist="38100" dir="2700000" algn="tl">
                    <a:srgbClr val="000000">
                      <a:alpha val="43137"/>
                    </a:srgbClr>
                  </a:outerShdw>
                </a:effectLst>
                <a:latin typeface="+mn-lt"/>
                <a:ea typeface="+mn-ea"/>
                <a:cs typeface="Ali-A-Samik" pitchFamily="2" charset="-78"/>
              </a:rPr>
              <a:t>َ</a:t>
            </a:r>
            <a:r>
              <a:rPr lang="ar-SA" sz="4000" b="1" dirty="0" smtClean="0">
                <a:solidFill>
                  <a:srgbClr val="C00000"/>
                </a:solidFill>
                <a:effectLst>
                  <a:outerShdw blurRad="38100" dist="38100" dir="2700000" algn="tl">
                    <a:srgbClr val="000000">
                      <a:alpha val="43137"/>
                    </a:srgbClr>
                  </a:outerShdw>
                </a:effectLst>
                <a:latin typeface="+mn-lt"/>
                <a:ea typeface="+mn-ea"/>
                <a:cs typeface="Ali-A-Samik" pitchFamily="2" charset="-78"/>
              </a:rPr>
              <a:t>فس الص</a:t>
            </a:r>
            <a:r>
              <a:rPr lang="ar-IQ" sz="4000" b="1" dirty="0" smtClean="0">
                <a:solidFill>
                  <a:srgbClr val="C00000"/>
                </a:solidFill>
                <a:effectLst>
                  <a:outerShdw blurRad="38100" dist="38100" dir="2700000" algn="tl">
                    <a:srgbClr val="000000">
                      <a:alpha val="43137"/>
                    </a:srgbClr>
                  </a:outerShdw>
                </a:effectLst>
                <a:latin typeface="+mn-lt"/>
                <a:ea typeface="+mn-ea"/>
                <a:cs typeface="Ali-A-Samik" pitchFamily="2" charset="-78"/>
              </a:rPr>
              <a:t>ِّ</a:t>
            </a:r>
            <a:r>
              <a:rPr lang="ar-SA" sz="4000" b="1" dirty="0" smtClean="0">
                <a:solidFill>
                  <a:srgbClr val="C00000"/>
                </a:solidFill>
                <a:effectLst>
                  <a:outerShdw blurRad="38100" dist="38100" dir="2700000" algn="tl">
                    <a:srgbClr val="000000">
                      <a:alpha val="43137"/>
                    </a:srgbClr>
                  </a:outerShdw>
                </a:effectLst>
                <a:latin typeface="+mn-lt"/>
                <a:ea typeface="+mn-ea"/>
                <a:cs typeface="Ali-A-Samik" pitchFamily="2" charset="-78"/>
              </a:rPr>
              <a:t>ناع</a:t>
            </a:r>
            <a:r>
              <a:rPr lang="ar-IQ" sz="4000" b="1" dirty="0" smtClean="0">
                <a:solidFill>
                  <a:srgbClr val="C00000"/>
                </a:solidFill>
                <a:effectLst>
                  <a:outerShdw blurRad="38100" dist="38100" dir="2700000" algn="tl">
                    <a:srgbClr val="000000">
                      <a:alpha val="43137"/>
                    </a:srgbClr>
                  </a:outerShdw>
                </a:effectLst>
                <a:latin typeface="+mn-lt"/>
                <a:ea typeface="+mn-ea"/>
                <a:cs typeface="Ali-A-Samik" pitchFamily="2" charset="-78"/>
              </a:rPr>
              <a:t>ي</a:t>
            </a:r>
            <a:r>
              <a:rPr lang="ar-SA" sz="4000" b="1" dirty="0" smtClean="0">
                <a:solidFill>
                  <a:srgbClr val="C00000"/>
                </a:solidFill>
                <a:effectLst>
                  <a:outerShdw blurRad="38100" dist="38100" dir="2700000" algn="tl">
                    <a:srgbClr val="000000">
                      <a:alpha val="43137"/>
                    </a:srgbClr>
                  </a:outerShdw>
                </a:effectLst>
                <a:latin typeface="+mn-lt"/>
                <a:ea typeface="+mn-ea"/>
                <a:cs typeface="Ali-A-Samik" pitchFamily="2" charset="-78"/>
              </a:rPr>
              <a:t>: </a:t>
            </a:r>
            <a:r>
              <a:rPr lang="en-US" sz="3600" b="1" dirty="0">
                <a:effectLst>
                  <a:outerShdw blurRad="38100" dist="38100" dir="2700000" algn="tl">
                    <a:srgbClr val="000000">
                      <a:alpha val="43137"/>
                    </a:srgbClr>
                  </a:outerShdw>
                </a:effectLst>
                <a:latin typeface="+mn-lt"/>
                <a:ea typeface="+mn-ea"/>
                <a:cs typeface="Ali-A-Sharif" pitchFamily="2" charset="-78"/>
              </a:rPr>
              <a:t/>
            </a:r>
            <a:br>
              <a:rPr lang="en-US" sz="3600" b="1" dirty="0">
                <a:effectLst>
                  <a:outerShdw blurRad="38100" dist="38100" dir="2700000" algn="tl">
                    <a:srgbClr val="000000">
                      <a:alpha val="43137"/>
                    </a:srgbClr>
                  </a:outerShdw>
                </a:effectLst>
                <a:latin typeface="+mn-lt"/>
                <a:ea typeface="+mn-ea"/>
                <a:cs typeface="Ali-A-Sharif" pitchFamily="2" charset="-78"/>
              </a:rPr>
            </a:br>
            <a:r>
              <a:rPr lang="en-US" sz="3600" b="1" dirty="0" smtClean="0">
                <a:solidFill>
                  <a:srgbClr val="0070C0"/>
                </a:solidFill>
                <a:effectLst>
                  <a:outerShdw blurRad="38100" dist="38100" dir="2700000" algn="tl">
                    <a:srgbClr val="000000">
                      <a:alpha val="43137"/>
                    </a:srgbClr>
                  </a:outerShdw>
                </a:effectLst>
                <a:latin typeface="+mn-lt"/>
                <a:ea typeface="+mn-ea"/>
                <a:cs typeface="Ali-A-Sharif" pitchFamily="2" charset="-78"/>
              </a:rPr>
              <a:t>• </a:t>
            </a:r>
            <a:r>
              <a:rPr lang="ar-IQ" sz="3600" b="1" dirty="0" smtClean="0">
                <a:solidFill>
                  <a:srgbClr val="0070C0"/>
                </a:solidFill>
                <a:effectLst>
                  <a:outerShdw blurRad="38100" dist="38100" dir="2700000" algn="tl">
                    <a:srgbClr val="000000">
                      <a:alpha val="43137"/>
                    </a:srgbClr>
                  </a:outerShdw>
                </a:effectLst>
                <a:latin typeface="+mn-lt"/>
                <a:ea typeface="+mn-ea"/>
                <a:cs typeface="Ali-A-Sharif" pitchFamily="2" charset="-78"/>
              </a:rPr>
              <a:t> </a:t>
            </a:r>
            <a:r>
              <a:rPr lang="ar-SA" sz="3600" b="1" dirty="0" smtClean="0">
                <a:solidFill>
                  <a:srgbClr val="0070C0"/>
                </a:solidFill>
                <a:effectLst>
                  <a:outerShdw blurRad="38100" dist="38100" dir="2700000" algn="tl">
                    <a:srgbClr val="000000">
                      <a:alpha val="43137"/>
                    </a:srgbClr>
                  </a:outerShdw>
                </a:effectLst>
                <a:latin typeface="+mn-lt"/>
                <a:ea typeface="+mn-ea"/>
                <a:cs typeface="Ali-A-Sharif" pitchFamily="2" charset="-78"/>
              </a:rPr>
              <a:t>يطبق </a:t>
            </a:r>
            <a:r>
              <a:rPr lang="ar-SA" sz="3600" b="1" dirty="0">
                <a:solidFill>
                  <a:srgbClr val="0070C0"/>
                </a:solidFill>
                <a:effectLst>
                  <a:outerShdw blurRad="38100" dist="38100" dir="2700000" algn="tl">
                    <a:srgbClr val="000000">
                      <a:alpha val="43137"/>
                    </a:srgbClr>
                  </a:outerShdw>
                </a:effectLst>
                <a:latin typeface="+mn-lt"/>
                <a:ea typeface="+mn-ea"/>
                <a:cs typeface="Ali-A-Sharif" pitchFamily="2" charset="-78"/>
              </a:rPr>
              <a:t>مبادئ علم </a:t>
            </a:r>
            <a:r>
              <a:rPr lang="ar-SA" sz="3600" b="1" dirty="0" smtClean="0">
                <a:solidFill>
                  <a:srgbClr val="0070C0"/>
                </a:solidFill>
                <a:effectLst>
                  <a:outerShdw blurRad="38100" dist="38100" dir="2700000" algn="tl">
                    <a:srgbClr val="000000">
                      <a:alpha val="43137"/>
                    </a:srgbClr>
                  </a:outerShdw>
                </a:effectLst>
                <a:latin typeface="+mn-lt"/>
                <a:ea typeface="+mn-ea"/>
                <a:cs typeface="Ali-A-Sharif" pitchFamily="2" charset="-78"/>
              </a:rPr>
              <a:t>الن</a:t>
            </a:r>
            <a:r>
              <a:rPr lang="ar-IQ" sz="3600" b="1" dirty="0" smtClean="0">
                <a:solidFill>
                  <a:srgbClr val="0070C0"/>
                </a:solidFill>
                <a:effectLst>
                  <a:outerShdw blurRad="38100" dist="38100" dir="2700000" algn="tl">
                    <a:srgbClr val="000000">
                      <a:alpha val="43137"/>
                    </a:srgbClr>
                  </a:outerShdw>
                </a:effectLst>
                <a:latin typeface="+mn-lt"/>
                <a:ea typeface="+mn-ea"/>
                <a:cs typeface="Ali-A-Sharif" pitchFamily="2" charset="-78"/>
              </a:rPr>
              <a:t>َّ</a:t>
            </a:r>
            <a:r>
              <a:rPr lang="ar-SA" sz="3600" b="1" dirty="0" smtClean="0">
                <a:solidFill>
                  <a:srgbClr val="0070C0"/>
                </a:solidFill>
                <a:effectLst>
                  <a:outerShdw blurRad="38100" dist="38100" dir="2700000" algn="tl">
                    <a:srgbClr val="000000">
                      <a:alpha val="43137"/>
                    </a:srgbClr>
                  </a:outerShdw>
                </a:effectLst>
                <a:latin typeface="+mn-lt"/>
                <a:ea typeface="+mn-ea"/>
                <a:cs typeface="Ali-A-Sharif" pitchFamily="2" charset="-78"/>
              </a:rPr>
              <a:t>فس </a:t>
            </a:r>
            <a:r>
              <a:rPr lang="ar-SA" sz="3600" b="1" dirty="0">
                <a:solidFill>
                  <a:srgbClr val="0070C0"/>
                </a:solidFill>
                <a:effectLst>
                  <a:outerShdw blurRad="38100" dist="38100" dir="2700000" algn="tl">
                    <a:srgbClr val="000000">
                      <a:alpha val="43137"/>
                    </a:srgbClr>
                  </a:outerShdw>
                </a:effectLst>
                <a:latin typeface="+mn-lt"/>
                <a:ea typeface="+mn-ea"/>
                <a:cs typeface="Ali-A-Sharif" pitchFamily="2" charset="-78"/>
              </a:rPr>
              <a:t>في مجال الصناعة لزيادة الكفاءة الإنتاجية </a:t>
            </a:r>
            <a:r>
              <a:rPr lang="ar-SA" sz="3600" b="1" dirty="0" smtClean="0">
                <a:solidFill>
                  <a:srgbClr val="0070C0"/>
                </a:solidFill>
                <a:effectLst>
                  <a:outerShdw blurRad="38100" dist="38100" dir="2700000" algn="tl">
                    <a:srgbClr val="000000">
                      <a:alpha val="43137"/>
                    </a:srgbClr>
                  </a:outerShdw>
                </a:effectLst>
                <a:latin typeface="+mn-lt"/>
                <a:ea typeface="+mn-ea"/>
                <a:cs typeface="Ali-A-Sharif" pitchFamily="2" charset="-78"/>
              </a:rPr>
              <a:t>للعامل</a:t>
            </a:r>
            <a:r>
              <a:rPr lang="ar-IQ" sz="3600" b="1" dirty="0" smtClean="0">
                <a:solidFill>
                  <a:srgbClr val="0070C0"/>
                </a:solidFill>
                <a:effectLst>
                  <a:outerShdw blurRad="38100" dist="38100" dir="2700000" algn="tl">
                    <a:srgbClr val="000000">
                      <a:alpha val="43137"/>
                    </a:srgbClr>
                  </a:outerShdw>
                </a:effectLst>
                <a:latin typeface="+mn-lt"/>
                <a:ea typeface="+mn-ea"/>
                <a:cs typeface="Ali-A-Sharif" pitchFamily="2" charset="-78"/>
              </a:rPr>
              <a:t> </a:t>
            </a:r>
            <a:r>
              <a:rPr lang="en-US" sz="3600" b="1" dirty="0" smtClean="0">
                <a:solidFill>
                  <a:srgbClr val="0070C0"/>
                </a:solidFill>
                <a:effectLst>
                  <a:outerShdw blurRad="38100" dist="38100" dir="2700000" algn="tl">
                    <a:srgbClr val="000000">
                      <a:alpha val="43137"/>
                    </a:srgbClr>
                  </a:outerShdw>
                </a:effectLst>
                <a:latin typeface="+mn-lt"/>
                <a:ea typeface="+mn-ea"/>
                <a:cs typeface="Ali-A-Sharif" pitchFamily="2" charset="-78"/>
              </a:rPr>
              <a:t>.</a:t>
            </a:r>
            <a:r>
              <a:rPr lang="ar-IQ" sz="3600" b="1" dirty="0" smtClean="0">
                <a:solidFill>
                  <a:srgbClr val="0070C0"/>
                </a:solidFill>
                <a:effectLst>
                  <a:outerShdw blurRad="38100" dist="38100" dir="2700000" algn="tl">
                    <a:srgbClr val="000000">
                      <a:alpha val="43137"/>
                    </a:srgbClr>
                  </a:outerShdw>
                </a:effectLst>
                <a:latin typeface="+mn-lt"/>
                <a:ea typeface="+mn-ea"/>
                <a:cs typeface="Ali-A-Sharif" pitchFamily="2" charset="-78"/>
              </a:rPr>
              <a:t> </a:t>
            </a:r>
            <a:r>
              <a:rPr lang="en-US" sz="3600" b="1" dirty="0">
                <a:solidFill>
                  <a:srgbClr val="0070C0"/>
                </a:solidFill>
                <a:effectLst>
                  <a:outerShdw blurRad="38100" dist="38100" dir="2700000" algn="tl">
                    <a:srgbClr val="000000">
                      <a:alpha val="43137"/>
                    </a:srgbClr>
                  </a:outerShdw>
                </a:effectLst>
                <a:latin typeface="+mn-lt"/>
                <a:ea typeface="+mn-ea"/>
                <a:cs typeface="Ali-A-Sharif" pitchFamily="2" charset="-78"/>
              </a:rPr>
              <a:t/>
            </a:r>
            <a:br>
              <a:rPr lang="en-US" sz="3600" b="1" dirty="0">
                <a:solidFill>
                  <a:srgbClr val="0070C0"/>
                </a:solidFill>
                <a:effectLst>
                  <a:outerShdw blurRad="38100" dist="38100" dir="2700000" algn="tl">
                    <a:srgbClr val="000000">
                      <a:alpha val="43137"/>
                    </a:srgbClr>
                  </a:outerShdw>
                </a:effectLst>
                <a:latin typeface="+mn-lt"/>
                <a:ea typeface="+mn-ea"/>
                <a:cs typeface="Ali-A-Sharif" pitchFamily="2" charset="-78"/>
              </a:rPr>
            </a:br>
            <a:r>
              <a:rPr lang="en-US" sz="4000" b="1" dirty="0">
                <a:solidFill>
                  <a:srgbClr val="FF0000"/>
                </a:solidFill>
                <a:effectLst>
                  <a:outerShdw blurRad="38100" dist="38100" dir="2700000" algn="tl">
                    <a:srgbClr val="000000">
                      <a:alpha val="43137"/>
                    </a:srgbClr>
                  </a:outerShdw>
                </a:effectLst>
                <a:latin typeface="+mn-lt"/>
                <a:ea typeface="+mn-ea"/>
                <a:cs typeface="Ali-A-Sharif" pitchFamily="2" charset="-78"/>
              </a:rPr>
              <a:t>•  </a:t>
            </a:r>
            <a:r>
              <a:rPr lang="ar-IQ" sz="4000"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 </a:t>
            </a:r>
            <a:r>
              <a:rPr lang="ar-SA" sz="4000"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يدرس </a:t>
            </a:r>
            <a:r>
              <a:rPr lang="ar-SA" sz="4000" b="1" dirty="0">
                <a:solidFill>
                  <a:srgbClr val="FF0000"/>
                </a:solidFill>
                <a:effectLst>
                  <a:outerShdw blurRad="38100" dist="38100" dir="2700000" algn="tl">
                    <a:srgbClr val="000000">
                      <a:alpha val="43137"/>
                    </a:srgbClr>
                  </a:outerShdw>
                </a:effectLst>
                <a:latin typeface="+mn-lt"/>
                <a:ea typeface="+mn-ea"/>
                <a:cs typeface="Ali-A-Sharif" pitchFamily="2" charset="-78"/>
              </a:rPr>
              <a:t>أسباب التعب في الصناعة وأثرها في تقليل </a:t>
            </a:r>
            <a:r>
              <a:rPr lang="ar-SA" sz="4000"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الإنتاج</a:t>
            </a:r>
            <a:r>
              <a:rPr lang="ar-IQ" sz="4000"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 </a:t>
            </a:r>
            <a:r>
              <a:rPr lang="en-US" sz="4000"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a:t>
            </a:r>
            <a:r>
              <a:rPr lang="en-US" sz="3600" b="1" dirty="0">
                <a:effectLst>
                  <a:outerShdw blurRad="38100" dist="38100" dir="2700000" algn="tl">
                    <a:srgbClr val="000000">
                      <a:alpha val="43137"/>
                    </a:srgbClr>
                  </a:outerShdw>
                </a:effectLst>
                <a:latin typeface="+mn-lt"/>
                <a:ea typeface="+mn-ea"/>
                <a:cs typeface="Ali-A-Sharif" pitchFamily="2" charset="-78"/>
              </a:rPr>
              <a:t/>
            </a:r>
            <a:br>
              <a:rPr lang="en-US" sz="3600" b="1" dirty="0">
                <a:effectLst>
                  <a:outerShdw blurRad="38100" dist="38100" dir="2700000" algn="tl">
                    <a:srgbClr val="000000">
                      <a:alpha val="43137"/>
                    </a:srgbClr>
                  </a:outerShdw>
                </a:effectLst>
                <a:latin typeface="+mn-lt"/>
                <a:ea typeface="+mn-ea"/>
                <a:cs typeface="Ali-A-Sharif" pitchFamily="2" charset="-78"/>
              </a:rPr>
            </a:br>
            <a:r>
              <a:rPr lang="en-US" sz="3600" b="1" dirty="0">
                <a:effectLst>
                  <a:outerShdw blurRad="38100" dist="38100" dir="2700000" algn="tl">
                    <a:srgbClr val="000000">
                      <a:alpha val="43137"/>
                    </a:srgbClr>
                  </a:outerShdw>
                </a:effectLst>
                <a:latin typeface="+mn-lt"/>
                <a:ea typeface="+mn-ea"/>
                <a:cs typeface="Ali-A-Sharif" pitchFamily="2" charset="-78"/>
              </a:rPr>
              <a:t>•  </a:t>
            </a:r>
            <a:r>
              <a:rPr lang="ar-IQ" sz="3600" b="1" dirty="0" smtClean="0">
                <a:effectLst>
                  <a:outerShdw blurRad="38100" dist="38100" dir="2700000" algn="tl">
                    <a:srgbClr val="000000">
                      <a:alpha val="43137"/>
                    </a:srgbClr>
                  </a:outerShdw>
                </a:effectLst>
                <a:latin typeface="+mn-lt"/>
                <a:ea typeface="+mn-ea"/>
                <a:cs typeface="Ali-A-Sharif" pitchFamily="2" charset="-78"/>
              </a:rPr>
              <a:t> </a:t>
            </a:r>
            <a:r>
              <a:rPr lang="ar-SA" sz="3600" b="1" dirty="0" smtClean="0">
                <a:effectLst>
                  <a:outerShdw blurRad="38100" dist="38100" dir="2700000" algn="tl">
                    <a:srgbClr val="000000">
                      <a:alpha val="43137"/>
                    </a:srgbClr>
                  </a:outerShdw>
                </a:effectLst>
                <a:latin typeface="+mn-lt"/>
                <a:ea typeface="+mn-ea"/>
                <a:cs typeface="Ali-A-Sharif" pitchFamily="2" charset="-78"/>
              </a:rPr>
              <a:t>يستخدم </a:t>
            </a:r>
            <a:r>
              <a:rPr lang="ar-SA" sz="3600" b="1" dirty="0">
                <a:effectLst>
                  <a:outerShdw blurRad="38100" dist="38100" dir="2700000" algn="tl">
                    <a:srgbClr val="000000">
                      <a:alpha val="43137"/>
                    </a:srgbClr>
                  </a:outerShdw>
                </a:effectLst>
                <a:latin typeface="+mn-lt"/>
                <a:ea typeface="+mn-ea"/>
                <a:cs typeface="Ali-A-Sharif" pitchFamily="2" charset="-78"/>
              </a:rPr>
              <a:t>الاختبارات </a:t>
            </a:r>
            <a:r>
              <a:rPr lang="ar-SA" sz="3600" b="1" dirty="0" smtClean="0">
                <a:effectLst>
                  <a:outerShdw blurRad="38100" dist="38100" dir="2700000" algn="tl">
                    <a:srgbClr val="000000">
                      <a:alpha val="43137"/>
                    </a:srgbClr>
                  </a:outerShdw>
                </a:effectLst>
                <a:latin typeface="+mn-lt"/>
                <a:ea typeface="+mn-ea"/>
                <a:cs typeface="Ali-A-Sharif" pitchFamily="2" charset="-78"/>
              </a:rPr>
              <a:t>الن</a:t>
            </a:r>
            <a:r>
              <a:rPr lang="ar-IQ" sz="3600" b="1" dirty="0" smtClean="0">
                <a:effectLst>
                  <a:outerShdw blurRad="38100" dist="38100" dir="2700000" algn="tl">
                    <a:srgbClr val="000000">
                      <a:alpha val="43137"/>
                    </a:srgbClr>
                  </a:outerShdw>
                </a:effectLst>
                <a:latin typeface="+mn-lt"/>
                <a:ea typeface="+mn-ea"/>
                <a:cs typeface="Ali-A-Sharif" pitchFamily="2" charset="-78"/>
              </a:rPr>
              <a:t>َّ</a:t>
            </a:r>
            <a:r>
              <a:rPr lang="ar-SA" sz="3600" b="1" dirty="0" smtClean="0">
                <a:effectLst>
                  <a:outerShdw blurRad="38100" dist="38100" dir="2700000" algn="tl">
                    <a:srgbClr val="000000">
                      <a:alpha val="43137"/>
                    </a:srgbClr>
                  </a:outerShdw>
                </a:effectLst>
                <a:latin typeface="+mn-lt"/>
                <a:ea typeface="+mn-ea"/>
                <a:cs typeface="Ali-A-Sharif" pitchFamily="2" charset="-78"/>
              </a:rPr>
              <a:t>فسية </a:t>
            </a:r>
            <a:r>
              <a:rPr lang="ar-SA" sz="3600" b="1" dirty="0">
                <a:effectLst>
                  <a:outerShdw blurRad="38100" dist="38100" dir="2700000" algn="tl">
                    <a:srgbClr val="000000">
                      <a:alpha val="43137"/>
                    </a:srgbClr>
                  </a:outerShdw>
                </a:effectLst>
                <a:latin typeface="+mn-lt"/>
                <a:ea typeface="+mn-ea"/>
                <a:cs typeface="Ali-A-Sharif" pitchFamily="2" charset="-78"/>
              </a:rPr>
              <a:t>لاختيار أصلح العمال ووضعهم في المكان المناسب </a:t>
            </a:r>
            <a:r>
              <a:rPr lang="ar-SA" sz="3600" b="1" dirty="0" smtClean="0">
                <a:effectLst>
                  <a:outerShdw blurRad="38100" dist="38100" dir="2700000" algn="tl">
                    <a:srgbClr val="000000">
                      <a:alpha val="43137"/>
                    </a:srgbClr>
                  </a:outerShdw>
                </a:effectLst>
                <a:latin typeface="+mn-lt"/>
                <a:ea typeface="+mn-ea"/>
                <a:cs typeface="Ali-A-Sharif" pitchFamily="2" charset="-78"/>
              </a:rPr>
              <a:t>لاستعداداتهم العقلي</a:t>
            </a:r>
            <a:r>
              <a:rPr lang="ar-IQ" sz="3600" b="1" dirty="0" smtClean="0">
                <a:effectLst>
                  <a:outerShdw blurRad="38100" dist="38100" dir="2700000" algn="tl">
                    <a:srgbClr val="000000">
                      <a:alpha val="43137"/>
                    </a:srgbClr>
                  </a:outerShdw>
                </a:effectLst>
                <a:latin typeface="+mn-lt"/>
                <a:ea typeface="+mn-ea"/>
                <a:cs typeface="Ali-A-Sharif" pitchFamily="2" charset="-78"/>
              </a:rPr>
              <a:t>َّ</a:t>
            </a:r>
            <a:r>
              <a:rPr lang="ar-SA" sz="3600" b="1" dirty="0" smtClean="0">
                <a:effectLst>
                  <a:outerShdw blurRad="38100" dist="38100" dir="2700000" algn="tl">
                    <a:srgbClr val="000000">
                      <a:alpha val="43137"/>
                    </a:srgbClr>
                  </a:outerShdw>
                </a:effectLst>
                <a:latin typeface="+mn-lt"/>
                <a:ea typeface="+mn-ea"/>
                <a:cs typeface="Ali-A-Sharif" pitchFamily="2" charset="-78"/>
              </a:rPr>
              <a:t>ة والن</a:t>
            </a:r>
            <a:r>
              <a:rPr lang="ar-IQ" sz="3600" b="1" dirty="0" smtClean="0">
                <a:effectLst>
                  <a:outerShdw blurRad="38100" dist="38100" dir="2700000" algn="tl">
                    <a:srgbClr val="000000">
                      <a:alpha val="43137"/>
                    </a:srgbClr>
                  </a:outerShdw>
                </a:effectLst>
                <a:latin typeface="+mn-lt"/>
                <a:ea typeface="+mn-ea"/>
                <a:cs typeface="Ali-A-Sharif" pitchFamily="2" charset="-78"/>
              </a:rPr>
              <a:t>َّ</a:t>
            </a:r>
            <a:r>
              <a:rPr lang="ar-SA" sz="3600" b="1" dirty="0" smtClean="0">
                <a:effectLst>
                  <a:outerShdw blurRad="38100" dist="38100" dir="2700000" algn="tl">
                    <a:srgbClr val="000000">
                      <a:alpha val="43137"/>
                    </a:srgbClr>
                  </a:outerShdw>
                </a:effectLst>
                <a:latin typeface="+mn-lt"/>
                <a:ea typeface="+mn-ea"/>
                <a:cs typeface="Ali-A-Sharif" pitchFamily="2" charset="-78"/>
              </a:rPr>
              <a:t>فسي</a:t>
            </a:r>
            <a:r>
              <a:rPr lang="ar-IQ" sz="3600" b="1" dirty="0" smtClean="0">
                <a:effectLst>
                  <a:outerShdw blurRad="38100" dist="38100" dir="2700000" algn="tl">
                    <a:srgbClr val="000000">
                      <a:alpha val="43137"/>
                    </a:srgbClr>
                  </a:outerShdw>
                </a:effectLst>
                <a:latin typeface="+mn-lt"/>
                <a:ea typeface="+mn-ea"/>
                <a:cs typeface="Ali-A-Sharif" pitchFamily="2" charset="-78"/>
              </a:rPr>
              <a:t>َّ</a:t>
            </a:r>
            <a:r>
              <a:rPr lang="ar-SA" sz="3600" b="1" dirty="0" smtClean="0">
                <a:effectLst>
                  <a:outerShdw blurRad="38100" dist="38100" dir="2700000" algn="tl">
                    <a:srgbClr val="000000">
                      <a:alpha val="43137"/>
                    </a:srgbClr>
                  </a:outerShdw>
                </a:effectLst>
                <a:latin typeface="+mn-lt"/>
                <a:ea typeface="+mn-ea"/>
                <a:cs typeface="Ali-A-Sharif" pitchFamily="2" charset="-78"/>
              </a:rPr>
              <a:t>ة</a:t>
            </a:r>
            <a:r>
              <a:rPr lang="ar-IQ" sz="3600" b="1" dirty="0" smtClean="0">
                <a:effectLst>
                  <a:outerShdw blurRad="38100" dist="38100" dir="2700000" algn="tl">
                    <a:srgbClr val="000000">
                      <a:alpha val="43137"/>
                    </a:srgbClr>
                  </a:outerShdw>
                </a:effectLst>
                <a:latin typeface="+mn-lt"/>
                <a:ea typeface="+mn-ea"/>
                <a:cs typeface="Ali-A-Sharif" pitchFamily="2" charset="-78"/>
              </a:rPr>
              <a:t> </a:t>
            </a:r>
            <a:r>
              <a:rPr lang="en-US" sz="3600" b="1" dirty="0" smtClean="0">
                <a:effectLst>
                  <a:outerShdw blurRad="38100" dist="38100" dir="2700000" algn="tl">
                    <a:srgbClr val="000000">
                      <a:alpha val="43137"/>
                    </a:srgbClr>
                  </a:outerShdw>
                </a:effectLst>
                <a:latin typeface="+mn-lt"/>
                <a:ea typeface="+mn-ea"/>
                <a:cs typeface="Ali-A-Sharif" pitchFamily="2" charset="-78"/>
              </a:rPr>
              <a:t>.</a:t>
            </a:r>
            <a:r>
              <a:rPr lang="ar-IQ" sz="3600" b="1" dirty="0" smtClean="0">
                <a:effectLst>
                  <a:outerShdw blurRad="38100" dist="38100" dir="2700000" algn="tl">
                    <a:srgbClr val="000000">
                      <a:alpha val="43137"/>
                    </a:srgbClr>
                  </a:outerShdw>
                </a:effectLst>
                <a:latin typeface="+mn-lt"/>
                <a:ea typeface="+mn-ea"/>
                <a:cs typeface="Ali-A-Sharif" pitchFamily="2" charset="-78"/>
              </a:rPr>
              <a:t> </a:t>
            </a:r>
            <a:r>
              <a:rPr lang="en-US" sz="3600" b="1" dirty="0">
                <a:effectLst>
                  <a:outerShdw blurRad="38100" dist="38100" dir="2700000" algn="tl">
                    <a:srgbClr val="000000">
                      <a:alpha val="43137"/>
                    </a:srgbClr>
                  </a:outerShdw>
                </a:effectLst>
                <a:latin typeface="+mn-lt"/>
                <a:ea typeface="+mn-ea"/>
                <a:cs typeface="Ali-A-Sharif" pitchFamily="2" charset="-78"/>
              </a:rPr>
              <a:t/>
            </a:r>
            <a:br>
              <a:rPr lang="en-US" sz="3600" b="1" dirty="0">
                <a:effectLst>
                  <a:outerShdw blurRad="38100" dist="38100" dir="2700000" algn="tl">
                    <a:srgbClr val="000000">
                      <a:alpha val="43137"/>
                    </a:srgbClr>
                  </a:outerShdw>
                </a:effectLst>
                <a:latin typeface="+mn-lt"/>
                <a:ea typeface="+mn-ea"/>
                <a:cs typeface="Ali-A-Sharif" pitchFamily="2" charset="-78"/>
              </a:rPr>
            </a:br>
            <a:r>
              <a:rPr lang="en-US" sz="4000" b="1" dirty="0">
                <a:solidFill>
                  <a:srgbClr val="7030A0"/>
                </a:solidFill>
                <a:effectLst>
                  <a:outerShdw blurRad="38100" dist="38100" dir="2700000" algn="tl">
                    <a:srgbClr val="000000">
                      <a:alpha val="43137"/>
                    </a:srgbClr>
                  </a:outerShdw>
                </a:effectLst>
                <a:latin typeface="+mn-lt"/>
                <a:ea typeface="+mn-ea"/>
                <a:cs typeface="Ali-A-Sharif" pitchFamily="2" charset="-78"/>
              </a:rPr>
              <a:t>•  </a:t>
            </a:r>
            <a:r>
              <a:rPr lang="ar-IQ" sz="4000" b="1" dirty="0" smtClean="0">
                <a:solidFill>
                  <a:srgbClr val="7030A0"/>
                </a:solidFill>
                <a:effectLst>
                  <a:outerShdw blurRad="38100" dist="38100" dir="2700000" algn="tl">
                    <a:srgbClr val="000000">
                      <a:alpha val="43137"/>
                    </a:srgbClr>
                  </a:outerShdw>
                </a:effectLst>
                <a:latin typeface="+mn-lt"/>
                <a:ea typeface="+mn-ea"/>
                <a:cs typeface="Ali-A-Sharif" pitchFamily="2" charset="-78"/>
              </a:rPr>
              <a:t> </a:t>
            </a:r>
            <a:r>
              <a:rPr lang="ar-SA" sz="4000" b="1" dirty="0" smtClean="0">
                <a:solidFill>
                  <a:srgbClr val="7030A0"/>
                </a:solidFill>
                <a:effectLst>
                  <a:outerShdw blurRad="38100" dist="38100" dir="2700000" algn="tl">
                    <a:srgbClr val="000000">
                      <a:alpha val="43137"/>
                    </a:srgbClr>
                  </a:outerShdw>
                </a:effectLst>
                <a:latin typeface="+mn-lt"/>
                <a:ea typeface="+mn-ea"/>
                <a:cs typeface="Ali-A-Sharif" pitchFamily="2" charset="-78"/>
              </a:rPr>
              <a:t>يطبق </a:t>
            </a:r>
            <a:r>
              <a:rPr lang="ar-SA" sz="4000" b="1" dirty="0">
                <a:solidFill>
                  <a:srgbClr val="7030A0"/>
                </a:solidFill>
                <a:effectLst>
                  <a:outerShdw blurRad="38100" dist="38100" dir="2700000" algn="tl">
                    <a:srgbClr val="000000">
                      <a:alpha val="43137"/>
                    </a:srgbClr>
                  </a:outerShdw>
                </a:effectLst>
                <a:latin typeface="+mn-lt"/>
                <a:ea typeface="+mn-ea"/>
                <a:cs typeface="Ali-A-Sharif" pitchFamily="2" charset="-78"/>
              </a:rPr>
              <a:t>مبادئ </a:t>
            </a:r>
            <a:r>
              <a:rPr lang="ar-SA" sz="4000" b="1" dirty="0" smtClean="0">
                <a:solidFill>
                  <a:srgbClr val="7030A0"/>
                </a:solidFill>
                <a:effectLst>
                  <a:outerShdw blurRad="38100" dist="38100" dir="2700000" algn="tl">
                    <a:srgbClr val="000000">
                      <a:alpha val="43137"/>
                    </a:srgbClr>
                  </a:outerShdw>
                </a:effectLst>
                <a:latin typeface="+mn-lt"/>
                <a:ea typeface="+mn-ea"/>
                <a:cs typeface="Ali-A-Sharif" pitchFamily="2" charset="-78"/>
              </a:rPr>
              <a:t>التعل</a:t>
            </a:r>
            <a:r>
              <a:rPr lang="ar-IQ" sz="4000" b="1" dirty="0" smtClean="0">
                <a:solidFill>
                  <a:srgbClr val="7030A0"/>
                </a:solidFill>
                <a:effectLst>
                  <a:outerShdw blurRad="38100" dist="38100" dir="2700000" algn="tl">
                    <a:srgbClr val="000000">
                      <a:alpha val="43137"/>
                    </a:srgbClr>
                  </a:outerShdw>
                </a:effectLst>
                <a:latin typeface="+mn-lt"/>
                <a:ea typeface="+mn-ea"/>
                <a:cs typeface="Ali-A-Sharif" pitchFamily="2" charset="-78"/>
              </a:rPr>
              <a:t>ّ</a:t>
            </a:r>
            <a:r>
              <a:rPr lang="ar-SA" sz="4000" b="1" dirty="0" smtClean="0">
                <a:solidFill>
                  <a:srgbClr val="7030A0"/>
                </a:solidFill>
                <a:effectLst>
                  <a:outerShdw blurRad="38100" dist="38100" dir="2700000" algn="tl">
                    <a:srgbClr val="000000">
                      <a:alpha val="43137"/>
                    </a:srgbClr>
                  </a:outerShdw>
                </a:effectLst>
                <a:latin typeface="+mn-lt"/>
                <a:ea typeface="+mn-ea"/>
                <a:cs typeface="Ali-A-Sharif" pitchFamily="2" charset="-78"/>
              </a:rPr>
              <a:t>م </a:t>
            </a:r>
            <a:r>
              <a:rPr lang="ar-SA" sz="4000" b="1" dirty="0">
                <a:solidFill>
                  <a:srgbClr val="7030A0"/>
                </a:solidFill>
                <a:effectLst>
                  <a:outerShdw blurRad="38100" dist="38100" dir="2700000" algn="tl">
                    <a:srgbClr val="000000">
                      <a:alpha val="43137"/>
                    </a:srgbClr>
                  </a:outerShdw>
                </a:effectLst>
                <a:latin typeface="+mn-lt"/>
                <a:ea typeface="+mn-ea"/>
                <a:cs typeface="Ali-A-Sharif" pitchFamily="2" charset="-78"/>
              </a:rPr>
              <a:t>في برامج </a:t>
            </a:r>
            <a:r>
              <a:rPr lang="ar-SA" sz="4000" b="1" dirty="0" smtClean="0">
                <a:solidFill>
                  <a:srgbClr val="7030A0"/>
                </a:solidFill>
                <a:effectLst>
                  <a:outerShdw blurRad="38100" dist="38100" dir="2700000" algn="tl">
                    <a:srgbClr val="000000">
                      <a:alpha val="43137"/>
                    </a:srgbClr>
                  </a:outerShdw>
                </a:effectLst>
                <a:latin typeface="+mn-lt"/>
                <a:ea typeface="+mn-ea"/>
                <a:cs typeface="Ali-A-Sharif" pitchFamily="2" charset="-78"/>
              </a:rPr>
              <a:t>الت</a:t>
            </a:r>
            <a:r>
              <a:rPr lang="ar-IQ" sz="4000" b="1" dirty="0" smtClean="0">
                <a:solidFill>
                  <a:srgbClr val="7030A0"/>
                </a:solidFill>
                <a:effectLst>
                  <a:outerShdw blurRad="38100" dist="38100" dir="2700000" algn="tl">
                    <a:srgbClr val="000000">
                      <a:alpha val="43137"/>
                    </a:srgbClr>
                  </a:outerShdw>
                </a:effectLst>
                <a:latin typeface="+mn-lt"/>
                <a:ea typeface="+mn-ea"/>
                <a:cs typeface="Ali-A-Sharif" pitchFamily="2" charset="-78"/>
              </a:rPr>
              <a:t>َّ</a:t>
            </a:r>
            <a:r>
              <a:rPr lang="ar-SA" sz="4000" b="1" dirty="0" smtClean="0">
                <a:solidFill>
                  <a:srgbClr val="7030A0"/>
                </a:solidFill>
                <a:effectLst>
                  <a:outerShdw blurRad="38100" dist="38100" dir="2700000" algn="tl">
                    <a:srgbClr val="000000">
                      <a:alpha val="43137"/>
                    </a:srgbClr>
                  </a:outerShdw>
                </a:effectLst>
                <a:latin typeface="+mn-lt"/>
                <a:ea typeface="+mn-ea"/>
                <a:cs typeface="Ali-A-Sharif" pitchFamily="2" charset="-78"/>
              </a:rPr>
              <a:t>دريب الص</a:t>
            </a:r>
            <a:r>
              <a:rPr lang="ar-IQ" sz="4000" b="1" dirty="0" smtClean="0">
                <a:solidFill>
                  <a:srgbClr val="7030A0"/>
                </a:solidFill>
                <a:effectLst>
                  <a:outerShdw blurRad="38100" dist="38100" dir="2700000" algn="tl">
                    <a:srgbClr val="000000">
                      <a:alpha val="43137"/>
                    </a:srgbClr>
                  </a:outerShdw>
                </a:effectLst>
                <a:latin typeface="+mn-lt"/>
                <a:ea typeface="+mn-ea"/>
                <a:cs typeface="Ali-A-Sharif" pitchFamily="2" charset="-78"/>
              </a:rPr>
              <a:t>ِّ</a:t>
            </a:r>
            <a:r>
              <a:rPr lang="ar-SA" sz="4000" b="1" dirty="0" smtClean="0">
                <a:solidFill>
                  <a:srgbClr val="7030A0"/>
                </a:solidFill>
                <a:effectLst>
                  <a:outerShdw blurRad="38100" dist="38100" dir="2700000" algn="tl">
                    <a:srgbClr val="000000">
                      <a:alpha val="43137"/>
                    </a:srgbClr>
                  </a:outerShdw>
                </a:effectLst>
                <a:latin typeface="+mn-lt"/>
                <a:ea typeface="+mn-ea"/>
                <a:cs typeface="Ali-A-Sharif" pitchFamily="2" charset="-78"/>
              </a:rPr>
              <a:t>ناعي</a:t>
            </a:r>
            <a:r>
              <a:rPr lang="ar-IQ" sz="4000" b="1" dirty="0" smtClean="0">
                <a:solidFill>
                  <a:srgbClr val="7030A0"/>
                </a:solidFill>
                <a:effectLst>
                  <a:outerShdw blurRad="38100" dist="38100" dir="2700000" algn="tl">
                    <a:srgbClr val="000000">
                      <a:alpha val="43137"/>
                    </a:srgbClr>
                  </a:outerShdw>
                </a:effectLst>
                <a:latin typeface="+mn-lt"/>
                <a:ea typeface="+mn-ea"/>
                <a:cs typeface="Ali-A-Sharif" pitchFamily="2" charset="-78"/>
              </a:rPr>
              <a:t> </a:t>
            </a:r>
            <a:r>
              <a:rPr lang="en-US" sz="4000" b="1" dirty="0" smtClean="0">
                <a:solidFill>
                  <a:srgbClr val="7030A0"/>
                </a:solidFill>
                <a:effectLst>
                  <a:outerShdw blurRad="38100" dist="38100" dir="2700000" algn="tl">
                    <a:srgbClr val="000000">
                      <a:alpha val="43137"/>
                    </a:srgbClr>
                  </a:outerShdw>
                </a:effectLst>
                <a:latin typeface="+mn-lt"/>
                <a:ea typeface="+mn-ea"/>
                <a:cs typeface="Ali-A-Sharif" pitchFamily="2" charset="-78"/>
              </a:rPr>
              <a:t>.</a:t>
            </a:r>
            <a:r>
              <a:rPr lang="en-US" sz="3600" b="1" dirty="0">
                <a:effectLst>
                  <a:outerShdw blurRad="38100" dist="38100" dir="2700000" algn="tl">
                    <a:srgbClr val="000000">
                      <a:alpha val="43137"/>
                    </a:srgbClr>
                  </a:outerShdw>
                </a:effectLst>
                <a:latin typeface="+mn-lt"/>
                <a:ea typeface="+mn-ea"/>
                <a:cs typeface="Ali-A-Sharif" pitchFamily="2" charset="-78"/>
              </a:rPr>
              <a:t/>
            </a:r>
            <a:br>
              <a:rPr lang="en-US" sz="3600" b="1" dirty="0">
                <a:effectLst>
                  <a:outerShdw blurRad="38100" dist="38100" dir="2700000" algn="tl">
                    <a:srgbClr val="000000">
                      <a:alpha val="43137"/>
                    </a:srgbClr>
                  </a:outerShdw>
                </a:effectLst>
                <a:latin typeface="+mn-lt"/>
                <a:ea typeface="+mn-ea"/>
                <a:cs typeface="Ali-A-Sharif" pitchFamily="2" charset="-78"/>
              </a:rPr>
            </a:br>
            <a:r>
              <a:rPr lang="en-US" sz="3600" b="1" dirty="0">
                <a:solidFill>
                  <a:srgbClr val="00B050"/>
                </a:solidFill>
                <a:effectLst>
                  <a:outerShdw blurRad="38100" dist="38100" dir="2700000" algn="tl">
                    <a:srgbClr val="000000">
                      <a:alpha val="43137"/>
                    </a:srgbClr>
                  </a:outerShdw>
                </a:effectLst>
                <a:latin typeface="+mn-lt"/>
                <a:ea typeface="+mn-ea"/>
                <a:cs typeface="Ali-A-Sharif" pitchFamily="2" charset="-78"/>
              </a:rPr>
              <a:t>•  </a:t>
            </a:r>
            <a:r>
              <a:rPr lang="ar-IQ" sz="3600" b="1" dirty="0" smtClean="0">
                <a:solidFill>
                  <a:srgbClr val="00B050"/>
                </a:solidFill>
                <a:effectLst>
                  <a:outerShdw blurRad="38100" dist="38100" dir="2700000" algn="tl">
                    <a:srgbClr val="000000">
                      <a:alpha val="43137"/>
                    </a:srgbClr>
                  </a:outerShdw>
                </a:effectLst>
                <a:latin typeface="+mn-lt"/>
                <a:ea typeface="+mn-ea"/>
                <a:cs typeface="Ali-A-Sharif" pitchFamily="2" charset="-78"/>
              </a:rPr>
              <a:t> </a:t>
            </a:r>
            <a:r>
              <a:rPr lang="ar-SA" sz="3600" b="1" dirty="0" smtClean="0">
                <a:solidFill>
                  <a:srgbClr val="00B050"/>
                </a:solidFill>
                <a:effectLst>
                  <a:outerShdw blurRad="38100" dist="38100" dir="2700000" algn="tl">
                    <a:srgbClr val="000000">
                      <a:alpha val="43137"/>
                    </a:srgbClr>
                  </a:outerShdw>
                </a:effectLst>
                <a:latin typeface="+mn-lt"/>
                <a:ea typeface="+mn-ea"/>
                <a:cs typeface="Ali-A-Sharif" pitchFamily="2" charset="-78"/>
              </a:rPr>
              <a:t>يدرس </a:t>
            </a:r>
            <a:r>
              <a:rPr lang="ar-SA" sz="3600" b="1" dirty="0">
                <a:solidFill>
                  <a:srgbClr val="00B050"/>
                </a:solidFill>
                <a:effectLst>
                  <a:outerShdw blurRad="38100" dist="38100" dir="2700000" algn="tl">
                    <a:srgbClr val="000000">
                      <a:alpha val="43137"/>
                    </a:srgbClr>
                  </a:outerShdw>
                </a:effectLst>
                <a:latin typeface="+mn-lt"/>
                <a:ea typeface="+mn-ea"/>
                <a:cs typeface="Ali-A-Sharif" pitchFamily="2" charset="-78"/>
              </a:rPr>
              <a:t>أسباب الحوادث ويحاول وضع أساليب </a:t>
            </a:r>
            <a:r>
              <a:rPr lang="ar-SA" sz="3600" b="1" dirty="0" smtClean="0">
                <a:solidFill>
                  <a:srgbClr val="00B050"/>
                </a:solidFill>
                <a:effectLst>
                  <a:outerShdw blurRad="38100" dist="38100" dir="2700000" algn="tl">
                    <a:srgbClr val="000000">
                      <a:alpha val="43137"/>
                    </a:srgbClr>
                  </a:outerShdw>
                </a:effectLst>
                <a:latin typeface="+mn-lt"/>
                <a:ea typeface="+mn-ea"/>
                <a:cs typeface="Ali-A-Sharif" pitchFamily="2" charset="-78"/>
              </a:rPr>
              <a:t>لتقليلها</a:t>
            </a:r>
            <a:r>
              <a:rPr lang="ar-IQ" sz="3600" b="1" dirty="0" smtClean="0">
                <a:solidFill>
                  <a:srgbClr val="00B050"/>
                </a:solidFill>
                <a:effectLst>
                  <a:outerShdw blurRad="38100" dist="38100" dir="2700000" algn="tl">
                    <a:srgbClr val="000000">
                      <a:alpha val="43137"/>
                    </a:srgbClr>
                  </a:outerShdw>
                </a:effectLst>
                <a:latin typeface="+mn-lt"/>
                <a:ea typeface="+mn-ea"/>
                <a:cs typeface="Ali-A-Sharif" pitchFamily="2" charset="-78"/>
              </a:rPr>
              <a:t> </a:t>
            </a:r>
            <a:r>
              <a:rPr lang="en-US" sz="3600" b="1" dirty="0" smtClean="0">
                <a:solidFill>
                  <a:srgbClr val="00B050"/>
                </a:solidFill>
                <a:effectLst>
                  <a:outerShdw blurRad="38100" dist="38100" dir="2700000" algn="tl">
                    <a:srgbClr val="000000">
                      <a:alpha val="43137"/>
                    </a:srgbClr>
                  </a:outerShdw>
                </a:effectLst>
                <a:latin typeface="+mn-lt"/>
                <a:ea typeface="+mn-ea"/>
                <a:cs typeface="Ali-A-Sharif" pitchFamily="2" charset="-78"/>
              </a:rPr>
              <a:t>.</a:t>
            </a:r>
            <a:r>
              <a:rPr lang="ar-IQ" sz="3600" b="1" dirty="0" smtClean="0">
                <a:solidFill>
                  <a:srgbClr val="00B050"/>
                </a:solidFill>
                <a:effectLst>
                  <a:outerShdw blurRad="38100" dist="38100" dir="2700000" algn="tl">
                    <a:srgbClr val="000000">
                      <a:alpha val="43137"/>
                    </a:srgbClr>
                  </a:outerShdw>
                </a:effectLst>
                <a:latin typeface="+mn-lt"/>
                <a:ea typeface="+mn-ea"/>
                <a:cs typeface="Ali-A-Sharif" pitchFamily="2" charset="-78"/>
              </a:rPr>
              <a:t> </a:t>
            </a:r>
            <a:r>
              <a:rPr lang="en-US" sz="3600" b="1" dirty="0">
                <a:effectLst>
                  <a:outerShdw blurRad="38100" dist="38100" dir="2700000" algn="tl">
                    <a:srgbClr val="000000">
                      <a:alpha val="43137"/>
                    </a:srgbClr>
                  </a:outerShdw>
                </a:effectLst>
                <a:latin typeface="+mn-lt"/>
                <a:ea typeface="+mn-ea"/>
                <a:cs typeface="Ali-A-Sharif" pitchFamily="2" charset="-78"/>
              </a:rPr>
              <a:t/>
            </a:r>
            <a:br>
              <a:rPr lang="en-US" sz="3600" b="1" dirty="0">
                <a:effectLst>
                  <a:outerShdw blurRad="38100" dist="38100" dir="2700000" algn="tl">
                    <a:srgbClr val="000000">
                      <a:alpha val="43137"/>
                    </a:srgbClr>
                  </a:outerShdw>
                </a:effectLst>
                <a:latin typeface="+mn-lt"/>
                <a:ea typeface="+mn-ea"/>
                <a:cs typeface="Ali-A-Sharif" pitchFamily="2" charset="-78"/>
              </a:rPr>
            </a:br>
            <a:r>
              <a:rPr lang="en-US" sz="3600" b="1" dirty="0">
                <a:effectLst>
                  <a:outerShdw blurRad="38100" dist="38100" dir="2700000" algn="tl">
                    <a:srgbClr val="000000">
                      <a:alpha val="43137"/>
                    </a:srgbClr>
                  </a:outerShdw>
                </a:effectLst>
                <a:latin typeface="+mn-lt"/>
                <a:ea typeface="+mn-ea"/>
                <a:cs typeface="Ali-A-Sharif" pitchFamily="2" charset="-78"/>
              </a:rPr>
              <a:t>•</a:t>
            </a:r>
            <a:r>
              <a:rPr lang="en-US" sz="3800" b="1" dirty="0">
                <a:effectLst>
                  <a:outerShdw blurRad="38100" dist="38100" dir="2700000" algn="tl">
                    <a:srgbClr val="000000">
                      <a:alpha val="43137"/>
                    </a:srgbClr>
                  </a:outerShdw>
                </a:effectLst>
                <a:latin typeface="+mn-lt"/>
                <a:ea typeface="+mn-ea"/>
                <a:cs typeface="Ali-A-Sharif" pitchFamily="2" charset="-78"/>
              </a:rPr>
              <a:t> </a:t>
            </a:r>
            <a:r>
              <a:rPr lang="ar-IQ" sz="3800" b="1" dirty="0" smtClean="0">
                <a:effectLst>
                  <a:outerShdw blurRad="38100" dist="38100" dir="2700000" algn="tl">
                    <a:srgbClr val="000000">
                      <a:alpha val="43137"/>
                    </a:srgbClr>
                  </a:outerShdw>
                </a:effectLst>
                <a:latin typeface="+mn-lt"/>
                <a:ea typeface="+mn-ea"/>
                <a:cs typeface="Ali-A-Sharif" pitchFamily="2" charset="-78"/>
              </a:rPr>
              <a:t> </a:t>
            </a:r>
            <a:r>
              <a:rPr lang="ar-SA" sz="3800" b="1" dirty="0" smtClean="0">
                <a:effectLst>
                  <a:outerShdw blurRad="38100" dist="38100" dir="2700000" algn="tl">
                    <a:srgbClr val="000000">
                      <a:alpha val="43137"/>
                    </a:srgbClr>
                  </a:outerShdw>
                </a:effectLst>
                <a:latin typeface="+mn-lt"/>
                <a:ea typeface="+mn-ea"/>
                <a:cs typeface="Ali-A-Sharif" pitchFamily="2" charset="-78"/>
              </a:rPr>
              <a:t>يدرس </a:t>
            </a:r>
            <a:r>
              <a:rPr lang="ar-SA" sz="3800" b="1" dirty="0">
                <a:effectLst>
                  <a:outerShdw blurRad="38100" dist="38100" dir="2700000" algn="tl">
                    <a:srgbClr val="000000">
                      <a:alpha val="43137"/>
                    </a:srgbClr>
                  </a:outerShdw>
                </a:effectLst>
                <a:latin typeface="+mn-lt"/>
                <a:ea typeface="+mn-ea"/>
                <a:cs typeface="Ali-A-Sharif" pitchFamily="2" charset="-78"/>
              </a:rPr>
              <a:t>العلاقات الاجتماعية والمشكلات التي تحصل في العلاقات الاجتماعية في </a:t>
            </a:r>
            <a:r>
              <a:rPr lang="ar-SA" sz="3800" b="1" dirty="0" smtClean="0">
                <a:effectLst>
                  <a:outerShdw blurRad="38100" dist="38100" dir="2700000" algn="tl">
                    <a:srgbClr val="000000">
                      <a:alpha val="43137"/>
                    </a:srgbClr>
                  </a:outerShdw>
                </a:effectLst>
                <a:latin typeface="+mn-lt"/>
                <a:ea typeface="+mn-ea"/>
                <a:cs typeface="Ali-A-Sharif" pitchFamily="2" charset="-78"/>
              </a:rPr>
              <a:t>المصانع</a:t>
            </a:r>
            <a:r>
              <a:rPr lang="ar-IQ" sz="3800" b="1" dirty="0" smtClean="0">
                <a:effectLst>
                  <a:outerShdw blurRad="38100" dist="38100" dir="2700000" algn="tl">
                    <a:srgbClr val="000000">
                      <a:alpha val="43137"/>
                    </a:srgbClr>
                  </a:outerShdw>
                </a:effectLst>
                <a:latin typeface="+mn-lt"/>
                <a:ea typeface="+mn-ea"/>
                <a:cs typeface="Ali-A-Sharif" pitchFamily="2" charset="-78"/>
              </a:rPr>
              <a:t> </a:t>
            </a:r>
            <a:r>
              <a:rPr lang="ar-SA" sz="3800" b="1" dirty="0" smtClean="0">
                <a:effectLst>
                  <a:outerShdw blurRad="38100" dist="38100" dir="2700000" algn="tl">
                    <a:srgbClr val="000000">
                      <a:alpha val="43137"/>
                    </a:srgbClr>
                  </a:outerShdw>
                </a:effectLst>
                <a:latin typeface="+mn-lt"/>
                <a:ea typeface="+mn-ea"/>
                <a:cs typeface="Ali-A-Sharif" pitchFamily="2" charset="-78"/>
              </a:rPr>
              <a:t>.</a:t>
            </a:r>
            <a:endParaRPr lang="en-US" sz="3800" b="1" dirty="0">
              <a:effectLst>
                <a:outerShdw blurRad="38100" dist="38100" dir="2700000" algn="tl">
                  <a:srgbClr val="000000">
                    <a:alpha val="43137"/>
                  </a:srgbClr>
                </a:outerShdw>
              </a:effectLst>
              <a:latin typeface="+mn-lt"/>
              <a:ea typeface="+mn-ea"/>
              <a:cs typeface="Ali-A-Sharif" pitchFamily="2" charset="-78"/>
            </a:endParaRPr>
          </a:p>
        </p:txBody>
      </p:sp>
    </p:spTree>
    <p:extLst>
      <p:ext uri="{BB962C8B-B14F-4D97-AF65-F5344CB8AC3E}">
        <p14:creationId xmlns:p14="http://schemas.microsoft.com/office/powerpoint/2010/main" val="1595161105"/>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12095018" cy="6761018"/>
          </a:xfrm>
        </p:spPr>
        <p:txBody>
          <a:bodyPr>
            <a:noAutofit/>
          </a:bodyPr>
          <a:lstStyle/>
          <a:p>
            <a:pPr algn="r" rtl="1">
              <a:lnSpc>
                <a:spcPct val="150000"/>
              </a:lnSpc>
            </a:pPr>
            <a:r>
              <a:rPr lang="ar-IQ" b="1" dirty="0" smtClean="0">
                <a:solidFill>
                  <a:srgbClr val="0070C0"/>
                </a:solidFill>
                <a:effectLst>
                  <a:outerShdw blurRad="38100" dist="38100" dir="2700000" algn="tl">
                    <a:srgbClr val="000000">
                      <a:alpha val="43137"/>
                    </a:srgbClr>
                  </a:outerShdw>
                </a:effectLst>
                <a:latin typeface="+mn-lt"/>
                <a:ea typeface="+mn-ea"/>
                <a:cs typeface="Ali-A-Samik" pitchFamily="2" charset="-78"/>
              </a:rPr>
              <a:t>  </a:t>
            </a:r>
            <a:r>
              <a:rPr lang="ar-SA" b="1" dirty="0" smtClean="0">
                <a:solidFill>
                  <a:srgbClr val="0070C0"/>
                </a:solidFill>
                <a:effectLst>
                  <a:outerShdw blurRad="38100" dist="38100" dir="2700000" algn="tl">
                    <a:srgbClr val="000000">
                      <a:alpha val="43137"/>
                    </a:srgbClr>
                  </a:outerShdw>
                </a:effectLst>
                <a:latin typeface="+mn-lt"/>
                <a:ea typeface="+mn-ea"/>
                <a:cs typeface="MCS TOPAZ HIGH VER60" pitchFamily="2" charset="-78"/>
              </a:rPr>
              <a:t>3</a:t>
            </a:r>
            <a:r>
              <a:rPr lang="ar-SA" b="1" dirty="0" smtClean="0">
                <a:solidFill>
                  <a:srgbClr val="0070C0"/>
                </a:solidFill>
                <a:effectLst>
                  <a:outerShdw blurRad="38100" dist="38100" dir="2700000" algn="tl">
                    <a:srgbClr val="000000">
                      <a:alpha val="43137"/>
                    </a:srgbClr>
                  </a:outerShdw>
                </a:effectLst>
                <a:latin typeface="+mn-lt"/>
                <a:ea typeface="+mn-ea"/>
                <a:cs typeface="Ali-A-Samik" pitchFamily="2" charset="-78"/>
              </a:rPr>
              <a:t>- </a:t>
            </a:r>
            <a:r>
              <a:rPr lang="ar-SA" b="1" dirty="0">
                <a:solidFill>
                  <a:srgbClr val="0070C0"/>
                </a:solidFill>
                <a:effectLst>
                  <a:outerShdw blurRad="38100" dist="38100" dir="2700000" algn="tl">
                    <a:srgbClr val="000000">
                      <a:alpha val="43137"/>
                    </a:srgbClr>
                  </a:outerShdw>
                </a:effectLst>
                <a:latin typeface="+mn-lt"/>
                <a:ea typeface="+mn-ea"/>
                <a:cs typeface="Ali-A-Samik" pitchFamily="2" charset="-78"/>
              </a:rPr>
              <a:t>علم </a:t>
            </a:r>
            <a:r>
              <a:rPr lang="ar-SA" b="1" dirty="0" smtClean="0">
                <a:solidFill>
                  <a:srgbClr val="0070C0"/>
                </a:solidFill>
                <a:effectLst>
                  <a:outerShdw blurRad="38100" dist="38100" dir="2700000" algn="tl">
                    <a:srgbClr val="000000">
                      <a:alpha val="43137"/>
                    </a:srgbClr>
                  </a:outerShdw>
                </a:effectLst>
                <a:latin typeface="+mn-lt"/>
                <a:ea typeface="+mn-ea"/>
                <a:cs typeface="Ali-A-Samik" pitchFamily="2" charset="-78"/>
              </a:rPr>
              <a:t>النّ</a:t>
            </a:r>
            <a:r>
              <a:rPr lang="ar-IQ" b="1" dirty="0" smtClean="0">
                <a:solidFill>
                  <a:srgbClr val="0070C0"/>
                </a:solidFill>
                <a:effectLst>
                  <a:outerShdw blurRad="38100" dist="38100" dir="2700000" algn="tl">
                    <a:srgbClr val="000000">
                      <a:alpha val="43137"/>
                    </a:srgbClr>
                  </a:outerShdw>
                </a:effectLst>
                <a:latin typeface="+mn-lt"/>
                <a:ea typeface="+mn-ea"/>
                <a:cs typeface="Ali-A-Samik" pitchFamily="2" charset="-78"/>
              </a:rPr>
              <a:t>َ</a:t>
            </a:r>
            <a:r>
              <a:rPr lang="ar-SA" b="1" dirty="0" smtClean="0">
                <a:solidFill>
                  <a:srgbClr val="0070C0"/>
                </a:solidFill>
                <a:effectLst>
                  <a:outerShdw blurRad="38100" dist="38100" dir="2700000" algn="tl">
                    <a:srgbClr val="000000">
                      <a:alpha val="43137"/>
                    </a:srgbClr>
                  </a:outerShdw>
                </a:effectLst>
                <a:latin typeface="+mn-lt"/>
                <a:ea typeface="+mn-ea"/>
                <a:cs typeface="Ali-A-Samik" pitchFamily="2" charset="-78"/>
              </a:rPr>
              <a:t>فس الت</a:t>
            </a:r>
            <a:r>
              <a:rPr lang="ar-IQ" b="1" dirty="0" smtClean="0">
                <a:solidFill>
                  <a:srgbClr val="0070C0"/>
                </a:solidFill>
                <a:effectLst>
                  <a:outerShdw blurRad="38100" dist="38100" dir="2700000" algn="tl">
                    <a:srgbClr val="000000">
                      <a:alpha val="43137"/>
                    </a:srgbClr>
                  </a:outerShdw>
                </a:effectLst>
                <a:latin typeface="+mn-lt"/>
                <a:ea typeface="+mn-ea"/>
                <a:cs typeface="Ali-A-Samik" pitchFamily="2" charset="-78"/>
              </a:rPr>
              <a:t>ِّ</a:t>
            </a:r>
            <a:r>
              <a:rPr lang="ar-SA" b="1" dirty="0" smtClean="0">
                <a:solidFill>
                  <a:srgbClr val="0070C0"/>
                </a:solidFill>
                <a:effectLst>
                  <a:outerShdw blurRad="38100" dist="38100" dir="2700000" algn="tl">
                    <a:srgbClr val="000000">
                      <a:alpha val="43137"/>
                    </a:srgbClr>
                  </a:outerShdw>
                </a:effectLst>
                <a:latin typeface="+mn-lt"/>
                <a:ea typeface="+mn-ea"/>
                <a:cs typeface="Ali-A-Samik" pitchFamily="2" charset="-78"/>
              </a:rPr>
              <a:t>جاري</a:t>
            </a:r>
            <a:r>
              <a:rPr lang="ar-SA" b="1" dirty="0">
                <a:solidFill>
                  <a:srgbClr val="0070C0"/>
                </a:solidFill>
                <a:effectLst>
                  <a:outerShdw blurRad="38100" dist="38100" dir="2700000" algn="tl">
                    <a:srgbClr val="000000">
                      <a:alpha val="43137"/>
                    </a:srgbClr>
                  </a:outerShdw>
                </a:effectLst>
                <a:latin typeface="+mn-lt"/>
                <a:ea typeface="+mn-ea"/>
                <a:cs typeface="Ali-A-Samik" pitchFamily="2" charset="-78"/>
              </a:rPr>
              <a:t>:</a:t>
            </a:r>
            <a:r>
              <a:rPr lang="en-US" sz="4000" b="1" dirty="0">
                <a:effectLst>
                  <a:outerShdw blurRad="38100" dist="38100" dir="2700000" algn="tl">
                    <a:srgbClr val="000000">
                      <a:alpha val="43137"/>
                    </a:srgbClr>
                  </a:outerShdw>
                </a:effectLst>
                <a:latin typeface="+mn-lt"/>
                <a:ea typeface="+mn-ea"/>
                <a:cs typeface="Ali-A-Sharif" pitchFamily="2" charset="-78"/>
              </a:rPr>
              <a:t/>
            </a:r>
            <a:br>
              <a:rPr lang="en-US" sz="4000" b="1" dirty="0">
                <a:effectLst>
                  <a:outerShdw blurRad="38100" dist="38100" dir="2700000" algn="tl">
                    <a:srgbClr val="000000">
                      <a:alpha val="43137"/>
                    </a:srgbClr>
                  </a:outerShdw>
                </a:effectLst>
                <a:latin typeface="+mn-lt"/>
                <a:ea typeface="+mn-ea"/>
                <a:cs typeface="Ali-A-Sharif" pitchFamily="2" charset="-78"/>
              </a:rPr>
            </a:br>
            <a:r>
              <a:rPr lang="en-US" b="1" dirty="0">
                <a:solidFill>
                  <a:srgbClr val="FF0000"/>
                </a:solidFill>
                <a:effectLst>
                  <a:outerShdw blurRad="38100" dist="38100" dir="2700000" algn="tl">
                    <a:srgbClr val="000000">
                      <a:alpha val="43137"/>
                    </a:srgbClr>
                  </a:outerShdw>
                </a:effectLst>
                <a:latin typeface="+mn-lt"/>
                <a:ea typeface="+mn-ea"/>
                <a:cs typeface="Ali-A-Sharif" pitchFamily="2" charset="-78"/>
              </a:rPr>
              <a:t>• </a:t>
            </a:r>
            <a:r>
              <a:rPr lang="ar-IQ"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 </a:t>
            </a:r>
            <a:r>
              <a:rPr lang="ar-SA"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يدرس </a:t>
            </a:r>
            <a:r>
              <a:rPr lang="ar-SA" b="1" dirty="0">
                <a:solidFill>
                  <a:srgbClr val="FF0000"/>
                </a:solidFill>
                <a:effectLst>
                  <a:outerShdw blurRad="38100" dist="38100" dir="2700000" algn="tl">
                    <a:srgbClr val="000000">
                      <a:alpha val="43137"/>
                    </a:srgbClr>
                  </a:outerShdw>
                </a:effectLst>
                <a:latin typeface="+mn-lt"/>
                <a:ea typeface="+mn-ea"/>
                <a:cs typeface="Ali-A-Sharif" pitchFamily="2" charset="-78"/>
              </a:rPr>
              <a:t>دوافع </a:t>
            </a:r>
            <a:r>
              <a:rPr lang="ar-SA"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الش</a:t>
            </a:r>
            <a:r>
              <a:rPr lang="ar-IQ"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a:t>
            </a:r>
            <a:r>
              <a:rPr lang="ar-SA"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راء</a:t>
            </a:r>
            <a:r>
              <a:rPr lang="ar-SA" b="1" dirty="0">
                <a:solidFill>
                  <a:srgbClr val="FF0000"/>
                </a:solidFill>
                <a:effectLst>
                  <a:outerShdw blurRad="38100" dist="38100" dir="2700000" algn="tl">
                    <a:srgbClr val="000000">
                      <a:alpha val="43137"/>
                    </a:srgbClr>
                  </a:outerShdw>
                </a:effectLst>
                <a:latin typeface="+mn-lt"/>
                <a:ea typeface="+mn-ea"/>
                <a:cs typeface="Ali-A-Sharif" pitchFamily="2" charset="-78"/>
              </a:rPr>
              <a:t>، والاتجاهات </a:t>
            </a:r>
            <a:r>
              <a:rPr lang="ar-SA"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الن</a:t>
            </a:r>
            <a:r>
              <a:rPr lang="ar-IQ"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a:t>
            </a:r>
            <a:r>
              <a:rPr lang="ar-SA"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فسي</a:t>
            </a:r>
            <a:r>
              <a:rPr lang="ar-IQ"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a:t>
            </a:r>
            <a:r>
              <a:rPr lang="ar-SA"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ة </a:t>
            </a:r>
            <a:r>
              <a:rPr lang="ar-SA" b="1" dirty="0">
                <a:solidFill>
                  <a:srgbClr val="FF0000"/>
                </a:solidFill>
                <a:effectLst>
                  <a:outerShdw blurRad="38100" dist="38100" dir="2700000" algn="tl">
                    <a:srgbClr val="000000">
                      <a:alpha val="43137"/>
                    </a:srgbClr>
                  </a:outerShdw>
                </a:effectLst>
                <a:latin typeface="+mn-lt"/>
                <a:ea typeface="+mn-ea"/>
                <a:cs typeface="Ali-A-Sharif" pitchFamily="2" charset="-78"/>
              </a:rPr>
              <a:t>نحو </a:t>
            </a:r>
            <a:r>
              <a:rPr lang="ar-SA"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الس</a:t>
            </a:r>
            <a:r>
              <a:rPr lang="ar-IQ"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a:t>
            </a:r>
            <a:r>
              <a:rPr lang="ar-SA"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لع</a:t>
            </a:r>
            <a:r>
              <a:rPr lang="ar-IQ"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 </a:t>
            </a:r>
            <a:r>
              <a:rPr lang="en-US"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a:t>
            </a:r>
            <a:r>
              <a:rPr lang="en-US" b="1" dirty="0">
                <a:effectLst>
                  <a:outerShdw blurRad="38100" dist="38100" dir="2700000" algn="tl">
                    <a:srgbClr val="000000">
                      <a:alpha val="43137"/>
                    </a:srgbClr>
                  </a:outerShdw>
                </a:effectLst>
                <a:latin typeface="+mn-lt"/>
                <a:ea typeface="+mn-ea"/>
                <a:cs typeface="Ali-A-Sharif" pitchFamily="2" charset="-78"/>
              </a:rPr>
              <a:t/>
            </a:r>
            <a:br>
              <a:rPr lang="en-US" b="1" dirty="0">
                <a:effectLst>
                  <a:outerShdw blurRad="38100" dist="38100" dir="2700000" algn="tl">
                    <a:srgbClr val="000000">
                      <a:alpha val="43137"/>
                    </a:srgbClr>
                  </a:outerShdw>
                </a:effectLst>
                <a:latin typeface="+mn-lt"/>
                <a:ea typeface="+mn-ea"/>
                <a:cs typeface="Ali-A-Sharif" pitchFamily="2" charset="-78"/>
              </a:rPr>
            </a:br>
            <a:r>
              <a:rPr lang="en-US" b="1" dirty="0">
                <a:solidFill>
                  <a:srgbClr val="00B050"/>
                </a:solidFill>
                <a:effectLst>
                  <a:outerShdw blurRad="38100" dist="38100" dir="2700000" algn="tl">
                    <a:srgbClr val="000000">
                      <a:alpha val="43137"/>
                    </a:srgbClr>
                  </a:outerShdw>
                </a:effectLst>
                <a:latin typeface="+mn-lt"/>
                <a:ea typeface="+mn-ea"/>
                <a:cs typeface="Ali-A-Sharif" pitchFamily="2" charset="-78"/>
              </a:rPr>
              <a:t>• </a:t>
            </a:r>
            <a:r>
              <a:rPr lang="ar-IQ" b="1" dirty="0" smtClean="0">
                <a:solidFill>
                  <a:srgbClr val="00B050"/>
                </a:solidFill>
                <a:effectLst>
                  <a:outerShdw blurRad="38100" dist="38100" dir="2700000" algn="tl">
                    <a:srgbClr val="000000">
                      <a:alpha val="43137"/>
                    </a:srgbClr>
                  </a:outerShdw>
                </a:effectLst>
                <a:latin typeface="+mn-lt"/>
                <a:ea typeface="+mn-ea"/>
                <a:cs typeface="Ali-A-Sharif" pitchFamily="2" charset="-78"/>
              </a:rPr>
              <a:t> </a:t>
            </a:r>
            <a:r>
              <a:rPr lang="ar-SA" b="1" dirty="0" smtClean="0">
                <a:solidFill>
                  <a:srgbClr val="00B050"/>
                </a:solidFill>
                <a:effectLst>
                  <a:outerShdw blurRad="38100" dist="38100" dir="2700000" algn="tl">
                    <a:srgbClr val="000000">
                      <a:alpha val="43137"/>
                    </a:srgbClr>
                  </a:outerShdw>
                </a:effectLst>
                <a:latin typeface="+mn-lt"/>
                <a:ea typeface="+mn-ea"/>
                <a:cs typeface="Ali-A-Sharif" pitchFamily="2" charset="-78"/>
              </a:rPr>
              <a:t>يدرس </a:t>
            </a:r>
            <a:r>
              <a:rPr lang="ar-SA" b="1" dirty="0">
                <a:solidFill>
                  <a:srgbClr val="00B050"/>
                </a:solidFill>
                <a:effectLst>
                  <a:outerShdw blurRad="38100" dist="38100" dir="2700000" algn="tl">
                    <a:srgbClr val="000000">
                      <a:alpha val="43137"/>
                    </a:srgbClr>
                  </a:outerShdw>
                </a:effectLst>
                <a:latin typeface="+mn-lt"/>
                <a:ea typeface="+mn-ea"/>
                <a:cs typeface="Ali-A-Sharif" pitchFamily="2" charset="-78"/>
              </a:rPr>
              <a:t>سيكولوجية البيع </a:t>
            </a:r>
            <a:r>
              <a:rPr lang="ar-SA" b="1" dirty="0" smtClean="0">
                <a:solidFill>
                  <a:srgbClr val="00B050"/>
                </a:solidFill>
                <a:effectLst>
                  <a:outerShdw blurRad="38100" dist="38100" dir="2700000" algn="tl">
                    <a:srgbClr val="000000">
                      <a:alpha val="43137"/>
                    </a:srgbClr>
                  </a:outerShdw>
                </a:effectLst>
                <a:latin typeface="+mn-lt"/>
                <a:ea typeface="+mn-ea"/>
                <a:cs typeface="Ali-A-Sharif" pitchFamily="2" charset="-78"/>
              </a:rPr>
              <a:t>والإعلانات</a:t>
            </a:r>
            <a:r>
              <a:rPr lang="ar-IQ" b="1" dirty="0" smtClean="0">
                <a:solidFill>
                  <a:srgbClr val="00B050"/>
                </a:solidFill>
                <a:effectLst>
                  <a:outerShdw blurRad="38100" dist="38100" dir="2700000" algn="tl">
                    <a:srgbClr val="000000">
                      <a:alpha val="43137"/>
                    </a:srgbClr>
                  </a:outerShdw>
                </a:effectLst>
                <a:latin typeface="+mn-lt"/>
                <a:ea typeface="+mn-ea"/>
                <a:cs typeface="Ali-A-Sharif" pitchFamily="2" charset="-78"/>
              </a:rPr>
              <a:t> </a:t>
            </a:r>
            <a:r>
              <a:rPr lang="en-US" b="1" dirty="0" smtClean="0">
                <a:solidFill>
                  <a:srgbClr val="00B050"/>
                </a:solidFill>
                <a:effectLst>
                  <a:outerShdw blurRad="38100" dist="38100" dir="2700000" algn="tl">
                    <a:srgbClr val="000000">
                      <a:alpha val="43137"/>
                    </a:srgbClr>
                  </a:outerShdw>
                </a:effectLst>
                <a:latin typeface="+mn-lt"/>
                <a:ea typeface="+mn-ea"/>
                <a:cs typeface="Ali-A-Sharif" pitchFamily="2" charset="-78"/>
              </a:rPr>
              <a:t>.</a:t>
            </a:r>
            <a:r>
              <a:rPr lang="en-US" sz="4000" b="1" dirty="0">
                <a:effectLst>
                  <a:outerShdw blurRad="38100" dist="38100" dir="2700000" algn="tl">
                    <a:srgbClr val="000000">
                      <a:alpha val="43137"/>
                    </a:srgbClr>
                  </a:outerShdw>
                </a:effectLst>
                <a:latin typeface="+mn-lt"/>
                <a:ea typeface="+mn-ea"/>
                <a:cs typeface="Ali-A-Sharif" pitchFamily="2" charset="-78"/>
              </a:rPr>
              <a:t/>
            </a:r>
            <a:br>
              <a:rPr lang="en-US" sz="4000" b="1" dirty="0">
                <a:effectLst>
                  <a:outerShdw blurRad="38100" dist="38100" dir="2700000" algn="tl">
                    <a:srgbClr val="000000">
                      <a:alpha val="43137"/>
                    </a:srgbClr>
                  </a:outerShdw>
                </a:effectLst>
                <a:latin typeface="+mn-lt"/>
                <a:ea typeface="+mn-ea"/>
                <a:cs typeface="Ali-A-Sharif" pitchFamily="2" charset="-78"/>
              </a:rPr>
            </a:br>
            <a:r>
              <a:rPr lang="ar-IQ" b="1" dirty="0" smtClean="0">
                <a:effectLst>
                  <a:outerShdw blurRad="38100" dist="38100" dir="2700000" algn="tl">
                    <a:srgbClr val="000000">
                      <a:alpha val="43137"/>
                    </a:srgbClr>
                  </a:outerShdw>
                </a:effectLst>
                <a:latin typeface="+mn-lt"/>
                <a:ea typeface="+mn-ea"/>
                <a:cs typeface="Ali-A-Sharif" pitchFamily="2" charset="-78"/>
              </a:rPr>
              <a:t>  </a:t>
            </a:r>
            <a:r>
              <a:rPr lang="ar-SA" b="1" dirty="0" smtClean="0">
                <a:solidFill>
                  <a:srgbClr val="C00000"/>
                </a:solidFill>
                <a:effectLst>
                  <a:outerShdw blurRad="38100" dist="38100" dir="2700000" algn="tl">
                    <a:srgbClr val="000000">
                      <a:alpha val="43137"/>
                    </a:srgbClr>
                  </a:outerShdw>
                </a:effectLst>
                <a:latin typeface="+mn-lt"/>
                <a:ea typeface="+mn-ea"/>
                <a:cs typeface="MCS TOPAZ HIGH VER60" pitchFamily="2" charset="-78"/>
              </a:rPr>
              <a:t>4</a:t>
            </a:r>
            <a:r>
              <a:rPr lang="ar-SA" b="1" dirty="0" smtClean="0">
                <a:solidFill>
                  <a:srgbClr val="C00000"/>
                </a:solidFill>
                <a:effectLst>
                  <a:outerShdw blurRad="38100" dist="38100" dir="2700000" algn="tl">
                    <a:srgbClr val="000000">
                      <a:alpha val="43137"/>
                    </a:srgbClr>
                  </a:outerShdw>
                </a:effectLst>
                <a:latin typeface="+mn-lt"/>
                <a:ea typeface="+mn-ea"/>
                <a:cs typeface="Ali-A-Samik" pitchFamily="2" charset="-78"/>
              </a:rPr>
              <a:t>- </a:t>
            </a:r>
            <a:r>
              <a:rPr lang="ar-SA" b="1" dirty="0">
                <a:solidFill>
                  <a:srgbClr val="C00000"/>
                </a:solidFill>
                <a:effectLst>
                  <a:outerShdw blurRad="38100" dist="38100" dir="2700000" algn="tl">
                    <a:srgbClr val="000000">
                      <a:alpha val="43137"/>
                    </a:srgbClr>
                  </a:outerShdw>
                </a:effectLst>
                <a:latin typeface="+mn-lt"/>
                <a:ea typeface="+mn-ea"/>
                <a:cs typeface="Ali-A-Samik" pitchFamily="2" charset="-78"/>
              </a:rPr>
              <a:t>علم </a:t>
            </a:r>
            <a:r>
              <a:rPr lang="ar-SA" b="1" dirty="0" smtClean="0">
                <a:solidFill>
                  <a:srgbClr val="C00000"/>
                </a:solidFill>
                <a:effectLst>
                  <a:outerShdw blurRad="38100" dist="38100" dir="2700000" algn="tl">
                    <a:srgbClr val="000000">
                      <a:alpha val="43137"/>
                    </a:srgbClr>
                  </a:outerShdw>
                </a:effectLst>
                <a:latin typeface="+mn-lt"/>
                <a:ea typeface="+mn-ea"/>
                <a:cs typeface="Ali-A-Samik" pitchFamily="2" charset="-78"/>
              </a:rPr>
              <a:t>النّ</a:t>
            </a:r>
            <a:r>
              <a:rPr lang="ar-IQ" b="1" dirty="0" smtClean="0">
                <a:solidFill>
                  <a:srgbClr val="C00000"/>
                </a:solidFill>
                <a:effectLst>
                  <a:outerShdw blurRad="38100" dist="38100" dir="2700000" algn="tl">
                    <a:srgbClr val="000000">
                      <a:alpha val="43137"/>
                    </a:srgbClr>
                  </a:outerShdw>
                </a:effectLst>
                <a:latin typeface="+mn-lt"/>
                <a:ea typeface="+mn-ea"/>
                <a:cs typeface="Ali-A-Samik" pitchFamily="2" charset="-78"/>
              </a:rPr>
              <a:t>َ</a:t>
            </a:r>
            <a:r>
              <a:rPr lang="ar-SA" b="1" dirty="0" smtClean="0">
                <a:solidFill>
                  <a:srgbClr val="C00000"/>
                </a:solidFill>
                <a:effectLst>
                  <a:outerShdw blurRad="38100" dist="38100" dir="2700000" algn="tl">
                    <a:srgbClr val="000000">
                      <a:alpha val="43137"/>
                    </a:srgbClr>
                  </a:outerShdw>
                </a:effectLst>
                <a:latin typeface="+mn-lt"/>
                <a:ea typeface="+mn-ea"/>
                <a:cs typeface="Ali-A-Samik" pitchFamily="2" charset="-78"/>
              </a:rPr>
              <a:t>فس </a:t>
            </a:r>
            <a:r>
              <a:rPr lang="ar-SA" b="1" dirty="0">
                <a:solidFill>
                  <a:srgbClr val="C00000"/>
                </a:solidFill>
                <a:effectLst>
                  <a:outerShdw blurRad="38100" dist="38100" dir="2700000" algn="tl">
                    <a:srgbClr val="000000">
                      <a:alpha val="43137"/>
                    </a:srgbClr>
                  </a:outerShdw>
                </a:effectLst>
                <a:latin typeface="+mn-lt"/>
                <a:ea typeface="+mn-ea"/>
                <a:cs typeface="Ali-A-Samik" pitchFamily="2" charset="-78"/>
              </a:rPr>
              <a:t>الجنائي: </a:t>
            </a:r>
            <a:r>
              <a:rPr lang="en-US" sz="4000" b="1" dirty="0">
                <a:effectLst>
                  <a:outerShdw blurRad="38100" dist="38100" dir="2700000" algn="tl">
                    <a:srgbClr val="000000">
                      <a:alpha val="43137"/>
                    </a:srgbClr>
                  </a:outerShdw>
                </a:effectLst>
                <a:latin typeface="+mn-lt"/>
                <a:ea typeface="+mn-ea"/>
                <a:cs typeface="Ali-A-Sharif" pitchFamily="2" charset="-78"/>
              </a:rPr>
              <a:t/>
            </a:r>
            <a:br>
              <a:rPr lang="en-US" sz="4000" b="1" dirty="0">
                <a:effectLst>
                  <a:outerShdw blurRad="38100" dist="38100" dir="2700000" algn="tl">
                    <a:srgbClr val="000000">
                      <a:alpha val="43137"/>
                    </a:srgbClr>
                  </a:outerShdw>
                </a:effectLst>
                <a:latin typeface="+mn-lt"/>
                <a:ea typeface="+mn-ea"/>
                <a:cs typeface="Ali-A-Sharif" pitchFamily="2" charset="-78"/>
              </a:rPr>
            </a:br>
            <a:r>
              <a:rPr lang="en-US" b="1" dirty="0">
                <a:effectLst>
                  <a:outerShdw blurRad="38100" dist="38100" dir="2700000" algn="tl">
                    <a:srgbClr val="000000">
                      <a:alpha val="43137"/>
                    </a:srgbClr>
                  </a:outerShdw>
                </a:effectLst>
                <a:latin typeface="+mn-lt"/>
                <a:ea typeface="+mn-ea"/>
                <a:cs typeface="Ali-A-Sharif" pitchFamily="2" charset="-78"/>
              </a:rPr>
              <a:t>•  </a:t>
            </a:r>
            <a:r>
              <a:rPr lang="ar-IQ" b="1" dirty="0" smtClean="0">
                <a:effectLst>
                  <a:outerShdw blurRad="38100" dist="38100" dir="2700000" algn="tl">
                    <a:srgbClr val="000000">
                      <a:alpha val="43137"/>
                    </a:srgbClr>
                  </a:outerShdw>
                </a:effectLst>
                <a:latin typeface="+mn-lt"/>
                <a:ea typeface="+mn-ea"/>
                <a:cs typeface="Ali-A-Sharif" pitchFamily="2" charset="-78"/>
              </a:rPr>
              <a:t> </a:t>
            </a:r>
            <a:r>
              <a:rPr lang="ar-SA" b="1" dirty="0" smtClean="0">
                <a:effectLst>
                  <a:outerShdw blurRad="38100" dist="38100" dir="2700000" algn="tl">
                    <a:srgbClr val="000000">
                      <a:alpha val="43137"/>
                    </a:srgbClr>
                  </a:outerShdw>
                </a:effectLst>
                <a:latin typeface="+mn-lt"/>
                <a:ea typeface="+mn-ea"/>
                <a:cs typeface="Ali-A-Sharif" pitchFamily="2" charset="-78"/>
              </a:rPr>
              <a:t>فرع </a:t>
            </a:r>
            <a:r>
              <a:rPr lang="ar-SA" b="1" dirty="0">
                <a:effectLst>
                  <a:outerShdw blurRad="38100" dist="38100" dir="2700000" algn="tl">
                    <a:srgbClr val="000000">
                      <a:alpha val="43137"/>
                    </a:srgbClr>
                  </a:outerShdw>
                </a:effectLst>
                <a:latin typeface="+mn-lt"/>
                <a:ea typeface="+mn-ea"/>
                <a:cs typeface="Ali-A-Sharif" pitchFamily="2" charset="-78"/>
              </a:rPr>
              <a:t>تطبيقي لعلم </a:t>
            </a:r>
            <a:r>
              <a:rPr lang="ar-SA" b="1" dirty="0" smtClean="0">
                <a:effectLst>
                  <a:outerShdw blurRad="38100" dist="38100" dir="2700000" algn="tl">
                    <a:srgbClr val="000000">
                      <a:alpha val="43137"/>
                    </a:srgbClr>
                  </a:outerShdw>
                </a:effectLst>
                <a:latin typeface="+mn-lt"/>
                <a:ea typeface="+mn-ea"/>
                <a:cs typeface="Ali-A-Sharif" pitchFamily="2" charset="-78"/>
              </a:rPr>
              <a:t>الن</a:t>
            </a:r>
            <a:r>
              <a:rPr lang="ar-IQ" b="1" dirty="0" smtClean="0">
                <a:effectLst>
                  <a:outerShdw blurRad="38100" dist="38100" dir="2700000" algn="tl">
                    <a:srgbClr val="000000">
                      <a:alpha val="43137"/>
                    </a:srgbClr>
                  </a:outerShdw>
                </a:effectLst>
                <a:latin typeface="+mn-lt"/>
                <a:ea typeface="+mn-ea"/>
                <a:cs typeface="Ali-A-Sharif" pitchFamily="2" charset="-78"/>
              </a:rPr>
              <a:t>َّ</a:t>
            </a:r>
            <a:r>
              <a:rPr lang="ar-SA" b="1" dirty="0" smtClean="0">
                <a:effectLst>
                  <a:outerShdw blurRad="38100" dist="38100" dir="2700000" algn="tl">
                    <a:srgbClr val="000000">
                      <a:alpha val="43137"/>
                    </a:srgbClr>
                  </a:outerShdw>
                </a:effectLst>
                <a:latin typeface="+mn-lt"/>
                <a:ea typeface="+mn-ea"/>
                <a:cs typeface="Ali-A-Sharif" pitchFamily="2" charset="-78"/>
              </a:rPr>
              <a:t>فس الش</a:t>
            </a:r>
            <a:r>
              <a:rPr lang="ar-IQ" b="1" dirty="0" smtClean="0">
                <a:effectLst>
                  <a:outerShdw blurRad="38100" dist="38100" dir="2700000" algn="tl">
                    <a:srgbClr val="000000">
                      <a:alpha val="43137"/>
                    </a:srgbClr>
                  </a:outerShdw>
                </a:effectLst>
                <a:latin typeface="+mn-lt"/>
                <a:ea typeface="+mn-ea"/>
                <a:cs typeface="Ali-A-Sharif" pitchFamily="2" charset="-78"/>
              </a:rPr>
              <a:t>َّ</a:t>
            </a:r>
            <a:r>
              <a:rPr lang="ar-SA" b="1" dirty="0" smtClean="0">
                <a:effectLst>
                  <a:outerShdw blurRad="38100" dist="38100" dir="2700000" algn="tl">
                    <a:srgbClr val="000000">
                      <a:alpha val="43137"/>
                    </a:srgbClr>
                  </a:outerShdw>
                </a:effectLst>
                <a:latin typeface="+mn-lt"/>
                <a:ea typeface="+mn-ea"/>
                <a:cs typeface="Ali-A-Sharif" pitchFamily="2" charset="-78"/>
              </a:rPr>
              <a:t>واذ</a:t>
            </a:r>
            <a:r>
              <a:rPr lang="ar-IQ" b="1" dirty="0" smtClean="0">
                <a:effectLst>
                  <a:outerShdw blurRad="38100" dist="38100" dir="2700000" algn="tl">
                    <a:srgbClr val="000000">
                      <a:alpha val="43137"/>
                    </a:srgbClr>
                  </a:outerShdw>
                </a:effectLst>
                <a:latin typeface="+mn-lt"/>
                <a:ea typeface="+mn-ea"/>
                <a:cs typeface="Ali-A-Sharif" pitchFamily="2" charset="-78"/>
              </a:rPr>
              <a:t> </a:t>
            </a:r>
            <a:r>
              <a:rPr lang="en-US" b="1" dirty="0" smtClean="0">
                <a:effectLst>
                  <a:outerShdw blurRad="38100" dist="38100" dir="2700000" algn="tl">
                    <a:srgbClr val="000000">
                      <a:alpha val="43137"/>
                    </a:srgbClr>
                  </a:outerShdw>
                </a:effectLst>
                <a:latin typeface="+mn-lt"/>
                <a:ea typeface="+mn-ea"/>
                <a:cs typeface="Ali-A-Sharif" pitchFamily="2" charset="-78"/>
              </a:rPr>
              <a:t>.</a:t>
            </a:r>
            <a:r>
              <a:rPr lang="ar-IQ" b="1" dirty="0" smtClean="0">
                <a:effectLst>
                  <a:outerShdw blurRad="38100" dist="38100" dir="2700000" algn="tl">
                    <a:srgbClr val="000000">
                      <a:alpha val="43137"/>
                    </a:srgbClr>
                  </a:outerShdw>
                </a:effectLst>
                <a:latin typeface="+mn-lt"/>
                <a:ea typeface="+mn-ea"/>
                <a:cs typeface="Ali-A-Sharif" pitchFamily="2" charset="-78"/>
              </a:rPr>
              <a:t> </a:t>
            </a:r>
            <a:r>
              <a:rPr lang="en-US" b="1" dirty="0">
                <a:effectLst>
                  <a:outerShdw blurRad="38100" dist="38100" dir="2700000" algn="tl">
                    <a:srgbClr val="000000">
                      <a:alpha val="43137"/>
                    </a:srgbClr>
                  </a:outerShdw>
                </a:effectLst>
                <a:latin typeface="+mn-lt"/>
                <a:ea typeface="+mn-ea"/>
                <a:cs typeface="Ali-A-Sharif" pitchFamily="2" charset="-78"/>
              </a:rPr>
              <a:t/>
            </a:r>
            <a:br>
              <a:rPr lang="en-US" b="1" dirty="0">
                <a:effectLst>
                  <a:outerShdw blurRad="38100" dist="38100" dir="2700000" algn="tl">
                    <a:srgbClr val="000000">
                      <a:alpha val="43137"/>
                    </a:srgbClr>
                  </a:outerShdw>
                </a:effectLst>
                <a:latin typeface="+mn-lt"/>
                <a:ea typeface="+mn-ea"/>
                <a:cs typeface="Ali-A-Sharif" pitchFamily="2" charset="-78"/>
              </a:rPr>
            </a:br>
            <a:r>
              <a:rPr lang="en-US" b="1" dirty="0">
                <a:solidFill>
                  <a:srgbClr val="7030A0"/>
                </a:solidFill>
                <a:effectLst>
                  <a:outerShdw blurRad="38100" dist="38100" dir="2700000" algn="tl">
                    <a:srgbClr val="000000">
                      <a:alpha val="43137"/>
                    </a:srgbClr>
                  </a:outerShdw>
                </a:effectLst>
                <a:latin typeface="+mn-lt"/>
                <a:ea typeface="+mn-ea"/>
                <a:cs typeface="Ali-A-Sharif" pitchFamily="2" charset="-78"/>
              </a:rPr>
              <a:t>•  </a:t>
            </a:r>
            <a:r>
              <a:rPr lang="ar-IQ" b="1" dirty="0" smtClean="0">
                <a:solidFill>
                  <a:srgbClr val="7030A0"/>
                </a:solidFill>
                <a:effectLst>
                  <a:outerShdw blurRad="38100" dist="38100" dir="2700000" algn="tl">
                    <a:srgbClr val="000000">
                      <a:alpha val="43137"/>
                    </a:srgbClr>
                  </a:outerShdw>
                </a:effectLst>
                <a:latin typeface="+mn-lt"/>
                <a:ea typeface="+mn-ea"/>
                <a:cs typeface="Ali-A-Sharif" pitchFamily="2" charset="-78"/>
              </a:rPr>
              <a:t> </a:t>
            </a:r>
            <a:r>
              <a:rPr lang="ar-SA" b="1" dirty="0" smtClean="0">
                <a:solidFill>
                  <a:srgbClr val="7030A0"/>
                </a:solidFill>
                <a:effectLst>
                  <a:outerShdw blurRad="38100" dist="38100" dir="2700000" algn="tl">
                    <a:srgbClr val="000000">
                      <a:alpha val="43137"/>
                    </a:srgbClr>
                  </a:outerShdw>
                </a:effectLst>
                <a:latin typeface="+mn-lt"/>
                <a:ea typeface="+mn-ea"/>
                <a:cs typeface="Ali-A-Sharif" pitchFamily="2" charset="-78"/>
              </a:rPr>
              <a:t>يدرس </a:t>
            </a:r>
            <a:r>
              <a:rPr lang="ar-SA" b="1" dirty="0">
                <a:solidFill>
                  <a:srgbClr val="7030A0"/>
                </a:solidFill>
                <a:effectLst>
                  <a:outerShdw blurRad="38100" dist="38100" dir="2700000" algn="tl">
                    <a:srgbClr val="000000">
                      <a:alpha val="43137"/>
                    </a:srgbClr>
                  </a:outerShdw>
                </a:effectLst>
                <a:latin typeface="+mn-lt"/>
                <a:ea typeface="+mn-ea"/>
                <a:cs typeface="Ali-A-Sharif" pitchFamily="2" charset="-78"/>
              </a:rPr>
              <a:t>أسباب الجريمة وطرق </a:t>
            </a:r>
            <a:r>
              <a:rPr lang="ar-SA" b="1" dirty="0" smtClean="0">
                <a:solidFill>
                  <a:srgbClr val="7030A0"/>
                </a:solidFill>
                <a:effectLst>
                  <a:outerShdw blurRad="38100" dist="38100" dir="2700000" algn="tl">
                    <a:srgbClr val="000000">
                      <a:alpha val="43137"/>
                    </a:srgbClr>
                  </a:outerShdw>
                </a:effectLst>
                <a:latin typeface="+mn-lt"/>
                <a:ea typeface="+mn-ea"/>
                <a:cs typeface="Ali-A-Sharif" pitchFamily="2" charset="-78"/>
              </a:rPr>
              <a:t>علاجها</a:t>
            </a:r>
            <a:r>
              <a:rPr lang="ar-IQ" b="1" dirty="0" smtClean="0">
                <a:solidFill>
                  <a:srgbClr val="7030A0"/>
                </a:solidFill>
                <a:effectLst>
                  <a:outerShdw blurRad="38100" dist="38100" dir="2700000" algn="tl">
                    <a:srgbClr val="000000">
                      <a:alpha val="43137"/>
                    </a:srgbClr>
                  </a:outerShdw>
                </a:effectLst>
                <a:latin typeface="+mn-lt"/>
                <a:ea typeface="+mn-ea"/>
                <a:cs typeface="Ali-A-Sharif" pitchFamily="2" charset="-78"/>
              </a:rPr>
              <a:t> </a:t>
            </a:r>
            <a:r>
              <a:rPr lang="en-US" b="1" dirty="0" smtClean="0">
                <a:solidFill>
                  <a:srgbClr val="7030A0"/>
                </a:solidFill>
                <a:effectLst>
                  <a:outerShdw blurRad="38100" dist="38100" dir="2700000" algn="tl">
                    <a:srgbClr val="000000">
                      <a:alpha val="43137"/>
                    </a:srgbClr>
                  </a:outerShdw>
                </a:effectLst>
                <a:latin typeface="+mn-lt"/>
                <a:ea typeface="+mn-ea"/>
                <a:cs typeface="Ali-A-Sharif" pitchFamily="2" charset="-78"/>
              </a:rPr>
              <a:t>.</a:t>
            </a:r>
            <a:r>
              <a:rPr lang="ar-IQ" b="1" dirty="0" smtClean="0">
                <a:solidFill>
                  <a:srgbClr val="7030A0"/>
                </a:solidFill>
                <a:effectLst>
                  <a:outerShdw blurRad="38100" dist="38100" dir="2700000" algn="tl">
                    <a:srgbClr val="000000">
                      <a:alpha val="43137"/>
                    </a:srgbClr>
                  </a:outerShdw>
                </a:effectLst>
                <a:latin typeface="+mn-lt"/>
                <a:ea typeface="+mn-ea"/>
                <a:cs typeface="Ali-A-Sharif" pitchFamily="2" charset="-78"/>
              </a:rPr>
              <a:t> </a:t>
            </a:r>
            <a:endParaRPr lang="en-US" b="1" dirty="0">
              <a:solidFill>
                <a:srgbClr val="7030A0"/>
              </a:solidFill>
              <a:effectLst>
                <a:outerShdw blurRad="38100" dist="38100" dir="2700000" algn="tl">
                  <a:srgbClr val="000000">
                    <a:alpha val="43137"/>
                  </a:srgbClr>
                </a:outerShdw>
              </a:effectLst>
              <a:latin typeface="+mn-lt"/>
              <a:ea typeface="+mn-ea"/>
              <a:cs typeface="Ali-A-Sharif" pitchFamily="2" charset="-78"/>
            </a:endParaRPr>
          </a:p>
        </p:txBody>
      </p:sp>
    </p:spTree>
    <p:extLst>
      <p:ext uri="{BB962C8B-B14F-4D97-AF65-F5344CB8AC3E}">
        <p14:creationId xmlns:p14="http://schemas.microsoft.com/office/powerpoint/2010/main" val="3612119735"/>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
            <a:ext cx="12095018" cy="6650182"/>
          </a:xfrm>
        </p:spPr>
        <p:txBody>
          <a:bodyPr>
            <a:noAutofit/>
          </a:bodyPr>
          <a:lstStyle/>
          <a:p>
            <a:pPr algn="r" rtl="1">
              <a:lnSpc>
                <a:spcPct val="150000"/>
              </a:lnSpc>
            </a:pPr>
            <a:r>
              <a:rPr lang="ar-IQ" sz="3600" b="1" dirty="0" smtClean="0">
                <a:solidFill>
                  <a:srgbClr val="0070C0"/>
                </a:solidFill>
                <a:effectLst>
                  <a:outerShdw blurRad="38100" dist="38100" dir="2700000" algn="tl">
                    <a:srgbClr val="000000">
                      <a:alpha val="43137"/>
                    </a:srgbClr>
                  </a:outerShdw>
                </a:effectLst>
                <a:latin typeface="+mn-lt"/>
                <a:ea typeface="+mn-ea"/>
                <a:cs typeface="Ali-A-Samik" pitchFamily="2" charset="-78"/>
              </a:rPr>
              <a:t>  </a:t>
            </a:r>
            <a:r>
              <a:rPr lang="ar-SA" sz="4800" b="1" dirty="0">
                <a:solidFill>
                  <a:srgbClr val="FF0000"/>
                </a:solidFill>
                <a:effectLst>
                  <a:outerShdw blurRad="38100" dist="38100" dir="2700000" algn="tl">
                    <a:srgbClr val="000000">
                      <a:alpha val="43137"/>
                    </a:srgbClr>
                  </a:outerShdw>
                </a:effectLst>
                <a:latin typeface="+mn-lt"/>
                <a:ea typeface="+mn-ea"/>
                <a:cs typeface="MCS TOPAZ HIGH VER60" pitchFamily="2" charset="-78"/>
              </a:rPr>
              <a:t>5</a:t>
            </a:r>
            <a:r>
              <a:rPr lang="ar-SA" sz="4800" b="1" dirty="0">
                <a:solidFill>
                  <a:srgbClr val="FF0000"/>
                </a:solidFill>
                <a:effectLst>
                  <a:outerShdw blurRad="38100" dist="38100" dir="2700000" algn="tl">
                    <a:srgbClr val="000000">
                      <a:alpha val="43137"/>
                    </a:srgbClr>
                  </a:outerShdw>
                </a:effectLst>
                <a:latin typeface="+mn-lt"/>
                <a:ea typeface="+mn-ea"/>
                <a:cs typeface="Ali-A-Samik" pitchFamily="2" charset="-78"/>
              </a:rPr>
              <a:t>- علم </a:t>
            </a:r>
            <a:r>
              <a:rPr lang="ar-SA" sz="4800" b="1" dirty="0" smtClean="0">
                <a:solidFill>
                  <a:srgbClr val="FF0000"/>
                </a:solidFill>
                <a:effectLst>
                  <a:outerShdw blurRad="38100" dist="38100" dir="2700000" algn="tl">
                    <a:srgbClr val="000000">
                      <a:alpha val="43137"/>
                    </a:srgbClr>
                  </a:outerShdw>
                </a:effectLst>
                <a:latin typeface="+mn-lt"/>
                <a:ea typeface="+mn-ea"/>
                <a:cs typeface="Ali-A-Samik" pitchFamily="2" charset="-78"/>
              </a:rPr>
              <a:t>النّ</a:t>
            </a:r>
            <a:r>
              <a:rPr lang="ar-IQ" sz="4800" b="1" dirty="0" smtClean="0">
                <a:solidFill>
                  <a:srgbClr val="FF0000"/>
                </a:solidFill>
                <a:effectLst>
                  <a:outerShdw blurRad="38100" dist="38100" dir="2700000" algn="tl">
                    <a:srgbClr val="000000">
                      <a:alpha val="43137"/>
                    </a:srgbClr>
                  </a:outerShdw>
                </a:effectLst>
                <a:latin typeface="+mn-lt"/>
                <a:ea typeface="+mn-ea"/>
                <a:cs typeface="Ali-A-Samik" pitchFamily="2" charset="-78"/>
              </a:rPr>
              <a:t>َ</a:t>
            </a:r>
            <a:r>
              <a:rPr lang="ar-SA" sz="4800" b="1" dirty="0" smtClean="0">
                <a:solidFill>
                  <a:srgbClr val="FF0000"/>
                </a:solidFill>
                <a:effectLst>
                  <a:outerShdw blurRad="38100" dist="38100" dir="2700000" algn="tl">
                    <a:srgbClr val="000000">
                      <a:alpha val="43137"/>
                    </a:srgbClr>
                  </a:outerShdw>
                </a:effectLst>
                <a:latin typeface="+mn-lt"/>
                <a:ea typeface="+mn-ea"/>
                <a:cs typeface="Ali-A-Samik" pitchFamily="2" charset="-78"/>
              </a:rPr>
              <a:t>فس </a:t>
            </a:r>
            <a:r>
              <a:rPr lang="ar-SA" sz="4800" b="1" dirty="0">
                <a:solidFill>
                  <a:srgbClr val="FF0000"/>
                </a:solidFill>
                <a:effectLst>
                  <a:outerShdw blurRad="38100" dist="38100" dir="2700000" algn="tl">
                    <a:srgbClr val="000000">
                      <a:alpha val="43137"/>
                    </a:srgbClr>
                  </a:outerShdw>
                </a:effectLst>
                <a:latin typeface="+mn-lt"/>
                <a:ea typeface="+mn-ea"/>
                <a:cs typeface="Ali-A-Samik" pitchFamily="2" charset="-78"/>
              </a:rPr>
              <a:t>العسكري أو الحربي:</a:t>
            </a:r>
            <a:r>
              <a:rPr lang="en-US" sz="3200" b="1" dirty="0">
                <a:effectLst>
                  <a:outerShdw blurRad="38100" dist="38100" dir="2700000" algn="tl">
                    <a:srgbClr val="000000">
                      <a:alpha val="43137"/>
                    </a:srgbClr>
                  </a:outerShdw>
                </a:effectLst>
                <a:latin typeface="+mn-lt"/>
                <a:ea typeface="+mn-ea"/>
                <a:cs typeface="Ali-A-Sharif" pitchFamily="2" charset="-78"/>
              </a:rPr>
              <a:t/>
            </a:r>
            <a:br>
              <a:rPr lang="en-US" sz="3200" b="1" dirty="0">
                <a:effectLst>
                  <a:outerShdw blurRad="38100" dist="38100" dir="2700000" algn="tl">
                    <a:srgbClr val="000000">
                      <a:alpha val="43137"/>
                    </a:srgbClr>
                  </a:outerShdw>
                </a:effectLst>
                <a:latin typeface="+mn-lt"/>
                <a:ea typeface="+mn-ea"/>
                <a:cs typeface="Ali-A-Sharif" pitchFamily="2" charset="-78"/>
              </a:rPr>
            </a:br>
            <a:r>
              <a:rPr lang="en-US" sz="3200" b="1" dirty="0">
                <a:solidFill>
                  <a:srgbClr val="7030A0"/>
                </a:solidFill>
                <a:effectLst>
                  <a:outerShdw blurRad="38100" dist="38100" dir="2700000" algn="tl">
                    <a:srgbClr val="000000">
                      <a:alpha val="43137"/>
                    </a:srgbClr>
                  </a:outerShdw>
                </a:effectLst>
                <a:latin typeface="+mn-lt"/>
                <a:ea typeface="+mn-ea"/>
                <a:cs typeface="Ali-A-Sharif" pitchFamily="2" charset="-78"/>
              </a:rPr>
              <a:t>• </a:t>
            </a:r>
            <a:r>
              <a:rPr lang="ar-IQ" sz="3200" b="1" dirty="0" smtClean="0">
                <a:solidFill>
                  <a:srgbClr val="7030A0"/>
                </a:solidFill>
                <a:effectLst>
                  <a:outerShdw blurRad="38100" dist="38100" dir="2700000" algn="tl">
                    <a:srgbClr val="000000">
                      <a:alpha val="43137"/>
                    </a:srgbClr>
                  </a:outerShdw>
                </a:effectLst>
                <a:latin typeface="+mn-lt"/>
                <a:ea typeface="+mn-ea"/>
                <a:cs typeface="Ali-A-Sharif" pitchFamily="2" charset="-78"/>
              </a:rPr>
              <a:t> </a:t>
            </a:r>
            <a:r>
              <a:rPr lang="ar-SA" sz="3600" b="1" dirty="0" smtClean="0">
                <a:solidFill>
                  <a:srgbClr val="7030A0"/>
                </a:solidFill>
                <a:effectLst>
                  <a:outerShdw blurRad="38100" dist="38100" dir="2700000" algn="tl">
                    <a:srgbClr val="000000">
                      <a:alpha val="43137"/>
                    </a:srgbClr>
                  </a:outerShdw>
                </a:effectLst>
                <a:latin typeface="+mn-lt"/>
                <a:ea typeface="+mn-ea"/>
                <a:cs typeface="Ali-A-Sharif" pitchFamily="2" charset="-78"/>
              </a:rPr>
              <a:t>يطبق </a:t>
            </a:r>
            <a:r>
              <a:rPr lang="ar-SA" sz="3600" b="1" dirty="0">
                <a:solidFill>
                  <a:srgbClr val="7030A0"/>
                </a:solidFill>
                <a:effectLst>
                  <a:outerShdw blurRad="38100" dist="38100" dir="2700000" algn="tl">
                    <a:srgbClr val="000000">
                      <a:alpha val="43137"/>
                    </a:srgbClr>
                  </a:outerShdw>
                </a:effectLst>
                <a:latin typeface="+mn-lt"/>
                <a:ea typeface="+mn-ea"/>
                <a:cs typeface="Ali-A-Sharif" pitchFamily="2" charset="-78"/>
              </a:rPr>
              <a:t>مبادئ علم </a:t>
            </a:r>
            <a:r>
              <a:rPr lang="ar-SA" sz="3600" b="1" dirty="0" smtClean="0">
                <a:solidFill>
                  <a:srgbClr val="7030A0"/>
                </a:solidFill>
                <a:effectLst>
                  <a:outerShdw blurRad="38100" dist="38100" dir="2700000" algn="tl">
                    <a:srgbClr val="000000">
                      <a:alpha val="43137"/>
                    </a:srgbClr>
                  </a:outerShdw>
                </a:effectLst>
                <a:latin typeface="+mn-lt"/>
                <a:ea typeface="+mn-ea"/>
                <a:cs typeface="Ali-A-Sharif" pitchFamily="2" charset="-78"/>
              </a:rPr>
              <a:t>الن</a:t>
            </a:r>
            <a:r>
              <a:rPr lang="ar-IQ" sz="3600" b="1" dirty="0" smtClean="0">
                <a:solidFill>
                  <a:srgbClr val="7030A0"/>
                </a:solidFill>
                <a:effectLst>
                  <a:outerShdw blurRad="38100" dist="38100" dir="2700000" algn="tl">
                    <a:srgbClr val="000000">
                      <a:alpha val="43137"/>
                    </a:srgbClr>
                  </a:outerShdw>
                </a:effectLst>
                <a:latin typeface="+mn-lt"/>
                <a:ea typeface="+mn-ea"/>
                <a:cs typeface="Ali-A-Sharif" pitchFamily="2" charset="-78"/>
              </a:rPr>
              <a:t>َّ</a:t>
            </a:r>
            <a:r>
              <a:rPr lang="ar-SA" sz="3600" b="1" dirty="0" smtClean="0">
                <a:solidFill>
                  <a:srgbClr val="7030A0"/>
                </a:solidFill>
                <a:effectLst>
                  <a:outerShdw blurRad="38100" dist="38100" dir="2700000" algn="tl">
                    <a:srgbClr val="000000">
                      <a:alpha val="43137"/>
                    </a:srgbClr>
                  </a:outerShdw>
                </a:effectLst>
                <a:latin typeface="+mn-lt"/>
                <a:ea typeface="+mn-ea"/>
                <a:cs typeface="Ali-A-Sharif" pitchFamily="2" charset="-78"/>
              </a:rPr>
              <a:t>فس </a:t>
            </a:r>
            <a:r>
              <a:rPr lang="ar-SA" sz="3600" b="1" dirty="0">
                <a:solidFill>
                  <a:srgbClr val="7030A0"/>
                </a:solidFill>
                <a:effectLst>
                  <a:outerShdw blurRad="38100" dist="38100" dir="2700000" algn="tl">
                    <a:srgbClr val="000000">
                      <a:alpha val="43137"/>
                    </a:srgbClr>
                  </a:outerShdw>
                </a:effectLst>
                <a:latin typeface="+mn-lt"/>
                <a:ea typeface="+mn-ea"/>
                <a:cs typeface="Ali-A-Sharif" pitchFamily="2" charset="-78"/>
              </a:rPr>
              <a:t>في الجيش لزيادة كفاءة القوات </a:t>
            </a:r>
            <a:r>
              <a:rPr lang="ar-SA" sz="3600" b="1" dirty="0" smtClean="0">
                <a:solidFill>
                  <a:srgbClr val="7030A0"/>
                </a:solidFill>
                <a:effectLst>
                  <a:outerShdw blurRad="38100" dist="38100" dir="2700000" algn="tl">
                    <a:srgbClr val="000000">
                      <a:alpha val="43137"/>
                    </a:srgbClr>
                  </a:outerShdw>
                </a:effectLst>
                <a:latin typeface="+mn-lt"/>
                <a:ea typeface="+mn-ea"/>
                <a:cs typeface="Ali-A-Sharif" pitchFamily="2" charset="-78"/>
              </a:rPr>
              <a:t>المحاربة</a:t>
            </a:r>
            <a:r>
              <a:rPr lang="ar-IQ" sz="3600" b="1" dirty="0" smtClean="0">
                <a:solidFill>
                  <a:srgbClr val="7030A0"/>
                </a:solidFill>
                <a:effectLst>
                  <a:outerShdw blurRad="38100" dist="38100" dir="2700000" algn="tl">
                    <a:srgbClr val="000000">
                      <a:alpha val="43137"/>
                    </a:srgbClr>
                  </a:outerShdw>
                </a:effectLst>
                <a:latin typeface="+mn-lt"/>
                <a:ea typeface="+mn-ea"/>
                <a:cs typeface="Ali-A-Sharif" pitchFamily="2" charset="-78"/>
              </a:rPr>
              <a:t> </a:t>
            </a:r>
            <a:r>
              <a:rPr lang="en-US" sz="3600" b="1" dirty="0" smtClean="0">
                <a:solidFill>
                  <a:srgbClr val="7030A0"/>
                </a:solidFill>
                <a:effectLst>
                  <a:outerShdw blurRad="38100" dist="38100" dir="2700000" algn="tl">
                    <a:srgbClr val="000000">
                      <a:alpha val="43137"/>
                    </a:srgbClr>
                  </a:outerShdw>
                </a:effectLst>
                <a:latin typeface="+mn-lt"/>
                <a:ea typeface="+mn-ea"/>
                <a:cs typeface="Ali-A-Sharif" pitchFamily="2" charset="-78"/>
              </a:rPr>
              <a:t>.</a:t>
            </a:r>
            <a:r>
              <a:rPr lang="ar-IQ" sz="3600" b="1" dirty="0" smtClean="0">
                <a:solidFill>
                  <a:srgbClr val="7030A0"/>
                </a:solidFill>
                <a:effectLst>
                  <a:outerShdw blurRad="38100" dist="38100" dir="2700000" algn="tl">
                    <a:srgbClr val="000000">
                      <a:alpha val="43137"/>
                    </a:srgbClr>
                  </a:outerShdw>
                </a:effectLst>
                <a:latin typeface="+mn-lt"/>
                <a:ea typeface="+mn-ea"/>
                <a:cs typeface="Ali-A-Sharif" pitchFamily="2" charset="-78"/>
              </a:rPr>
              <a:t> </a:t>
            </a:r>
            <a:r>
              <a:rPr lang="en-US" sz="3200" b="1" dirty="0">
                <a:effectLst>
                  <a:outerShdw blurRad="38100" dist="38100" dir="2700000" algn="tl">
                    <a:srgbClr val="000000">
                      <a:alpha val="43137"/>
                    </a:srgbClr>
                  </a:outerShdw>
                </a:effectLst>
                <a:latin typeface="+mn-lt"/>
                <a:ea typeface="+mn-ea"/>
                <a:cs typeface="Ali-A-Sharif" pitchFamily="2" charset="-78"/>
              </a:rPr>
              <a:t/>
            </a:r>
            <a:br>
              <a:rPr lang="en-US" sz="3200" b="1" dirty="0">
                <a:effectLst>
                  <a:outerShdw blurRad="38100" dist="38100" dir="2700000" algn="tl">
                    <a:srgbClr val="000000">
                      <a:alpha val="43137"/>
                    </a:srgbClr>
                  </a:outerShdw>
                </a:effectLst>
                <a:latin typeface="+mn-lt"/>
                <a:ea typeface="+mn-ea"/>
                <a:cs typeface="Ali-A-Sharif" pitchFamily="2" charset="-78"/>
              </a:rPr>
            </a:br>
            <a:r>
              <a:rPr lang="en-US" sz="3200" b="1" dirty="0">
                <a:effectLst>
                  <a:outerShdw blurRad="38100" dist="38100" dir="2700000" algn="tl">
                    <a:srgbClr val="000000">
                      <a:alpha val="43137"/>
                    </a:srgbClr>
                  </a:outerShdw>
                </a:effectLst>
                <a:latin typeface="+mn-lt"/>
                <a:ea typeface="+mn-ea"/>
                <a:cs typeface="Ali-A-Sharif" pitchFamily="2" charset="-78"/>
              </a:rPr>
              <a:t>• </a:t>
            </a:r>
            <a:r>
              <a:rPr lang="ar-IQ" sz="3200" b="1" dirty="0" smtClean="0">
                <a:effectLst>
                  <a:outerShdw blurRad="38100" dist="38100" dir="2700000" algn="tl">
                    <a:srgbClr val="000000">
                      <a:alpha val="43137"/>
                    </a:srgbClr>
                  </a:outerShdw>
                </a:effectLst>
                <a:latin typeface="+mn-lt"/>
                <a:ea typeface="+mn-ea"/>
                <a:cs typeface="Ali-A-Sharif" pitchFamily="2" charset="-78"/>
              </a:rPr>
              <a:t> </a:t>
            </a:r>
            <a:r>
              <a:rPr lang="ar-SA" sz="3200" b="1" dirty="0" smtClean="0">
                <a:effectLst>
                  <a:outerShdw blurRad="38100" dist="38100" dir="2700000" algn="tl">
                    <a:srgbClr val="000000">
                      <a:alpha val="43137"/>
                    </a:srgbClr>
                  </a:outerShdw>
                </a:effectLst>
                <a:latin typeface="+mn-lt"/>
                <a:ea typeface="+mn-ea"/>
                <a:cs typeface="Ali-A-Sharif" pitchFamily="2" charset="-78"/>
              </a:rPr>
              <a:t>يستخدم </a:t>
            </a:r>
            <a:r>
              <a:rPr lang="ar-SA" sz="3200" b="1" dirty="0">
                <a:effectLst>
                  <a:outerShdw blurRad="38100" dist="38100" dir="2700000" algn="tl">
                    <a:srgbClr val="000000">
                      <a:alpha val="43137"/>
                    </a:srgbClr>
                  </a:outerShdw>
                </a:effectLst>
                <a:latin typeface="+mn-lt"/>
                <a:ea typeface="+mn-ea"/>
                <a:cs typeface="Ali-A-Sharif" pitchFamily="2" charset="-78"/>
              </a:rPr>
              <a:t>الاختبارات </a:t>
            </a:r>
            <a:r>
              <a:rPr lang="ar-SA" sz="3200" b="1" dirty="0" smtClean="0">
                <a:effectLst>
                  <a:outerShdw blurRad="38100" dist="38100" dir="2700000" algn="tl">
                    <a:srgbClr val="000000">
                      <a:alpha val="43137"/>
                    </a:srgbClr>
                  </a:outerShdw>
                </a:effectLst>
                <a:latin typeface="+mn-lt"/>
                <a:ea typeface="+mn-ea"/>
                <a:cs typeface="Ali-A-Sharif" pitchFamily="2" charset="-78"/>
              </a:rPr>
              <a:t>النفسي</a:t>
            </a:r>
            <a:r>
              <a:rPr lang="ar-IQ" sz="3200" b="1" dirty="0" smtClean="0">
                <a:effectLst>
                  <a:outerShdw blurRad="38100" dist="38100" dir="2700000" algn="tl">
                    <a:srgbClr val="000000">
                      <a:alpha val="43137"/>
                    </a:srgbClr>
                  </a:outerShdw>
                </a:effectLst>
                <a:latin typeface="+mn-lt"/>
                <a:ea typeface="+mn-ea"/>
                <a:cs typeface="Ali-A-Sharif" pitchFamily="2" charset="-78"/>
              </a:rPr>
              <a:t>َّ</a:t>
            </a:r>
            <a:r>
              <a:rPr lang="ar-SA" sz="3200" b="1" dirty="0" smtClean="0">
                <a:effectLst>
                  <a:outerShdw blurRad="38100" dist="38100" dir="2700000" algn="tl">
                    <a:srgbClr val="000000">
                      <a:alpha val="43137"/>
                    </a:srgbClr>
                  </a:outerShdw>
                </a:effectLst>
                <a:latin typeface="+mn-lt"/>
                <a:ea typeface="+mn-ea"/>
                <a:cs typeface="Ali-A-Sharif" pitchFamily="2" charset="-78"/>
              </a:rPr>
              <a:t>ة </a:t>
            </a:r>
            <a:r>
              <a:rPr lang="ar-SA" sz="3200" b="1" dirty="0">
                <a:effectLst>
                  <a:outerShdw blurRad="38100" dist="38100" dir="2700000" algn="tl">
                    <a:srgbClr val="000000">
                      <a:alpha val="43137"/>
                    </a:srgbClr>
                  </a:outerShdw>
                </a:effectLst>
                <a:latin typeface="+mn-lt"/>
                <a:ea typeface="+mn-ea"/>
                <a:cs typeface="Ali-A-Sharif" pitchFamily="2" charset="-78"/>
              </a:rPr>
              <a:t>لاختيار أنسب الجنود وتوزيعهم على الوحدات بما يناسب قدراتهم واستعداداتهم</a:t>
            </a:r>
            <a:r>
              <a:rPr lang="en-US" sz="3200" b="1" dirty="0">
                <a:effectLst>
                  <a:outerShdw blurRad="38100" dist="38100" dir="2700000" algn="tl">
                    <a:srgbClr val="000000">
                      <a:alpha val="43137"/>
                    </a:srgbClr>
                  </a:outerShdw>
                </a:effectLst>
                <a:latin typeface="+mn-lt"/>
                <a:ea typeface="+mn-ea"/>
                <a:cs typeface="Ali-A-Sharif" pitchFamily="2" charset="-78"/>
              </a:rPr>
              <a:t>.</a:t>
            </a:r>
            <a:br>
              <a:rPr lang="en-US" sz="3200" b="1" dirty="0">
                <a:effectLst>
                  <a:outerShdw blurRad="38100" dist="38100" dir="2700000" algn="tl">
                    <a:srgbClr val="000000">
                      <a:alpha val="43137"/>
                    </a:srgbClr>
                  </a:outerShdw>
                </a:effectLst>
                <a:latin typeface="+mn-lt"/>
                <a:ea typeface="+mn-ea"/>
                <a:cs typeface="Ali-A-Sharif" pitchFamily="2" charset="-78"/>
              </a:rPr>
            </a:br>
            <a:r>
              <a:rPr lang="en-US" sz="3200" b="1" dirty="0">
                <a:solidFill>
                  <a:srgbClr val="C00000"/>
                </a:solidFill>
                <a:effectLst>
                  <a:outerShdw blurRad="38100" dist="38100" dir="2700000" algn="tl">
                    <a:srgbClr val="000000">
                      <a:alpha val="43137"/>
                    </a:srgbClr>
                  </a:outerShdw>
                </a:effectLst>
                <a:latin typeface="+mn-lt"/>
                <a:ea typeface="+mn-ea"/>
                <a:cs typeface="Ali-A-Sharif" pitchFamily="2" charset="-78"/>
              </a:rPr>
              <a:t>• </a:t>
            </a:r>
            <a:r>
              <a:rPr lang="ar-IQ" sz="3200" b="1" dirty="0" smtClean="0">
                <a:solidFill>
                  <a:srgbClr val="C00000"/>
                </a:solidFill>
                <a:effectLst>
                  <a:outerShdw blurRad="38100" dist="38100" dir="2700000" algn="tl">
                    <a:srgbClr val="000000">
                      <a:alpha val="43137"/>
                    </a:srgbClr>
                  </a:outerShdw>
                </a:effectLst>
                <a:latin typeface="+mn-lt"/>
                <a:ea typeface="+mn-ea"/>
                <a:cs typeface="Ali-A-Sharif" pitchFamily="2" charset="-78"/>
              </a:rPr>
              <a:t> </a:t>
            </a:r>
            <a:r>
              <a:rPr lang="ar-SA" sz="3600" b="1" dirty="0" smtClean="0">
                <a:solidFill>
                  <a:srgbClr val="C00000"/>
                </a:solidFill>
                <a:effectLst>
                  <a:outerShdw blurRad="38100" dist="38100" dir="2700000" algn="tl">
                    <a:srgbClr val="000000">
                      <a:alpha val="43137"/>
                    </a:srgbClr>
                  </a:outerShdw>
                </a:effectLst>
                <a:latin typeface="+mn-lt"/>
                <a:ea typeface="+mn-ea"/>
                <a:cs typeface="Ali-A-Sharif" pitchFamily="2" charset="-78"/>
              </a:rPr>
              <a:t>يطبق </a:t>
            </a:r>
            <a:r>
              <a:rPr lang="ar-SA" sz="3600" b="1" dirty="0">
                <a:solidFill>
                  <a:srgbClr val="C00000"/>
                </a:solidFill>
                <a:effectLst>
                  <a:outerShdw blurRad="38100" dist="38100" dir="2700000" algn="tl">
                    <a:srgbClr val="000000">
                      <a:alpha val="43137"/>
                    </a:srgbClr>
                  </a:outerShdw>
                </a:effectLst>
                <a:latin typeface="+mn-lt"/>
                <a:ea typeface="+mn-ea"/>
                <a:cs typeface="Ali-A-Sharif" pitchFamily="2" charset="-78"/>
              </a:rPr>
              <a:t>مبادئ </a:t>
            </a:r>
            <a:r>
              <a:rPr lang="ar-SA" sz="3600" b="1" dirty="0" smtClean="0">
                <a:solidFill>
                  <a:srgbClr val="C00000"/>
                </a:solidFill>
                <a:effectLst>
                  <a:outerShdw blurRad="38100" dist="38100" dir="2700000" algn="tl">
                    <a:srgbClr val="000000">
                      <a:alpha val="43137"/>
                    </a:srgbClr>
                  </a:outerShdw>
                </a:effectLst>
                <a:latin typeface="+mn-lt"/>
                <a:ea typeface="+mn-ea"/>
                <a:cs typeface="Ali-A-Sharif" pitchFamily="2" charset="-78"/>
              </a:rPr>
              <a:t>الت</a:t>
            </a:r>
            <a:r>
              <a:rPr lang="ar-IQ" sz="3600" b="1" dirty="0" smtClean="0">
                <a:solidFill>
                  <a:srgbClr val="C00000"/>
                </a:solidFill>
                <a:effectLst>
                  <a:outerShdw blurRad="38100" dist="38100" dir="2700000" algn="tl">
                    <a:srgbClr val="000000">
                      <a:alpha val="43137"/>
                    </a:srgbClr>
                  </a:outerShdw>
                </a:effectLst>
                <a:latin typeface="+mn-lt"/>
                <a:ea typeface="+mn-ea"/>
                <a:cs typeface="Ali-A-Sharif" pitchFamily="2" charset="-78"/>
              </a:rPr>
              <a:t>َّ</a:t>
            </a:r>
            <a:r>
              <a:rPr lang="ar-SA" sz="3600" b="1" dirty="0" smtClean="0">
                <a:solidFill>
                  <a:srgbClr val="C00000"/>
                </a:solidFill>
                <a:effectLst>
                  <a:outerShdw blurRad="38100" dist="38100" dir="2700000" algn="tl">
                    <a:srgbClr val="000000">
                      <a:alpha val="43137"/>
                    </a:srgbClr>
                  </a:outerShdw>
                </a:effectLst>
                <a:latin typeface="+mn-lt"/>
                <a:ea typeface="+mn-ea"/>
                <a:cs typeface="Ali-A-Sharif" pitchFamily="2" charset="-78"/>
              </a:rPr>
              <a:t>عل</a:t>
            </a:r>
            <a:r>
              <a:rPr lang="ar-IQ" sz="3600" b="1" dirty="0" smtClean="0">
                <a:solidFill>
                  <a:srgbClr val="C00000"/>
                </a:solidFill>
                <a:effectLst>
                  <a:outerShdw blurRad="38100" dist="38100" dir="2700000" algn="tl">
                    <a:srgbClr val="000000">
                      <a:alpha val="43137"/>
                    </a:srgbClr>
                  </a:outerShdw>
                </a:effectLst>
                <a:latin typeface="+mn-lt"/>
                <a:ea typeface="+mn-ea"/>
                <a:cs typeface="Ali-A-Sharif" pitchFamily="2" charset="-78"/>
              </a:rPr>
              <a:t>ّ</a:t>
            </a:r>
            <a:r>
              <a:rPr lang="ar-SA" sz="3600" b="1" dirty="0" smtClean="0">
                <a:solidFill>
                  <a:srgbClr val="C00000"/>
                </a:solidFill>
                <a:effectLst>
                  <a:outerShdw blurRad="38100" dist="38100" dir="2700000" algn="tl">
                    <a:srgbClr val="000000">
                      <a:alpha val="43137"/>
                    </a:srgbClr>
                  </a:outerShdw>
                </a:effectLst>
                <a:latin typeface="+mn-lt"/>
                <a:ea typeface="+mn-ea"/>
                <a:cs typeface="Ali-A-Sharif" pitchFamily="2" charset="-78"/>
              </a:rPr>
              <a:t>م </a:t>
            </a:r>
            <a:r>
              <a:rPr lang="ar-SA" sz="3600" b="1" dirty="0">
                <a:solidFill>
                  <a:srgbClr val="C00000"/>
                </a:solidFill>
                <a:effectLst>
                  <a:outerShdw blurRad="38100" dist="38100" dir="2700000" algn="tl">
                    <a:srgbClr val="000000">
                      <a:alpha val="43137"/>
                    </a:srgbClr>
                  </a:outerShdw>
                </a:effectLst>
                <a:latin typeface="+mn-lt"/>
                <a:ea typeface="+mn-ea"/>
                <a:cs typeface="Ali-A-Sharif" pitchFamily="2" charset="-78"/>
              </a:rPr>
              <a:t>في برامج </a:t>
            </a:r>
            <a:r>
              <a:rPr lang="ar-SA" sz="3600" b="1" dirty="0" smtClean="0">
                <a:solidFill>
                  <a:srgbClr val="C00000"/>
                </a:solidFill>
                <a:effectLst>
                  <a:outerShdw blurRad="38100" dist="38100" dir="2700000" algn="tl">
                    <a:srgbClr val="000000">
                      <a:alpha val="43137"/>
                    </a:srgbClr>
                  </a:outerShdw>
                </a:effectLst>
                <a:latin typeface="+mn-lt"/>
                <a:ea typeface="+mn-ea"/>
                <a:cs typeface="Ali-A-Sharif" pitchFamily="2" charset="-78"/>
              </a:rPr>
              <a:t>الت</a:t>
            </a:r>
            <a:r>
              <a:rPr lang="ar-IQ" sz="3600" b="1" dirty="0" smtClean="0">
                <a:solidFill>
                  <a:srgbClr val="C00000"/>
                </a:solidFill>
                <a:effectLst>
                  <a:outerShdw blurRad="38100" dist="38100" dir="2700000" algn="tl">
                    <a:srgbClr val="000000">
                      <a:alpha val="43137"/>
                    </a:srgbClr>
                  </a:outerShdw>
                </a:effectLst>
                <a:latin typeface="+mn-lt"/>
                <a:ea typeface="+mn-ea"/>
                <a:cs typeface="Ali-A-Sharif" pitchFamily="2" charset="-78"/>
              </a:rPr>
              <a:t>َّ</a:t>
            </a:r>
            <a:r>
              <a:rPr lang="ar-SA" sz="3600" b="1" dirty="0" smtClean="0">
                <a:solidFill>
                  <a:srgbClr val="C00000"/>
                </a:solidFill>
                <a:effectLst>
                  <a:outerShdw blurRad="38100" dist="38100" dir="2700000" algn="tl">
                    <a:srgbClr val="000000">
                      <a:alpha val="43137"/>
                    </a:srgbClr>
                  </a:outerShdw>
                </a:effectLst>
                <a:latin typeface="+mn-lt"/>
                <a:ea typeface="+mn-ea"/>
                <a:cs typeface="Ali-A-Sharif" pitchFamily="2" charset="-78"/>
              </a:rPr>
              <a:t>دريب العسكري</a:t>
            </a:r>
            <a:r>
              <a:rPr lang="ar-IQ" sz="3600" b="1" dirty="0" smtClean="0">
                <a:solidFill>
                  <a:srgbClr val="C00000"/>
                </a:solidFill>
                <a:effectLst>
                  <a:outerShdw blurRad="38100" dist="38100" dir="2700000" algn="tl">
                    <a:srgbClr val="000000">
                      <a:alpha val="43137"/>
                    </a:srgbClr>
                  </a:outerShdw>
                </a:effectLst>
                <a:latin typeface="+mn-lt"/>
                <a:ea typeface="+mn-ea"/>
                <a:cs typeface="Ali-A-Sharif" pitchFamily="2" charset="-78"/>
              </a:rPr>
              <a:t> </a:t>
            </a:r>
            <a:r>
              <a:rPr lang="en-US" sz="3600" b="1" dirty="0" smtClean="0">
                <a:solidFill>
                  <a:srgbClr val="C00000"/>
                </a:solidFill>
                <a:effectLst>
                  <a:outerShdw blurRad="38100" dist="38100" dir="2700000" algn="tl">
                    <a:srgbClr val="000000">
                      <a:alpha val="43137"/>
                    </a:srgbClr>
                  </a:outerShdw>
                </a:effectLst>
                <a:latin typeface="+mn-lt"/>
                <a:ea typeface="+mn-ea"/>
                <a:cs typeface="Ali-A-Sharif" pitchFamily="2" charset="-78"/>
              </a:rPr>
              <a:t>.</a:t>
            </a:r>
            <a:r>
              <a:rPr lang="en-US" sz="3200" b="1" dirty="0">
                <a:effectLst>
                  <a:outerShdw blurRad="38100" dist="38100" dir="2700000" algn="tl">
                    <a:srgbClr val="000000">
                      <a:alpha val="43137"/>
                    </a:srgbClr>
                  </a:outerShdw>
                </a:effectLst>
                <a:latin typeface="+mn-lt"/>
                <a:ea typeface="+mn-ea"/>
                <a:cs typeface="Ali-A-Sharif" pitchFamily="2" charset="-78"/>
              </a:rPr>
              <a:t/>
            </a:r>
            <a:br>
              <a:rPr lang="en-US" sz="3200" b="1" dirty="0">
                <a:effectLst>
                  <a:outerShdw blurRad="38100" dist="38100" dir="2700000" algn="tl">
                    <a:srgbClr val="000000">
                      <a:alpha val="43137"/>
                    </a:srgbClr>
                  </a:outerShdw>
                </a:effectLst>
                <a:latin typeface="+mn-lt"/>
                <a:ea typeface="+mn-ea"/>
                <a:cs typeface="Ali-A-Sharif" pitchFamily="2" charset="-78"/>
              </a:rPr>
            </a:br>
            <a:r>
              <a:rPr lang="en-US" sz="3200" b="1" dirty="0">
                <a:solidFill>
                  <a:srgbClr val="0070C0"/>
                </a:solidFill>
                <a:effectLst>
                  <a:outerShdw blurRad="38100" dist="38100" dir="2700000" algn="tl">
                    <a:srgbClr val="000000">
                      <a:alpha val="43137"/>
                    </a:srgbClr>
                  </a:outerShdw>
                </a:effectLst>
                <a:latin typeface="+mn-lt"/>
                <a:ea typeface="+mn-ea"/>
                <a:cs typeface="Ali-A-Sharif" pitchFamily="2" charset="-78"/>
              </a:rPr>
              <a:t>• </a:t>
            </a:r>
            <a:r>
              <a:rPr lang="ar-IQ" sz="3200" b="1" dirty="0" smtClean="0">
                <a:solidFill>
                  <a:srgbClr val="0070C0"/>
                </a:solidFill>
                <a:effectLst>
                  <a:outerShdw blurRad="38100" dist="38100" dir="2700000" algn="tl">
                    <a:srgbClr val="000000">
                      <a:alpha val="43137"/>
                    </a:srgbClr>
                  </a:outerShdw>
                </a:effectLst>
                <a:latin typeface="+mn-lt"/>
                <a:ea typeface="+mn-ea"/>
                <a:cs typeface="Ali-A-Sharif" pitchFamily="2" charset="-78"/>
              </a:rPr>
              <a:t> </a:t>
            </a:r>
            <a:r>
              <a:rPr lang="ar-SA" sz="3600" b="1" dirty="0" smtClean="0">
                <a:solidFill>
                  <a:srgbClr val="0070C0"/>
                </a:solidFill>
                <a:effectLst>
                  <a:outerShdw blurRad="38100" dist="38100" dir="2700000" algn="tl">
                    <a:srgbClr val="000000">
                      <a:alpha val="43137"/>
                    </a:srgbClr>
                  </a:outerShdw>
                </a:effectLst>
                <a:latin typeface="+mn-lt"/>
                <a:ea typeface="+mn-ea"/>
                <a:cs typeface="Ali-A-Sharif" pitchFamily="2" charset="-78"/>
              </a:rPr>
              <a:t>يدرس </a:t>
            </a:r>
            <a:r>
              <a:rPr lang="ar-SA" sz="3600" b="1" dirty="0">
                <a:solidFill>
                  <a:srgbClr val="0070C0"/>
                </a:solidFill>
                <a:effectLst>
                  <a:outerShdw blurRad="38100" dist="38100" dir="2700000" algn="tl">
                    <a:srgbClr val="000000">
                      <a:alpha val="43137"/>
                    </a:srgbClr>
                  </a:outerShdw>
                </a:effectLst>
                <a:latin typeface="+mn-lt"/>
                <a:ea typeface="+mn-ea"/>
                <a:cs typeface="Ali-A-Sharif" pitchFamily="2" charset="-78"/>
              </a:rPr>
              <a:t>المشكلات </a:t>
            </a:r>
            <a:r>
              <a:rPr lang="ar-SA" sz="3600" b="1" dirty="0" smtClean="0">
                <a:solidFill>
                  <a:srgbClr val="0070C0"/>
                </a:solidFill>
                <a:effectLst>
                  <a:outerShdw blurRad="38100" dist="38100" dir="2700000" algn="tl">
                    <a:srgbClr val="000000">
                      <a:alpha val="43137"/>
                    </a:srgbClr>
                  </a:outerShdw>
                </a:effectLst>
                <a:latin typeface="+mn-lt"/>
                <a:ea typeface="+mn-ea"/>
                <a:cs typeface="Ali-A-Sharif" pitchFamily="2" charset="-78"/>
              </a:rPr>
              <a:t>الن</a:t>
            </a:r>
            <a:r>
              <a:rPr lang="ar-IQ" sz="3600" b="1" dirty="0" smtClean="0">
                <a:solidFill>
                  <a:srgbClr val="0070C0"/>
                </a:solidFill>
                <a:effectLst>
                  <a:outerShdw blurRad="38100" dist="38100" dir="2700000" algn="tl">
                    <a:srgbClr val="000000">
                      <a:alpha val="43137"/>
                    </a:srgbClr>
                  </a:outerShdw>
                </a:effectLst>
                <a:latin typeface="+mn-lt"/>
                <a:ea typeface="+mn-ea"/>
                <a:cs typeface="Ali-A-Sharif" pitchFamily="2" charset="-78"/>
              </a:rPr>
              <a:t>َّ</a:t>
            </a:r>
            <a:r>
              <a:rPr lang="ar-SA" sz="3600" b="1" dirty="0" smtClean="0">
                <a:solidFill>
                  <a:srgbClr val="0070C0"/>
                </a:solidFill>
                <a:effectLst>
                  <a:outerShdw blurRad="38100" dist="38100" dir="2700000" algn="tl">
                    <a:srgbClr val="000000">
                      <a:alpha val="43137"/>
                    </a:srgbClr>
                  </a:outerShdw>
                </a:effectLst>
                <a:latin typeface="+mn-lt"/>
                <a:ea typeface="+mn-ea"/>
                <a:cs typeface="Ali-A-Sharif" pitchFamily="2" charset="-78"/>
              </a:rPr>
              <a:t>فسي</a:t>
            </a:r>
            <a:r>
              <a:rPr lang="ar-IQ" sz="3600" b="1" dirty="0" smtClean="0">
                <a:solidFill>
                  <a:srgbClr val="0070C0"/>
                </a:solidFill>
                <a:effectLst>
                  <a:outerShdw blurRad="38100" dist="38100" dir="2700000" algn="tl">
                    <a:srgbClr val="000000">
                      <a:alpha val="43137"/>
                    </a:srgbClr>
                  </a:outerShdw>
                </a:effectLst>
                <a:latin typeface="+mn-lt"/>
                <a:ea typeface="+mn-ea"/>
                <a:cs typeface="Ali-A-Sharif" pitchFamily="2" charset="-78"/>
              </a:rPr>
              <a:t>َّ</a:t>
            </a:r>
            <a:r>
              <a:rPr lang="ar-SA" sz="3600" b="1" dirty="0" smtClean="0">
                <a:solidFill>
                  <a:srgbClr val="0070C0"/>
                </a:solidFill>
                <a:effectLst>
                  <a:outerShdw blurRad="38100" dist="38100" dir="2700000" algn="tl">
                    <a:srgbClr val="000000">
                      <a:alpha val="43137"/>
                    </a:srgbClr>
                  </a:outerShdw>
                </a:effectLst>
                <a:latin typeface="+mn-lt"/>
                <a:ea typeface="+mn-ea"/>
                <a:cs typeface="Ali-A-Sharif" pitchFamily="2" charset="-78"/>
              </a:rPr>
              <a:t>ة المتعل</a:t>
            </a:r>
            <a:r>
              <a:rPr lang="ar-IQ" sz="3600" b="1" dirty="0" smtClean="0">
                <a:solidFill>
                  <a:srgbClr val="0070C0"/>
                </a:solidFill>
                <a:effectLst>
                  <a:outerShdw blurRad="38100" dist="38100" dir="2700000" algn="tl">
                    <a:srgbClr val="000000">
                      <a:alpha val="43137"/>
                    </a:srgbClr>
                  </a:outerShdw>
                </a:effectLst>
                <a:latin typeface="+mn-lt"/>
                <a:ea typeface="+mn-ea"/>
                <a:cs typeface="Ali-A-Sharif" pitchFamily="2" charset="-78"/>
              </a:rPr>
              <a:t>ّ</a:t>
            </a:r>
            <a:r>
              <a:rPr lang="ar-SA" sz="3600" b="1" dirty="0" smtClean="0">
                <a:solidFill>
                  <a:srgbClr val="0070C0"/>
                </a:solidFill>
                <a:effectLst>
                  <a:outerShdw blurRad="38100" dist="38100" dir="2700000" algn="tl">
                    <a:srgbClr val="000000">
                      <a:alpha val="43137"/>
                    </a:srgbClr>
                  </a:outerShdw>
                </a:effectLst>
                <a:latin typeface="+mn-lt"/>
                <a:ea typeface="+mn-ea"/>
                <a:cs typeface="Ali-A-Sharif" pitchFamily="2" charset="-78"/>
              </a:rPr>
              <a:t>قة </a:t>
            </a:r>
            <a:r>
              <a:rPr lang="ar-SA" sz="3600" b="1" dirty="0">
                <a:solidFill>
                  <a:srgbClr val="0070C0"/>
                </a:solidFill>
                <a:effectLst>
                  <a:outerShdw blurRad="38100" dist="38100" dir="2700000" algn="tl">
                    <a:srgbClr val="000000">
                      <a:alpha val="43137"/>
                    </a:srgbClr>
                  </a:outerShdw>
                </a:effectLst>
                <a:latin typeface="+mn-lt"/>
                <a:ea typeface="+mn-ea"/>
                <a:cs typeface="Ali-A-Sharif" pitchFamily="2" charset="-78"/>
              </a:rPr>
              <a:t>باستخدام الحواس في ميدان القتال حتى يستطيع الجنود توظيف حواسهم على أحسن </a:t>
            </a:r>
            <a:r>
              <a:rPr lang="ar-SA" sz="3600" b="1" dirty="0" smtClean="0">
                <a:solidFill>
                  <a:srgbClr val="0070C0"/>
                </a:solidFill>
                <a:effectLst>
                  <a:outerShdw blurRad="38100" dist="38100" dir="2700000" algn="tl">
                    <a:srgbClr val="000000">
                      <a:alpha val="43137"/>
                    </a:srgbClr>
                  </a:outerShdw>
                </a:effectLst>
                <a:latin typeface="+mn-lt"/>
                <a:ea typeface="+mn-ea"/>
                <a:cs typeface="Ali-A-Sharif" pitchFamily="2" charset="-78"/>
              </a:rPr>
              <a:t>وجه</a:t>
            </a:r>
            <a:r>
              <a:rPr lang="ar-IQ" sz="3600" b="1" dirty="0" smtClean="0">
                <a:solidFill>
                  <a:srgbClr val="0070C0"/>
                </a:solidFill>
                <a:effectLst>
                  <a:outerShdw blurRad="38100" dist="38100" dir="2700000" algn="tl">
                    <a:srgbClr val="000000">
                      <a:alpha val="43137"/>
                    </a:srgbClr>
                  </a:outerShdw>
                </a:effectLst>
                <a:latin typeface="+mn-lt"/>
                <a:ea typeface="+mn-ea"/>
                <a:cs typeface="Ali-A-Sharif" pitchFamily="2" charset="-78"/>
              </a:rPr>
              <a:t> </a:t>
            </a:r>
            <a:r>
              <a:rPr lang="en-US" sz="3600" b="1" dirty="0" smtClean="0">
                <a:solidFill>
                  <a:srgbClr val="0070C0"/>
                </a:solidFill>
                <a:effectLst>
                  <a:outerShdw blurRad="38100" dist="38100" dir="2700000" algn="tl">
                    <a:srgbClr val="000000">
                      <a:alpha val="43137"/>
                    </a:srgbClr>
                  </a:outerShdw>
                </a:effectLst>
                <a:latin typeface="+mn-lt"/>
                <a:ea typeface="+mn-ea"/>
                <a:cs typeface="Ali-A-Sharif" pitchFamily="2" charset="-78"/>
              </a:rPr>
              <a:t>.</a:t>
            </a:r>
            <a:r>
              <a:rPr lang="ar-IQ" sz="3600" b="1" dirty="0" smtClean="0">
                <a:solidFill>
                  <a:srgbClr val="0070C0"/>
                </a:solidFill>
                <a:effectLst>
                  <a:outerShdw blurRad="38100" dist="38100" dir="2700000" algn="tl">
                    <a:srgbClr val="000000">
                      <a:alpha val="43137"/>
                    </a:srgbClr>
                  </a:outerShdw>
                </a:effectLst>
                <a:latin typeface="+mn-lt"/>
                <a:ea typeface="+mn-ea"/>
                <a:cs typeface="Ali-A-Sharif" pitchFamily="2" charset="-78"/>
              </a:rPr>
              <a:t> </a:t>
            </a:r>
            <a:r>
              <a:rPr lang="en-US" sz="3200" b="1" dirty="0">
                <a:effectLst>
                  <a:outerShdw blurRad="38100" dist="38100" dir="2700000" algn="tl">
                    <a:srgbClr val="000000">
                      <a:alpha val="43137"/>
                    </a:srgbClr>
                  </a:outerShdw>
                </a:effectLst>
                <a:latin typeface="+mn-lt"/>
                <a:ea typeface="+mn-ea"/>
                <a:cs typeface="Ali-A-Sharif" pitchFamily="2" charset="-78"/>
              </a:rPr>
              <a:t/>
            </a:r>
            <a:br>
              <a:rPr lang="en-US" sz="3200" b="1" dirty="0">
                <a:effectLst>
                  <a:outerShdw blurRad="38100" dist="38100" dir="2700000" algn="tl">
                    <a:srgbClr val="000000">
                      <a:alpha val="43137"/>
                    </a:srgbClr>
                  </a:outerShdw>
                </a:effectLst>
                <a:latin typeface="+mn-lt"/>
                <a:ea typeface="+mn-ea"/>
                <a:cs typeface="Ali-A-Sharif" pitchFamily="2" charset="-78"/>
              </a:rPr>
            </a:br>
            <a:r>
              <a:rPr lang="en-US" sz="3200" b="1" dirty="0">
                <a:solidFill>
                  <a:srgbClr val="00B050"/>
                </a:solidFill>
                <a:effectLst>
                  <a:outerShdw blurRad="38100" dist="38100" dir="2700000" algn="tl">
                    <a:srgbClr val="000000">
                      <a:alpha val="43137"/>
                    </a:srgbClr>
                  </a:outerShdw>
                </a:effectLst>
                <a:latin typeface="+mn-lt"/>
                <a:ea typeface="+mn-ea"/>
                <a:cs typeface="Ali-A-Sharif" pitchFamily="2" charset="-78"/>
              </a:rPr>
              <a:t>• </a:t>
            </a:r>
            <a:r>
              <a:rPr lang="ar-IQ" sz="3200" b="1" dirty="0" smtClean="0">
                <a:solidFill>
                  <a:srgbClr val="00B050"/>
                </a:solidFill>
                <a:effectLst>
                  <a:outerShdw blurRad="38100" dist="38100" dir="2700000" algn="tl">
                    <a:srgbClr val="000000">
                      <a:alpha val="43137"/>
                    </a:srgbClr>
                  </a:outerShdw>
                </a:effectLst>
                <a:latin typeface="+mn-lt"/>
                <a:ea typeface="+mn-ea"/>
                <a:cs typeface="Ali-A-Sharif" pitchFamily="2" charset="-78"/>
              </a:rPr>
              <a:t> </a:t>
            </a:r>
            <a:r>
              <a:rPr lang="ar-SA" sz="3600" b="1" dirty="0" smtClean="0">
                <a:solidFill>
                  <a:srgbClr val="00B050"/>
                </a:solidFill>
                <a:effectLst>
                  <a:outerShdw blurRad="38100" dist="38100" dir="2700000" algn="tl">
                    <a:srgbClr val="000000">
                      <a:alpha val="43137"/>
                    </a:srgbClr>
                  </a:outerShdw>
                </a:effectLst>
                <a:latin typeface="+mn-lt"/>
                <a:ea typeface="+mn-ea"/>
                <a:cs typeface="Ali-A-Sharif" pitchFamily="2" charset="-78"/>
              </a:rPr>
              <a:t>يدرس </a:t>
            </a:r>
            <a:r>
              <a:rPr lang="ar-SA" sz="3600" b="1" dirty="0">
                <a:solidFill>
                  <a:srgbClr val="00B050"/>
                </a:solidFill>
                <a:effectLst>
                  <a:outerShdw blurRad="38100" dist="38100" dir="2700000" algn="tl">
                    <a:srgbClr val="000000">
                      <a:alpha val="43137"/>
                    </a:srgbClr>
                  </a:outerShdw>
                </a:effectLst>
                <a:latin typeface="+mn-lt"/>
                <a:ea typeface="+mn-ea"/>
                <a:cs typeface="Ali-A-Sharif" pitchFamily="2" charset="-78"/>
              </a:rPr>
              <a:t>سيكولوجية القيادة </a:t>
            </a:r>
            <a:r>
              <a:rPr lang="ar-SA" sz="3600" b="1" dirty="0" smtClean="0">
                <a:solidFill>
                  <a:srgbClr val="00B050"/>
                </a:solidFill>
                <a:effectLst>
                  <a:outerShdw blurRad="38100" dist="38100" dir="2700000" algn="tl">
                    <a:srgbClr val="000000">
                      <a:alpha val="43137"/>
                    </a:srgbClr>
                  </a:outerShdw>
                </a:effectLst>
                <a:latin typeface="+mn-lt"/>
                <a:ea typeface="+mn-ea"/>
                <a:cs typeface="Ali-A-Sharif" pitchFamily="2" charset="-78"/>
              </a:rPr>
              <a:t>والر</a:t>
            </a:r>
            <a:r>
              <a:rPr lang="ar-IQ" sz="3600" b="1" dirty="0" smtClean="0">
                <a:solidFill>
                  <a:srgbClr val="00B050"/>
                </a:solidFill>
                <a:effectLst>
                  <a:outerShdw blurRad="38100" dist="38100" dir="2700000" algn="tl">
                    <a:srgbClr val="000000">
                      <a:alpha val="43137"/>
                    </a:srgbClr>
                  </a:outerShdw>
                </a:effectLst>
                <a:latin typeface="+mn-lt"/>
                <a:ea typeface="+mn-ea"/>
                <a:cs typeface="Ali-A-Sharif" pitchFamily="2" charset="-78"/>
              </a:rPr>
              <a:t>ّ</a:t>
            </a:r>
            <a:r>
              <a:rPr lang="ar-SA" sz="3600" b="1" dirty="0" smtClean="0">
                <a:solidFill>
                  <a:srgbClr val="00B050"/>
                </a:solidFill>
                <a:effectLst>
                  <a:outerShdw blurRad="38100" dist="38100" dir="2700000" algn="tl">
                    <a:srgbClr val="000000">
                      <a:alpha val="43137"/>
                    </a:srgbClr>
                  </a:outerShdw>
                </a:effectLst>
                <a:latin typeface="+mn-lt"/>
                <a:ea typeface="+mn-ea"/>
                <a:cs typeface="Ali-A-Sharif" pitchFamily="2" charset="-78"/>
              </a:rPr>
              <a:t>وح المعنوي</a:t>
            </a:r>
            <a:r>
              <a:rPr lang="ar-IQ" sz="3600" b="1" dirty="0" smtClean="0">
                <a:solidFill>
                  <a:srgbClr val="00B050"/>
                </a:solidFill>
                <a:effectLst>
                  <a:outerShdw blurRad="38100" dist="38100" dir="2700000" algn="tl">
                    <a:srgbClr val="000000">
                      <a:alpha val="43137"/>
                    </a:srgbClr>
                  </a:outerShdw>
                </a:effectLst>
                <a:latin typeface="+mn-lt"/>
                <a:ea typeface="+mn-ea"/>
                <a:cs typeface="Ali-A-Sharif" pitchFamily="2" charset="-78"/>
              </a:rPr>
              <a:t>َّ</a:t>
            </a:r>
            <a:r>
              <a:rPr lang="ar-SA" sz="3600" b="1" dirty="0" smtClean="0">
                <a:solidFill>
                  <a:srgbClr val="00B050"/>
                </a:solidFill>
                <a:effectLst>
                  <a:outerShdw blurRad="38100" dist="38100" dir="2700000" algn="tl">
                    <a:srgbClr val="000000">
                      <a:alpha val="43137"/>
                    </a:srgbClr>
                  </a:outerShdw>
                </a:effectLst>
                <a:latin typeface="+mn-lt"/>
                <a:ea typeface="+mn-ea"/>
                <a:cs typeface="Ali-A-Sharif" pitchFamily="2" charset="-78"/>
              </a:rPr>
              <a:t>ة </a:t>
            </a:r>
            <a:r>
              <a:rPr lang="ar-SA" sz="3600" b="1" dirty="0">
                <a:solidFill>
                  <a:srgbClr val="00B050"/>
                </a:solidFill>
                <a:effectLst>
                  <a:outerShdw blurRad="38100" dist="38100" dir="2700000" algn="tl">
                    <a:srgbClr val="000000">
                      <a:alpha val="43137"/>
                    </a:srgbClr>
                  </a:outerShdw>
                </a:effectLst>
                <a:latin typeface="+mn-lt"/>
                <a:ea typeface="+mn-ea"/>
                <a:cs typeface="Ali-A-Sharif" pitchFamily="2" charset="-78"/>
              </a:rPr>
              <a:t>والدعاية والحرب </a:t>
            </a:r>
            <a:r>
              <a:rPr lang="ar-SA" sz="3600" b="1" dirty="0" smtClean="0">
                <a:solidFill>
                  <a:srgbClr val="00B050"/>
                </a:solidFill>
                <a:effectLst>
                  <a:outerShdw blurRad="38100" dist="38100" dir="2700000" algn="tl">
                    <a:srgbClr val="000000">
                      <a:alpha val="43137"/>
                    </a:srgbClr>
                  </a:outerShdw>
                </a:effectLst>
                <a:latin typeface="+mn-lt"/>
                <a:ea typeface="+mn-ea"/>
                <a:cs typeface="Ali-A-Sharif" pitchFamily="2" charset="-78"/>
              </a:rPr>
              <a:t>الن</a:t>
            </a:r>
            <a:r>
              <a:rPr lang="ar-IQ" sz="3600" b="1" dirty="0" smtClean="0">
                <a:solidFill>
                  <a:srgbClr val="00B050"/>
                </a:solidFill>
                <a:effectLst>
                  <a:outerShdw blurRad="38100" dist="38100" dir="2700000" algn="tl">
                    <a:srgbClr val="000000">
                      <a:alpha val="43137"/>
                    </a:srgbClr>
                  </a:outerShdw>
                </a:effectLst>
                <a:latin typeface="+mn-lt"/>
                <a:ea typeface="+mn-ea"/>
                <a:cs typeface="Ali-A-Sharif" pitchFamily="2" charset="-78"/>
              </a:rPr>
              <a:t>َّ</a:t>
            </a:r>
            <a:r>
              <a:rPr lang="ar-SA" sz="3600" b="1" dirty="0" smtClean="0">
                <a:solidFill>
                  <a:srgbClr val="00B050"/>
                </a:solidFill>
                <a:effectLst>
                  <a:outerShdw blurRad="38100" dist="38100" dir="2700000" algn="tl">
                    <a:srgbClr val="000000">
                      <a:alpha val="43137"/>
                    </a:srgbClr>
                  </a:outerShdw>
                </a:effectLst>
                <a:latin typeface="+mn-lt"/>
                <a:ea typeface="+mn-ea"/>
                <a:cs typeface="Ali-A-Sharif" pitchFamily="2" charset="-78"/>
              </a:rPr>
              <a:t>فسي</a:t>
            </a:r>
            <a:r>
              <a:rPr lang="ar-IQ" sz="3600" b="1" dirty="0" smtClean="0">
                <a:solidFill>
                  <a:srgbClr val="00B050"/>
                </a:solidFill>
                <a:effectLst>
                  <a:outerShdw blurRad="38100" dist="38100" dir="2700000" algn="tl">
                    <a:srgbClr val="000000">
                      <a:alpha val="43137"/>
                    </a:srgbClr>
                  </a:outerShdw>
                </a:effectLst>
                <a:latin typeface="+mn-lt"/>
                <a:ea typeface="+mn-ea"/>
                <a:cs typeface="Ali-A-Sharif" pitchFamily="2" charset="-78"/>
              </a:rPr>
              <a:t>َّ</a:t>
            </a:r>
            <a:r>
              <a:rPr lang="ar-SA" sz="3600" b="1" dirty="0" smtClean="0">
                <a:solidFill>
                  <a:srgbClr val="00B050"/>
                </a:solidFill>
                <a:effectLst>
                  <a:outerShdw blurRad="38100" dist="38100" dir="2700000" algn="tl">
                    <a:srgbClr val="000000">
                      <a:alpha val="43137"/>
                    </a:srgbClr>
                  </a:outerShdw>
                </a:effectLst>
                <a:latin typeface="+mn-lt"/>
                <a:ea typeface="+mn-ea"/>
                <a:cs typeface="Ali-A-Sharif" pitchFamily="2" charset="-78"/>
              </a:rPr>
              <a:t>ة</a:t>
            </a:r>
            <a:r>
              <a:rPr lang="ar-IQ" sz="3600" b="1" dirty="0" smtClean="0">
                <a:solidFill>
                  <a:srgbClr val="00B050"/>
                </a:solidFill>
                <a:effectLst>
                  <a:outerShdw blurRad="38100" dist="38100" dir="2700000" algn="tl">
                    <a:srgbClr val="000000">
                      <a:alpha val="43137"/>
                    </a:srgbClr>
                  </a:outerShdw>
                </a:effectLst>
                <a:latin typeface="+mn-lt"/>
                <a:ea typeface="+mn-ea"/>
                <a:cs typeface="Ali-A-Sharif" pitchFamily="2" charset="-78"/>
              </a:rPr>
              <a:t> </a:t>
            </a:r>
            <a:r>
              <a:rPr lang="en-US" sz="3600" b="1" dirty="0" smtClean="0">
                <a:solidFill>
                  <a:srgbClr val="00B050"/>
                </a:solidFill>
                <a:effectLst>
                  <a:outerShdw blurRad="38100" dist="38100" dir="2700000" algn="tl">
                    <a:srgbClr val="000000">
                      <a:alpha val="43137"/>
                    </a:srgbClr>
                  </a:outerShdw>
                </a:effectLst>
                <a:latin typeface="+mn-lt"/>
                <a:ea typeface="+mn-ea"/>
                <a:cs typeface="Ali-A-Sharif" pitchFamily="2" charset="-78"/>
              </a:rPr>
              <a:t>.</a:t>
            </a:r>
            <a:r>
              <a:rPr lang="en-US" sz="3200" b="1" dirty="0">
                <a:effectLst>
                  <a:outerShdw blurRad="38100" dist="38100" dir="2700000" algn="tl">
                    <a:srgbClr val="000000">
                      <a:alpha val="43137"/>
                    </a:srgbClr>
                  </a:outerShdw>
                </a:effectLst>
                <a:latin typeface="+mn-lt"/>
                <a:ea typeface="+mn-ea"/>
                <a:cs typeface="Ali-A-Sharif" pitchFamily="2" charset="-78"/>
              </a:rPr>
              <a:t/>
            </a:r>
            <a:br>
              <a:rPr lang="en-US" sz="3200" b="1" dirty="0">
                <a:effectLst>
                  <a:outerShdw blurRad="38100" dist="38100" dir="2700000" algn="tl">
                    <a:srgbClr val="000000">
                      <a:alpha val="43137"/>
                    </a:srgbClr>
                  </a:outerShdw>
                </a:effectLst>
                <a:latin typeface="+mn-lt"/>
                <a:ea typeface="+mn-ea"/>
                <a:cs typeface="Ali-A-Sharif" pitchFamily="2" charset="-78"/>
              </a:rPr>
            </a:br>
            <a:r>
              <a:rPr lang="en-US" sz="3200" b="1" dirty="0" smtClean="0">
                <a:solidFill>
                  <a:srgbClr val="002060"/>
                </a:solidFill>
                <a:effectLst>
                  <a:outerShdw blurRad="38100" dist="38100" dir="2700000" algn="tl">
                    <a:srgbClr val="000000">
                      <a:alpha val="43137"/>
                    </a:srgbClr>
                  </a:outerShdw>
                </a:effectLst>
                <a:latin typeface="+mn-lt"/>
                <a:ea typeface="+mn-ea"/>
                <a:cs typeface="Ali-A-Sharif" pitchFamily="2" charset="-78"/>
              </a:rPr>
              <a:t>•</a:t>
            </a:r>
            <a:r>
              <a:rPr lang="ar-IQ" sz="3200" b="1" dirty="0" smtClean="0">
                <a:solidFill>
                  <a:srgbClr val="002060"/>
                </a:solidFill>
                <a:effectLst>
                  <a:outerShdw blurRad="38100" dist="38100" dir="2700000" algn="tl">
                    <a:srgbClr val="000000">
                      <a:alpha val="43137"/>
                    </a:srgbClr>
                  </a:outerShdw>
                </a:effectLst>
                <a:latin typeface="+mn-lt"/>
                <a:ea typeface="+mn-ea"/>
                <a:cs typeface="Ali-A-Sharif" pitchFamily="2" charset="-78"/>
              </a:rPr>
              <a:t> </a:t>
            </a:r>
            <a:r>
              <a:rPr lang="ar-SA" sz="3600" b="1" dirty="0" smtClean="0">
                <a:solidFill>
                  <a:srgbClr val="002060"/>
                </a:solidFill>
                <a:effectLst>
                  <a:outerShdw blurRad="38100" dist="38100" dir="2700000" algn="tl">
                    <a:srgbClr val="000000">
                      <a:alpha val="43137"/>
                    </a:srgbClr>
                  </a:outerShdw>
                </a:effectLst>
                <a:latin typeface="+mn-lt"/>
                <a:ea typeface="+mn-ea"/>
                <a:cs typeface="Ali-A-Sharif" pitchFamily="2" charset="-78"/>
              </a:rPr>
              <a:t>علاج </a:t>
            </a:r>
            <a:r>
              <a:rPr lang="ar-SA" sz="3600" b="1" dirty="0">
                <a:solidFill>
                  <a:srgbClr val="002060"/>
                </a:solidFill>
                <a:effectLst>
                  <a:outerShdw blurRad="38100" dist="38100" dir="2700000" algn="tl">
                    <a:srgbClr val="000000">
                      <a:alpha val="43137"/>
                    </a:srgbClr>
                  </a:outerShdw>
                </a:effectLst>
                <a:latin typeface="+mn-lt"/>
                <a:ea typeface="+mn-ea"/>
                <a:cs typeface="Ali-A-Sharif" pitchFamily="2" charset="-78"/>
              </a:rPr>
              <a:t>وتأهيل الجنود بعد القتال من المصابين بصدمات </a:t>
            </a:r>
            <a:r>
              <a:rPr lang="ar-SA" sz="3600" b="1" dirty="0" smtClean="0">
                <a:solidFill>
                  <a:srgbClr val="002060"/>
                </a:solidFill>
                <a:effectLst>
                  <a:outerShdw blurRad="38100" dist="38100" dir="2700000" algn="tl">
                    <a:srgbClr val="000000">
                      <a:alpha val="43137"/>
                    </a:srgbClr>
                  </a:outerShdw>
                </a:effectLst>
                <a:latin typeface="+mn-lt"/>
                <a:ea typeface="+mn-ea"/>
                <a:cs typeface="Ali-A-Sharif" pitchFamily="2" charset="-78"/>
              </a:rPr>
              <a:t>نفسي</a:t>
            </a:r>
            <a:r>
              <a:rPr lang="ar-IQ" sz="3600" b="1" dirty="0" smtClean="0">
                <a:solidFill>
                  <a:srgbClr val="002060"/>
                </a:solidFill>
                <a:effectLst>
                  <a:outerShdw blurRad="38100" dist="38100" dir="2700000" algn="tl">
                    <a:srgbClr val="000000">
                      <a:alpha val="43137"/>
                    </a:srgbClr>
                  </a:outerShdw>
                </a:effectLst>
                <a:latin typeface="+mn-lt"/>
                <a:ea typeface="+mn-ea"/>
                <a:cs typeface="Ali-A-Sharif" pitchFamily="2" charset="-78"/>
              </a:rPr>
              <a:t>َّ</a:t>
            </a:r>
            <a:r>
              <a:rPr lang="ar-SA" sz="3600" b="1" dirty="0" smtClean="0">
                <a:solidFill>
                  <a:srgbClr val="002060"/>
                </a:solidFill>
                <a:effectLst>
                  <a:outerShdw blurRad="38100" dist="38100" dir="2700000" algn="tl">
                    <a:srgbClr val="000000">
                      <a:alpha val="43137"/>
                    </a:srgbClr>
                  </a:outerShdw>
                </a:effectLst>
                <a:latin typeface="+mn-lt"/>
                <a:ea typeface="+mn-ea"/>
                <a:cs typeface="Ali-A-Sharif" pitchFamily="2" charset="-78"/>
              </a:rPr>
              <a:t>ة </a:t>
            </a:r>
            <a:r>
              <a:rPr lang="ar-SA" sz="3600" b="1" dirty="0">
                <a:solidFill>
                  <a:srgbClr val="002060"/>
                </a:solidFill>
                <a:effectLst>
                  <a:outerShdw blurRad="38100" dist="38100" dir="2700000" algn="tl">
                    <a:srgbClr val="000000">
                      <a:alpha val="43137"/>
                    </a:srgbClr>
                  </a:outerShdw>
                </a:effectLst>
                <a:latin typeface="+mn-lt"/>
                <a:ea typeface="+mn-ea"/>
                <a:cs typeface="Ali-A-Sharif" pitchFamily="2" charset="-78"/>
              </a:rPr>
              <a:t>أو تشوهات </a:t>
            </a:r>
            <a:r>
              <a:rPr lang="ar-SA" sz="3600" b="1" dirty="0" smtClean="0">
                <a:solidFill>
                  <a:srgbClr val="002060"/>
                </a:solidFill>
                <a:effectLst>
                  <a:outerShdw blurRad="38100" dist="38100" dir="2700000" algn="tl">
                    <a:srgbClr val="000000">
                      <a:alpha val="43137"/>
                    </a:srgbClr>
                  </a:outerShdw>
                </a:effectLst>
                <a:latin typeface="+mn-lt"/>
                <a:ea typeface="+mn-ea"/>
                <a:cs typeface="Ali-A-Sharif" pitchFamily="2" charset="-78"/>
              </a:rPr>
              <a:t>بدنية</a:t>
            </a:r>
            <a:r>
              <a:rPr lang="ar-IQ" sz="3600" b="1" dirty="0" smtClean="0">
                <a:solidFill>
                  <a:srgbClr val="002060"/>
                </a:solidFill>
                <a:effectLst>
                  <a:outerShdw blurRad="38100" dist="38100" dir="2700000" algn="tl">
                    <a:srgbClr val="000000">
                      <a:alpha val="43137"/>
                    </a:srgbClr>
                  </a:outerShdw>
                </a:effectLst>
                <a:latin typeface="+mn-lt"/>
                <a:ea typeface="+mn-ea"/>
                <a:cs typeface="Ali-A-Sharif" pitchFamily="2" charset="-78"/>
              </a:rPr>
              <a:t> </a:t>
            </a:r>
            <a:r>
              <a:rPr lang="ar-SA" sz="3600" b="1" dirty="0" smtClean="0">
                <a:solidFill>
                  <a:srgbClr val="002060"/>
                </a:solidFill>
                <a:effectLst>
                  <a:outerShdw blurRad="38100" dist="38100" dir="2700000" algn="tl">
                    <a:srgbClr val="000000">
                      <a:alpha val="43137"/>
                    </a:srgbClr>
                  </a:outerShdw>
                </a:effectLst>
                <a:latin typeface="+mn-lt"/>
                <a:ea typeface="+mn-ea"/>
                <a:cs typeface="Ali-A-Sharif" pitchFamily="2" charset="-78"/>
              </a:rPr>
              <a:t>.</a:t>
            </a:r>
            <a:endParaRPr lang="en-US" sz="3600" b="1" dirty="0">
              <a:solidFill>
                <a:srgbClr val="002060"/>
              </a:solidFill>
              <a:effectLst>
                <a:outerShdw blurRad="38100" dist="38100" dir="2700000" algn="tl">
                  <a:srgbClr val="000000">
                    <a:alpha val="43137"/>
                  </a:srgbClr>
                </a:outerShdw>
              </a:effectLst>
              <a:latin typeface="+mn-lt"/>
              <a:ea typeface="+mn-ea"/>
              <a:cs typeface="Ali-A-Sharif" pitchFamily="2" charset="-78"/>
            </a:endParaRPr>
          </a:p>
        </p:txBody>
      </p:sp>
    </p:spTree>
    <p:extLst>
      <p:ext uri="{BB962C8B-B14F-4D97-AF65-F5344CB8AC3E}">
        <p14:creationId xmlns:p14="http://schemas.microsoft.com/office/powerpoint/2010/main" val="3961872386"/>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12095018" cy="6858000"/>
          </a:xfrm>
        </p:spPr>
        <p:txBody>
          <a:bodyPr>
            <a:noAutofit/>
          </a:bodyPr>
          <a:lstStyle/>
          <a:p>
            <a:pPr algn="r" rtl="1">
              <a:lnSpc>
                <a:spcPct val="150000"/>
              </a:lnSpc>
            </a:pPr>
            <a:r>
              <a:rPr lang="ar-SA" sz="4800" b="1" dirty="0">
                <a:solidFill>
                  <a:srgbClr val="0070C0"/>
                </a:solidFill>
                <a:effectLst>
                  <a:outerShdw blurRad="38100" dist="38100" dir="2700000" algn="tl">
                    <a:srgbClr val="000000">
                      <a:alpha val="43137"/>
                    </a:srgbClr>
                  </a:outerShdw>
                </a:effectLst>
                <a:latin typeface="+mn-lt"/>
                <a:ea typeface="+mn-ea"/>
                <a:cs typeface="MCS TOPAZ HIGH VER60" pitchFamily="2" charset="-78"/>
              </a:rPr>
              <a:t>6</a:t>
            </a:r>
            <a:r>
              <a:rPr lang="ar-SA" sz="4800" b="1" dirty="0">
                <a:solidFill>
                  <a:srgbClr val="0070C0"/>
                </a:solidFill>
                <a:effectLst>
                  <a:outerShdw blurRad="38100" dist="38100" dir="2700000" algn="tl">
                    <a:srgbClr val="000000">
                      <a:alpha val="43137"/>
                    </a:srgbClr>
                  </a:outerShdw>
                </a:effectLst>
                <a:latin typeface="+mn-lt"/>
                <a:ea typeface="+mn-ea"/>
                <a:cs typeface="Ali-A-Samik" pitchFamily="2" charset="-78"/>
              </a:rPr>
              <a:t>- علم </a:t>
            </a:r>
            <a:r>
              <a:rPr lang="ar-SA" sz="4800" b="1" dirty="0" smtClean="0">
                <a:solidFill>
                  <a:srgbClr val="0070C0"/>
                </a:solidFill>
                <a:effectLst>
                  <a:outerShdw blurRad="38100" dist="38100" dir="2700000" algn="tl">
                    <a:srgbClr val="000000">
                      <a:alpha val="43137"/>
                    </a:srgbClr>
                  </a:outerShdw>
                </a:effectLst>
                <a:latin typeface="+mn-lt"/>
                <a:ea typeface="+mn-ea"/>
                <a:cs typeface="Ali-A-Samik" pitchFamily="2" charset="-78"/>
              </a:rPr>
              <a:t>النّ</a:t>
            </a:r>
            <a:r>
              <a:rPr lang="ar-IQ" sz="4800" b="1" dirty="0" smtClean="0">
                <a:solidFill>
                  <a:srgbClr val="0070C0"/>
                </a:solidFill>
                <a:effectLst>
                  <a:outerShdw blurRad="38100" dist="38100" dir="2700000" algn="tl">
                    <a:srgbClr val="000000">
                      <a:alpha val="43137"/>
                    </a:srgbClr>
                  </a:outerShdw>
                </a:effectLst>
                <a:latin typeface="+mn-lt"/>
                <a:ea typeface="+mn-ea"/>
                <a:cs typeface="Ali-A-Samik" pitchFamily="2" charset="-78"/>
              </a:rPr>
              <a:t>َ</a:t>
            </a:r>
            <a:r>
              <a:rPr lang="ar-SA" sz="4800" b="1" dirty="0" smtClean="0">
                <a:solidFill>
                  <a:srgbClr val="0070C0"/>
                </a:solidFill>
                <a:effectLst>
                  <a:outerShdw blurRad="38100" dist="38100" dir="2700000" algn="tl">
                    <a:srgbClr val="000000">
                      <a:alpha val="43137"/>
                    </a:srgbClr>
                  </a:outerShdw>
                </a:effectLst>
                <a:latin typeface="+mn-lt"/>
                <a:ea typeface="+mn-ea"/>
                <a:cs typeface="Ali-A-Samik" pitchFamily="2" charset="-78"/>
              </a:rPr>
              <a:t>ف</a:t>
            </a:r>
            <a:r>
              <a:rPr lang="ar-IQ" sz="4800" b="1" dirty="0" smtClean="0">
                <a:solidFill>
                  <a:srgbClr val="0070C0"/>
                </a:solidFill>
                <a:effectLst>
                  <a:outerShdw blurRad="38100" dist="38100" dir="2700000" algn="tl">
                    <a:srgbClr val="000000">
                      <a:alpha val="43137"/>
                    </a:srgbClr>
                  </a:outerShdw>
                </a:effectLst>
                <a:latin typeface="+mn-lt"/>
                <a:ea typeface="+mn-ea"/>
                <a:cs typeface="Ali-A-Samik" pitchFamily="2" charset="-78"/>
              </a:rPr>
              <a:t>ـ</a:t>
            </a:r>
            <a:r>
              <a:rPr lang="ar-SA" sz="4800" b="1" dirty="0" smtClean="0">
                <a:solidFill>
                  <a:srgbClr val="0070C0"/>
                </a:solidFill>
                <a:effectLst>
                  <a:outerShdw blurRad="38100" dist="38100" dir="2700000" algn="tl">
                    <a:srgbClr val="000000">
                      <a:alpha val="43137"/>
                    </a:srgbClr>
                  </a:outerShdw>
                </a:effectLst>
                <a:latin typeface="+mn-lt"/>
                <a:ea typeface="+mn-ea"/>
                <a:cs typeface="Ali-A-Samik" pitchFamily="2" charset="-78"/>
              </a:rPr>
              <a:t>س الس</a:t>
            </a:r>
            <a:r>
              <a:rPr lang="ar-IQ" sz="4800" b="1" dirty="0" smtClean="0">
                <a:solidFill>
                  <a:srgbClr val="0070C0"/>
                </a:solidFill>
                <a:effectLst>
                  <a:outerShdw blurRad="38100" dist="38100" dir="2700000" algn="tl">
                    <a:srgbClr val="000000">
                      <a:alpha val="43137"/>
                    </a:srgbClr>
                  </a:outerShdw>
                </a:effectLst>
                <a:latin typeface="+mn-lt"/>
                <a:ea typeface="+mn-ea"/>
                <a:cs typeface="Ali-A-Samik" pitchFamily="2" charset="-78"/>
              </a:rPr>
              <a:t>ِّ</a:t>
            </a:r>
            <a:r>
              <a:rPr lang="ar-SA" sz="4800" b="1" dirty="0" smtClean="0">
                <a:solidFill>
                  <a:srgbClr val="0070C0"/>
                </a:solidFill>
                <a:effectLst>
                  <a:outerShdw blurRad="38100" dist="38100" dir="2700000" algn="tl">
                    <a:srgbClr val="000000">
                      <a:alpha val="43137"/>
                    </a:srgbClr>
                  </a:outerShdw>
                </a:effectLst>
                <a:latin typeface="+mn-lt"/>
                <a:ea typeface="+mn-ea"/>
                <a:cs typeface="Ali-A-Samik" pitchFamily="2" charset="-78"/>
              </a:rPr>
              <a:t>ياس</a:t>
            </a:r>
            <a:r>
              <a:rPr lang="ar-IQ" sz="4800" b="1" dirty="0" smtClean="0">
                <a:solidFill>
                  <a:srgbClr val="0070C0"/>
                </a:solidFill>
                <a:effectLst>
                  <a:outerShdw blurRad="38100" dist="38100" dir="2700000" algn="tl">
                    <a:srgbClr val="000000">
                      <a:alpha val="43137"/>
                    </a:srgbClr>
                  </a:outerShdw>
                </a:effectLst>
                <a:latin typeface="+mn-lt"/>
                <a:ea typeface="+mn-ea"/>
                <a:cs typeface="Ali-A-Samik" pitchFamily="2" charset="-78"/>
              </a:rPr>
              <a:t>ـ</a:t>
            </a:r>
            <a:r>
              <a:rPr lang="ar-SA" sz="4800" b="1" dirty="0" smtClean="0">
                <a:solidFill>
                  <a:srgbClr val="0070C0"/>
                </a:solidFill>
                <a:effectLst>
                  <a:outerShdw blurRad="38100" dist="38100" dir="2700000" algn="tl">
                    <a:srgbClr val="000000">
                      <a:alpha val="43137"/>
                    </a:srgbClr>
                  </a:outerShdw>
                </a:effectLst>
                <a:latin typeface="+mn-lt"/>
                <a:ea typeface="+mn-ea"/>
                <a:cs typeface="Ali-A-Samik" pitchFamily="2" charset="-78"/>
              </a:rPr>
              <a:t>ي</a:t>
            </a:r>
            <a:r>
              <a:rPr lang="ar-SA" sz="4800" b="1" dirty="0">
                <a:solidFill>
                  <a:srgbClr val="0070C0"/>
                </a:solidFill>
                <a:effectLst>
                  <a:outerShdw blurRad="38100" dist="38100" dir="2700000" algn="tl">
                    <a:srgbClr val="000000">
                      <a:alpha val="43137"/>
                    </a:srgbClr>
                  </a:outerShdw>
                </a:effectLst>
                <a:latin typeface="+mn-lt"/>
                <a:ea typeface="+mn-ea"/>
                <a:cs typeface="Ali-A-Samik" pitchFamily="2" charset="-78"/>
              </a:rPr>
              <a:t>:</a:t>
            </a:r>
            <a:r>
              <a:rPr lang="en-US" sz="3200" b="1" dirty="0">
                <a:effectLst>
                  <a:outerShdw blurRad="38100" dist="38100" dir="2700000" algn="tl">
                    <a:srgbClr val="000000">
                      <a:alpha val="43137"/>
                    </a:srgbClr>
                  </a:outerShdw>
                </a:effectLst>
                <a:latin typeface="+mn-lt"/>
                <a:ea typeface="+mn-ea"/>
                <a:cs typeface="Ali-A-Sharif" pitchFamily="2" charset="-78"/>
              </a:rPr>
              <a:t/>
            </a:r>
            <a:br>
              <a:rPr lang="en-US" sz="3200" b="1" dirty="0">
                <a:effectLst>
                  <a:outerShdw blurRad="38100" dist="38100" dir="2700000" algn="tl">
                    <a:srgbClr val="000000">
                      <a:alpha val="43137"/>
                    </a:srgbClr>
                  </a:outerShdw>
                </a:effectLst>
                <a:latin typeface="+mn-lt"/>
                <a:ea typeface="+mn-ea"/>
                <a:cs typeface="Ali-A-Sharif" pitchFamily="2" charset="-78"/>
              </a:rPr>
            </a:br>
            <a:r>
              <a:rPr lang="en-US" b="1" dirty="0">
                <a:solidFill>
                  <a:srgbClr val="FF0000"/>
                </a:solidFill>
                <a:effectLst>
                  <a:outerShdw blurRad="38100" dist="38100" dir="2700000" algn="tl">
                    <a:srgbClr val="000000">
                      <a:alpha val="43137"/>
                    </a:srgbClr>
                  </a:outerShdw>
                </a:effectLst>
                <a:latin typeface="+mn-lt"/>
                <a:ea typeface="+mn-ea"/>
                <a:cs typeface="Ali-A-Sharif" pitchFamily="2" charset="-78"/>
              </a:rPr>
              <a:t>•</a:t>
            </a:r>
            <a:r>
              <a:rPr lang="en-US" sz="1400" b="1" dirty="0">
                <a:solidFill>
                  <a:srgbClr val="FF0000"/>
                </a:solidFill>
                <a:effectLst>
                  <a:outerShdw blurRad="38100" dist="38100" dir="2700000" algn="tl">
                    <a:srgbClr val="000000">
                      <a:alpha val="43137"/>
                    </a:srgbClr>
                  </a:outerShdw>
                </a:effectLst>
                <a:latin typeface="+mn-lt"/>
                <a:ea typeface="+mn-ea"/>
                <a:cs typeface="Ali-A-Sharif" pitchFamily="2" charset="-78"/>
              </a:rPr>
              <a:t>  </a:t>
            </a:r>
            <a:r>
              <a:rPr lang="ar-IQ"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 </a:t>
            </a:r>
            <a:r>
              <a:rPr lang="ar-SA"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يدرس </a:t>
            </a:r>
            <a:r>
              <a:rPr lang="ar-SA" b="1" dirty="0">
                <a:solidFill>
                  <a:srgbClr val="FF0000"/>
                </a:solidFill>
                <a:effectLst>
                  <a:outerShdw blurRad="38100" dist="38100" dir="2700000" algn="tl">
                    <a:srgbClr val="000000">
                      <a:alpha val="43137"/>
                    </a:srgbClr>
                  </a:outerShdw>
                </a:effectLst>
                <a:latin typeface="+mn-lt"/>
                <a:ea typeface="+mn-ea"/>
                <a:cs typeface="Ali-A-Sharif" pitchFamily="2" charset="-78"/>
              </a:rPr>
              <a:t>العوامل </a:t>
            </a:r>
            <a:r>
              <a:rPr lang="ar-SA"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الن</a:t>
            </a:r>
            <a:r>
              <a:rPr lang="ar-IQ"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a:t>
            </a:r>
            <a:r>
              <a:rPr lang="ar-SA"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فسي</a:t>
            </a:r>
            <a:r>
              <a:rPr lang="ar-IQ"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a:t>
            </a:r>
            <a:r>
              <a:rPr lang="ar-SA"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ة </a:t>
            </a:r>
            <a:r>
              <a:rPr lang="ar-SA" b="1" dirty="0">
                <a:solidFill>
                  <a:srgbClr val="FF0000"/>
                </a:solidFill>
                <a:effectLst>
                  <a:outerShdw blurRad="38100" dist="38100" dir="2700000" algn="tl">
                    <a:srgbClr val="000000">
                      <a:alpha val="43137"/>
                    </a:srgbClr>
                  </a:outerShdw>
                </a:effectLst>
                <a:latin typeface="+mn-lt"/>
                <a:ea typeface="+mn-ea"/>
                <a:cs typeface="Ali-A-Sharif" pitchFamily="2" charset="-78"/>
              </a:rPr>
              <a:t>التي تدفع </a:t>
            </a:r>
            <a:r>
              <a:rPr lang="ar-SA"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الن</a:t>
            </a:r>
            <a:r>
              <a:rPr lang="ar-IQ"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a:t>
            </a:r>
            <a:r>
              <a:rPr lang="ar-SA"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اس </a:t>
            </a:r>
            <a:r>
              <a:rPr lang="ar-SA" b="1" dirty="0">
                <a:solidFill>
                  <a:srgbClr val="FF0000"/>
                </a:solidFill>
                <a:effectLst>
                  <a:outerShdw blurRad="38100" dist="38100" dir="2700000" algn="tl">
                    <a:srgbClr val="000000">
                      <a:alpha val="43137"/>
                    </a:srgbClr>
                  </a:outerShdw>
                </a:effectLst>
                <a:latin typeface="+mn-lt"/>
                <a:ea typeface="+mn-ea"/>
                <a:cs typeface="Ali-A-Sharif" pitchFamily="2" charset="-78"/>
              </a:rPr>
              <a:t>لاعتناق بعض المبادئ </a:t>
            </a:r>
            <a:r>
              <a:rPr lang="ar-SA"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الس</a:t>
            </a:r>
            <a:r>
              <a:rPr lang="ar-IQ"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a:t>
            </a:r>
            <a:r>
              <a:rPr lang="ar-SA"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ياسي</a:t>
            </a:r>
            <a:r>
              <a:rPr lang="ar-IQ"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a:t>
            </a:r>
            <a:r>
              <a:rPr lang="ar-SA"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ة</a:t>
            </a:r>
            <a:r>
              <a:rPr lang="ar-SA" b="1" dirty="0">
                <a:solidFill>
                  <a:srgbClr val="FF0000"/>
                </a:solidFill>
                <a:effectLst>
                  <a:outerShdw blurRad="38100" dist="38100" dir="2700000" algn="tl">
                    <a:srgbClr val="000000">
                      <a:alpha val="43137"/>
                    </a:srgbClr>
                  </a:outerShdw>
                </a:effectLst>
                <a:latin typeface="+mn-lt"/>
                <a:ea typeface="+mn-ea"/>
                <a:cs typeface="Ali-A-Sharif" pitchFamily="2" charset="-78"/>
              </a:rPr>
              <a:t>، أو تدفعهم لتفضيل بعض المرشحين في الانتخابات.</a:t>
            </a:r>
            <a:r>
              <a:rPr lang="en-US" sz="3200" b="1" dirty="0">
                <a:effectLst>
                  <a:outerShdw blurRad="38100" dist="38100" dir="2700000" algn="tl">
                    <a:srgbClr val="000000">
                      <a:alpha val="43137"/>
                    </a:srgbClr>
                  </a:outerShdw>
                </a:effectLst>
                <a:latin typeface="+mn-lt"/>
                <a:ea typeface="+mn-ea"/>
                <a:cs typeface="Ali-A-Sharif" pitchFamily="2" charset="-78"/>
              </a:rPr>
              <a:t/>
            </a:r>
            <a:br>
              <a:rPr lang="en-US" sz="3200" b="1" dirty="0">
                <a:effectLst>
                  <a:outerShdw blurRad="38100" dist="38100" dir="2700000" algn="tl">
                    <a:srgbClr val="000000">
                      <a:alpha val="43137"/>
                    </a:srgbClr>
                  </a:outerShdw>
                </a:effectLst>
                <a:latin typeface="+mn-lt"/>
                <a:ea typeface="+mn-ea"/>
                <a:cs typeface="Ali-A-Sharif" pitchFamily="2" charset="-78"/>
              </a:rPr>
            </a:br>
            <a:r>
              <a:rPr lang="ar-SA" sz="3200" b="1" dirty="0">
                <a:effectLst>
                  <a:outerShdw blurRad="38100" dist="38100" dir="2700000" algn="tl">
                    <a:srgbClr val="000000">
                      <a:alpha val="43137"/>
                    </a:srgbClr>
                  </a:outerShdw>
                </a:effectLst>
                <a:latin typeface="+mn-lt"/>
                <a:ea typeface="+mn-ea"/>
                <a:cs typeface="Ali-A-Sharif" pitchFamily="2" charset="-78"/>
              </a:rPr>
              <a:t> </a:t>
            </a:r>
            <a:r>
              <a:rPr lang="ar-SA" sz="4800" b="1" dirty="0">
                <a:solidFill>
                  <a:srgbClr val="00B050"/>
                </a:solidFill>
                <a:effectLst>
                  <a:outerShdw blurRad="38100" dist="38100" dir="2700000" algn="tl">
                    <a:srgbClr val="000000">
                      <a:alpha val="43137"/>
                    </a:srgbClr>
                  </a:outerShdw>
                </a:effectLst>
                <a:latin typeface="+mn-lt"/>
                <a:ea typeface="+mn-ea"/>
                <a:cs typeface="MCS TOPAZ HIGH VER60" pitchFamily="2" charset="-78"/>
              </a:rPr>
              <a:t>7</a:t>
            </a:r>
            <a:r>
              <a:rPr lang="ar-SA" sz="4800" b="1" dirty="0">
                <a:solidFill>
                  <a:srgbClr val="00B050"/>
                </a:solidFill>
                <a:effectLst>
                  <a:outerShdw blurRad="38100" dist="38100" dir="2700000" algn="tl">
                    <a:srgbClr val="000000">
                      <a:alpha val="43137"/>
                    </a:srgbClr>
                  </a:outerShdw>
                </a:effectLst>
                <a:latin typeface="+mn-lt"/>
                <a:ea typeface="+mn-ea"/>
                <a:cs typeface="Ali-A-Samik" pitchFamily="2" charset="-78"/>
              </a:rPr>
              <a:t>-علم </a:t>
            </a:r>
            <a:r>
              <a:rPr lang="ar-SA" sz="4800" b="1" dirty="0" smtClean="0">
                <a:solidFill>
                  <a:srgbClr val="00B050"/>
                </a:solidFill>
                <a:effectLst>
                  <a:outerShdw blurRad="38100" dist="38100" dir="2700000" algn="tl">
                    <a:srgbClr val="000000">
                      <a:alpha val="43137"/>
                    </a:srgbClr>
                  </a:outerShdw>
                </a:effectLst>
                <a:latin typeface="+mn-lt"/>
                <a:ea typeface="+mn-ea"/>
                <a:cs typeface="Ali-A-Samik" pitchFamily="2" charset="-78"/>
              </a:rPr>
              <a:t>النّ</a:t>
            </a:r>
            <a:r>
              <a:rPr lang="ar-IQ" sz="4800" b="1" dirty="0" smtClean="0">
                <a:solidFill>
                  <a:srgbClr val="00B050"/>
                </a:solidFill>
                <a:effectLst>
                  <a:outerShdw blurRad="38100" dist="38100" dir="2700000" algn="tl">
                    <a:srgbClr val="000000">
                      <a:alpha val="43137"/>
                    </a:srgbClr>
                  </a:outerShdw>
                </a:effectLst>
                <a:latin typeface="+mn-lt"/>
                <a:ea typeface="+mn-ea"/>
                <a:cs typeface="Ali-A-Samik" pitchFamily="2" charset="-78"/>
              </a:rPr>
              <a:t>َ</a:t>
            </a:r>
            <a:r>
              <a:rPr lang="ar-SA" sz="4800" b="1" dirty="0" smtClean="0">
                <a:solidFill>
                  <a:srgbClr val="00B050"/>
                </a:solidFill>
                <a:effectLst>
                  <a:outerShdw blurRad="38100" dist="38100" dir="2700000" algn="tl">
                    <a:srgbClr val="000000">
                      <a:alpha val="43137"/>
                    </a:srgbClr>
                  </a:outerShdw>
                </a:effectLst>
                <a:latin typeface="+mn-lt"/>
                <a:ea typeface="+mn-ea"/>
                <a:cs typeface="Ali-A-Samik" pitchFamily="2" charset="-78"/>
              </a:rPr>
              <a:t>فس الإرش</a:t>
            </a:r>
            <a:r>
              <a:rPr lang="ar-IQ" sz="4800" b="1" dirty="0" smtClean="0">
                <a:solidFill>
                  <a:srgbClr val="00B050"/>
                </a:solidFill>
                <a:effectLst>
                  <a:outerShdw blurRad="38100" dist="38100" dir="2700000" algn="tl">
                    <a:srgbClr val="000000">
                      <a:alpha val="43137"/>
                    </a:srgbClr>
                  </a:outerShdw>
                </a:effectLst>
                <a:latin typeface="+mn-lt"/>
                <a:ea typeface="+mn-ea"/>
                <a:cs typeface="Ali-A-Samik" pitchFamily="2" charset="-78"/>
              </a:rPr>
              <a:t>ـ</a:t>
            </a:r>
            <a:r>
              <a:rPr lang="ar-SA" sz="4800" b="1" dirty="0" smtClean="0">
                <a:solidFill>
                  <a:srgbClr val="00B050"/>
                </a:solidFill>
                <a:effectLst>
                  <a:outerShdw blurRad="38100" dist="38100" dir="2700000" algn="tl">
                    <a:srgbClr val="000000">
                      <a:alpha val="43137"/>
                    </a:srgbClr>
                  </a:outerShdw>
                </a:effectLst>
                <a:latin typeface="+mn-lt"/>
                <a:ea typeface="+mn-ea"/>
                <a:cs typeface="Ali-A-Samik" pitchFamily="2" charset="-78"/>
              </a:rPr>
              <a:t>اد الأس</a:t>
            </a:r>
            <a:r>
              <a:rPr lang="ar-IQ" sz="4800" b="1" dirty="0" smtClean="0">
                <a:solidFill>
                  <a:srgbClr val="00B050"/>
                </a:solidFill>
                <a:effectLst>
                  <a:outerShdw blurRad="38100" dist="38100" dir="2700000" algn="tl">
                    <a:srgbClr val="000000">
                      <a:alpha val="43137"/>
                    </a:srgbClr>
                  </a:outerShdw>
                </a:effectLst>
                <a:latin typeface="+mn-lt"/>
                <a:ea typeface="+mn-ea"/>
                <a:cs typeface="Ali-A-Samik" pitchFamily="2" charset="-78"/>
              </a:rPr>
              <a:t>ـ</a:t>
            </a:r>
            <a:r>
              <a:rPr lang="ar-SA" sz="4800" b="1" dirty="0" smtClean="0">
                <a:solidFill>
                  <a:srgbClr val="00B050"/>
                </a:solidFill>
                <a:effectLst>
                  <a:outerShdw blurRad="38100" dist="38100" dir="2700000" algn="tl">
                    <a:srgbClr val="000000">
                      <a:alpha val="43137"/>
                    </a:srgbClr>
                  </a:outerShdw>
                </a:effectLst>
                <a:latin typeface="+mn-lt"/>
                <a:ea typeface="+mn-ea"/>
                <a:cs typeface="Ali-A-Samik" pitchFamily="2" charset="-78"/>
              </a:rPr>
              <a:t>ري</a:t>
            </a:r>
            <a:r>
              <a:rPr lang="ar-SA" sz="4800" b="1" dirty="0">
                <a:solidFill>
                  <a:srgbClr val="00B050"/>
                </a:solidFill>
                <a:effectLst>
                  <a:outerShdw blurRad="38100" dist="38100" dir="2700000" algn="tl">
                    <a:srgbClr val="000000">
                      <a:alpha val="43137"/>
                    </a:srgbClr>
                  </a:outerShdw>
                </a:effectLst>
                <a:latin typeface="+mn-lt"/>
                <a:ea typeface="+mn-ea"/>
                <a:cs typeface="Ali-A-Samik" pitchFamily="2" charset="-78"/>
              </a:rPr>
              <a:t>:</a:t>
            </a:r>
            <a:r>
              <a:rPr lang="en-US" sz="3200" b="1" dirty="0">
                <a:effectLst>
                  <a:outerShdw blurRad="38100" dist="38100" dir="2700000" algn="tl">
                    <a:srgbClr val="000000">
                      <a:alpha val="43137"/>
                    </a:srgbClr>
                  </a:outerShdw>
                </a:effectLst>
                <a:latin typeface="+mn-lt"/>
                <a:ea typeface="+mn-ea"/>
                <a:cs typeface="Ali-A-Sharif" pitchFamily="2" charset="-78"/>
              </a:rPr>
              <a:t/>
            </a:r>
            <a:br>
              <a:rPr lang="en-US" sz="3200" b="1" dirty="0">
                <a:effectLst>
                  <a:outerShdw blurRad="38100" dist="38100" dir="2700000" algn="tl">
                    <a:srgbClr val="000000">
                      <a:alpha val="43137"/>
                    </a:srgbClr>
                  </a:outerShdw>
                </a:effectLst>
                <a:latin typeface="+mn-lt"/>
                <a:ea typeface="+mn-ea"/>
                <a:cs typeface="Ali-A-Sharif" pitchFamily="2" charset="-78"/>
              </a:rPr>
            </a:br>
            <a:r>
              <a:rPr lang="en-US" sz="3800" b="1" dirty="0">
                <a:effectLst>
                  <a:outerShdw blurRad="38100" dist="38100" dir="2700000" algn="tl">
                    <a:srgbClr val="000000">
                      <a:alpha val="43137"/>
                    </a:srgbClr>
                  </a:outerShdw>
                </a:effectLst>
                <a:latin typeface="+mn-lt"/>
                <a:ea typeface="+mn-ea"/>
                <a:cs typeface="Ali-A-Sharif" pitchFamily="2" charset="-78"/>
              </a:rPr>
              <a:t>•</a:t>
            </a:r>
            <a:r>
              <a:rPr lang="en-US" sz="1050" b="1" dirty="0">
                <a:effectLst>
                  <a:outerShdw blurRad="38100" dist="38100" dir="2700000" algn="tl">
                    <a:srgbClr val="000000">
                      <a:alpha val="43137"/>
                    </a:srgbClr>
                  </a:outerShdw>
                </a:effectLst>
                <a:latin typeface="+mn-lt"/>
                <a:ea typeface="+mn-ea"/>
                <a:cs typeface="Ali-A-Sharif" pitchFamily="2" charset="-78"/>
              </a:rPr>
              <a:t>  </a:t>
            </a:r>
            <a:r>
              <a:rPr lang="ar-IQ" sz="3800" b="1" dirty="0" smtClean="0">
                <a:effectLst>
                  <a:outerShdw blurRad="38100" dist="38100" dir="2700000" algn="tl">
                    <a:srgbClr val="000000">
                      <a:alpha val="43137"/>
                    </a:srgbClr>
                  </a:outerShdw>
                </a:effectLst>
                <a:latin typeface="+mn-lt"/>
                <a:ea typeface="+mn-ea"/>
                <a:cs typeface="Ali-A-Sharif" pitchFamily="2" charset="-78"/>
              </a:rPr>
              <a:t> </a:t>
            </a:r>
            <a:r>
              <a:rPr lang="ar-SA" sz="3800" b="1" dirty="0" smtClean="0">
                <a:effectLst>
                  <a:outerShdw blurRad="38100" dist="38100" dir="2700000" algn="tl">
                    <a:srgbClr val="000000">
                      <a:alpha val="43137"/>
                    </a:srgbClr>
                  </a:outerShdw>
                </a:effectLst>
                <a:latin typeface="+mn-lt"/>
                <a:ea typeface="+mn-ea"/>
                <a:cs typeface="Ali-A-Sharif" pitchFamily="2" charset="-78"/>
              </a:rPr>
              <a:t>يدرس </a:t>
            </a:r>
            <a:r>
              <a:rPr lang="ar-SA" sz="3800" b="1" dirty="0">
                <a:effectLst>
                  <a:outerShdw blurRad="38100" dist="38100" dir="2700000" algn="tl">
                    <a:srgbClr val="000000">
                      <a:alpha val="43137"/>
                    </a:srgbClr>
                  </a:outerShdw>
                </a:effectLst>
                <a:latin typeface="+mn-lt"/>
                <a:ea typeface="+mn-ea"/>
                <a:cs typeface="Ali-A-Sharif" pitchFamily="2" charset="-78"/>
              </a:rPr>
              <a:t>مشكلات الأسرة (الأسباب التي تؤدي لسوء </a:t>
            </a:r>
            <a:r>
              <a:rPr lang="ar-SA" sz="3800" b="1" dirty="0" smtClean="0">
                <a:effectLst>
                  <a:outerShdw blurRad="38100" dist="38100" dir="2700000" algn="tl">
                    <a:srgbClr val="000000">
                      <a:alpha val="43137"/>
                    </a:srgbClr>
                  </a:outerShdw>
                </a:effectLst>
                <a:latin typeface="+mn-lt"/>
                <a:ea typeface="+mn-ea"/>
                <a:cs typeface="Ali-A-Sharif" pitchFamily="2" charset="-78"/>
              </a:rPr>
              <a:t>الت</a:t>
            </a:r>
            <a:r>
              <a:rPr lang="ar-IQ" sz="3800" b="1" dirty="0" smtClean="0">
                <a:effectLst>
                  <a:outerShdw blurRad="38100" dist="38100" dir="2700000" algn="tl">
                    <a:srgbClr val="000000">
                      <a:alpha val="43137"/>
                    </a:srgbClr>
                  </a:outerShdw>
                </a:effectLst>
                <a:latin typeface="+mn-lt"/>
                <a:ea typeface="+mn-ea"/>
                <a:cs typeface="Ali-A-Sharif" pitchFamily="2" charset="-78"/>
              </a:rPr>
              <a:t>َّ</a:t>
            </a:r>
            <a:r>
              <a:rPr lang="ar-SA" sz="3800" b="1" dirty="0" smtClean="0">
                <a:effectLst>
                  <a:outerShdw blurRad="38100" dist="38100" dir="2700000" algn="tl">
                    <a:srgbClr val="000000">
                      <a:alpha val="43137"/>
                    </a:srgbClr>
                  </a:outerShdw>
                </a:effectLst>
                <a:latin typeface="+mn-lt"/>
                <a:ea typeface="+mn-ea"/>
                <a:cs typeface="Ali-A-Sharif" pitchFamily="2" charset="-78"/>
              </a:rPr>
              <a:t>فاهم </a:t>
            </a:r>
            <a:r>
              <a:rPr lang="ar-SA" sz="3800" b="1" dirty="0">
                <a:effectLst>
                  <a:outerShdw blurRad="38100" dist="38100" dir="2700000" algn="tl">
                    <a:srgbClr val="000000">
                      <a:alpha val="43137"/>
                    </a:srgbClr>
                  </a:outerShdw>
                </a:effectLst>
                <a:latin typeface="+mn-lt"/>
                <a:ea typeface="+mn-ea"/>
                <a:cs typeface="Ali-A-Sharif" pitchFamily="2" charset="-78"/>
              </a:rPr>
              <a:t>بين </a:t>
            </a:r>
            <a:r>
              <a:rPr lang="ar-SA" sz="3800" b="1" dirty="0" smtClean="0">
                <a:effectLst>
                  <a:outerShdw blurRad="38100" dist="38100" dir="2700000" algn="tl">
                    <a:srgbClr val="000000">
                      <a:alpha val="43137"/>
                    </a:srgbClr>
                  </a:outerShdw>
                </a:effectLst>
                <a:latin typeface="+mn-lt"/>
                <a:ea typeface="+mn-ea"/>
                <a:cs typeface="Ali-A-Sharif" pitchFamily="2" charset="-78"/>
              </a:rPr>
              <a:t>الز</a:t>
            </a:r>
            <a:r>
              <a:rPr lang="ar-IQ" sz="3800" b="1" dirty="0" smtClean="0">
                <a:effectLst>
                  <a:outerShdw blurRad="38100" dist="38100" dir="2700000" algn="tl">
                    <a:srgbClr val="000000">
                      <a:alpha val="43137"/>
                    </a:srgbClr>
                  </a:outerShdw>
                </a:effectLst>
                <a:latin typeface="+mn-lt"/>
                <a:ea typeface="+mn-ea"/>
                <a:cs typeface="Ali-A-Sharif" pitchFamily="2" charset="-78"/>
              </a:rPr>
              <a:t>َّ</a:t>
            </a:r>
            <a:r>
              <a:rPr lang="ar-SA" sz="3800" b="1" dirty="0" smtClean="0">
                <a:effectLst>
                  <a:outerShdw blurRad="38100" dist="38100" dir="2700000" algn="tl">
                    <a:srgbClr val="000000">
                      <a:alpha val="43137"/>
                    </a:srgbClr>
                  </a:outerShdw>
                </a:effectLst>
                <a:latin typeface="+mn-lt"/>
                <a:ea typeface="+mn-ea"/>
                <a:cs typeface="Ali-A-Sharif" pitchFamily="2" charset="-78"/>
              </a:rPr>
              <a:t>وجين </a:t>
            </a:r>
            <a:r>
              <a:rPr lang="ar-SA" sz="3800" b="1" dirty="0">
                <a:effectLst>
                  <a:outerShdw blurRad="38100" dist="38100" dir="2700000" algn="tl">
                    <a:srgbClr val="000000">
                      <a:alpha val="43137"/>
                    </a:srgbClr>
                  </a:outerShdw>
                </a:effectLst>
                <a:latin typeface="+mn-lt"/>
                <a:ea typeface="+mn-ea"/>
                <a:cs typeface="Ali-A-Sharif" pitchFamily="2" charset="-78"/>
              </a:rPr>
              <a:t>وكيف يمكن حلّها).</a:t>
            </a:r>
            <a:r>
              <a:rPr lang="en-US" sz="3600" dirty="0"/>
              <a:t/>
            </a:r>
            <a:br>
              <a:rPr lang="en-US" sz="3600" dirty="0"/>
            </a:br>
            <a:endParaRPr lang="en-US" sz="3600" b="1" dirty="0">
              <a:solidFill>
                <a:srgbClr val="002060"/>
              </a:solidFill>
              <a:effectLst>
                <a:outerShdw blurRad="38100" dist="38100" dir="2700000" algn="tl">
                  <a:srgbClr val="000000">
                    <a:alpha val="43137"/>
                  </a:srgbClr>
                </a:outerShdw>
              </a:effectLst>
              <a:latin typeface="+mn-lt"/>
              <a:ea typeface="+mn-ea"/>
              <a:cs typeface="Ali-A-Sharif" pitchFamily="2" charset="-78"/>
            </a:endParaRPr>
          </a:p>
        </p:txBody>
      </p:sp>
    </p:spTree>
    <p:extLst>
      <p:ext uri="{BB962C8B-B14F-4D97-AF65-F5344CB8AC3E}">
        <p14:creationId xmlns:p14="http://schemas.microsoft.com/office/powerpoint/2010/main" val="3785382143"/>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32509" y="166254"/>
            <a:ext cx="11277599" cy="720438"/>
          </a:xfrm>
        </p:spPr>
        <p:txBody>
          <a:bodyPr>
            <a:noAutofit/>
          </a:bodyPr>
          <a:lstStyle/>
          <a:p>
            <a:pPr algn="ctr"/>
            <a:r>
              <a:rPr lang="ar-IQ" sz="7200" b="1" dirty="0" smtClean="0">
                <a:solidFill>
                  <a:srgbClr val="FF0000"/>
                </a:solidFill>
                <a:effectLst>
                  <a:outerShdw blurRad="38100" dist="38100" dir="2700000" algn="tl">
                    <a:srgbClr val="000000">
                      <a:alpha val="43137"/>
                    </a:srgbClr>
                  </a:outerShdw>
                </a:effectLst>
                <a:latin typeface="Sakkal Majalla" panose="02000000000000000000" pitchFamily="2" charset="-78"/>
                <a:cs typeface="Ali-A-Sahifa Bold" pitchFamily="2" charset="-78"/>
              </a:rPr>
              <a:t>نبذة تاريخية عن نشأة علم النَّفس</a:t>
            </a:r>
            <a:endParaRPr lang="en-US" sz="7200" b="1" dirty="0">
              <a:solidFill>
                <a:srgbClr val="FF0000"/>
              </a:solidFill>
              <a:effectLst>
                <a:outerShdw blurRad="38100" dist="38100" dir="2700000" algn="tl">
                  <a:srgbClr val="000000">
                    <a:alpha val="43137"/>
                  </a:srgbClr>
                </a:outerShdw>
              </a:effectLst>
              <a:latin typeface="Sakkal Majalla" panose="02000000000000000000" pitchFamily="2" charset="-78"/>
              <a:cs typeface="Ali-A-Sahifa Bold" pitchFamily="2" charset="-78"/>
            </a:endParaRPr>
          </a:p>
        </p:txBody>
      </p:sp>
      <p:sp>
        <p:nvSpPr>
          <p:cNvPr id="4" name="Content Placeholder 3"/>
          <p:cNvSpPr>
            <a:spLocks noGrp="1"/>
          </p:cNvSpPr>
          <p:nvPr>
            <p:ph idx="1"/>
          </p:nvPr>
        </p:nvSpPr>
        <p:spPr>
          <a:xfrm>
            <a:off x="96982" y="1011382"/>
            <a:ext cx="11984182" cy="5846617"/>
          </a:xfrm>
        </p:spPr>
        <p:txBody>
          <a:bodyPr>
            <a:normAutofit lnSpcReduction="10000"/>
          </a:bodyPr>
          <a:lstStyle/>
          <a:p>
            <a:pPr marL="0" indent="0" algn="just" rtl="1">
              <a:lnSpc>
                <a:spcPct val="150000"/>
              </a:lnSpc>
              <a:buNone/>
            </a:pPr>
            <a:r>
              <a:rPr lang="ar-SA" sz="3600" b="1" dirty="0">
                <a:effectLst>
                  <a:outerShdw blurRad="38100" dist="38100" dir="2700000" algn="tl">
                    <a:srgbClr val="000000">
                      <a:alpha val="43137"/>
                    </a:srgbClr>
                  </a:outerShdw>
                </a:effectLst>
                <a:cs typeface="Ali-A-Sharif" pitchFamily="2" charset="-78"/>
              </a:rPr>
              <a:t>علم </a:t>
            </a:r>
            <a:r>
              <a:rPr lang="ar-SA" sz="3600" b="1" dirty="0" smtClean="0">
                <a:effectLst>
                  <a:outerShdw blurRad="38100" dist="38100" dir="2700000" algn="tl">
                    <a:srgbClr val="000000">
                      <a:alpha val="43137"/>
                    </a:srgbClr>
                  </a:outerShdw>
                </a:effectLst>
                <a:cs typeface="Ali-A-Sharif" pitchFamily="2" charset="-78"/>
              </a:rPr>
              <a:t>الن</a:t>
            </a:r>
            <a:r>
              <a:rPr lang="ar-IQ" sz="3600" b="1" dirty="0" smtClean="0">
                <a:effectLst>
                  <a:outerShdw blurRad="38100" dist="38100" dir="2700000" algn="tl">
                    <a:srgbClr val="000000">
                      <a:alpha val="43137"/>
                    </a:srgbClr>
                  </a:outerShdw>
                </a:effectLst>
                <a:cs typeface="Ali-A-Sharif" pitchFamily="2" charset="-78"/>
              </a:rPr>
              <a:t>َّ</a:t>
            </a:r>
            <a:r>
              <a:rPr lang="ar-SA" sz="3600" b="1" dirty="0" smtClean="0">
                <a:effectLst>
                  <a:outerShdw blurRad="38100" dist="38100" dir="2700000" algn="tl">
                    <a:srgbClr val="000000">
                      <a:alpha val="43137"/>
                    </a:srgbClr>
                  </a:outerShdw>
                </a:effectLst>
                <a:cs typeface="Ali-A-Sharif" pitchFamily="2" charset="-78"/>
              </a:rPr>
              <a:t>فس </a:t>
            </a:r>
            <a:r>
              <a:rPr lang="ar-SA" sz="3600" b="1" dirty="0">
                <a:effectLst>
                  <a:outerShdw blurRad="38100" dist="38100" dir="2700000" algn="tl">
                    <a:srgbClr val="000000">
                      <a:alpha val="43137"/>
                    </a:srgbClr>
                  </a:outerShdw>
                </a:effectLst>
                <a:cs typeface="Ali-A-Sharif" pitchFamily="2" charset="-78"/>
              </a:rPr>
              <a:t>لم يصبح علماً مستقلاً في موضوعـه ومنهجـه وأسلوبـه الخاص إلاّ منـذ عهـد </a:t>
            </a:r>
            <a:r>
              <a:rPr lang="ar-SA" sz="3600" b="1" dirty="0" smtClean="0">
                <a:effectLst>
                  <a:outerShdw blurRad="38100" dist="38100" dir="2700000" algn="tl">
                    <a:srgbClr val="000000">
                      <a:alpha val="43137"/>
                    </a:srgbClr>
                  </a:outerShdw>
                </a:effectLst>
                <a:cs typeface="Ali-A-Sharif" pitchFamily="2" charset="-78"/>
              </a:rPr>
              <a:t>قريـب</a:t>
            </a:r>
            <a:r>
              <a:rPr lang="ar-IQ" sz="3600" b="1" dirty="0" smtClean="0">
                <a:effectLst>
                  <a:outerShdw blurRad="38100" dist="38100" dir="2700000" algn="tl">
                    <a:srgbClr val="000000">
                      <a:alpha val="43137"/>
                    </a:srgbClr>
                  </a:outerShdw>
                </a:effectLst>
                <a:cs typeface="Ali-A-Sharif" pitchFamily="2" charset="-78"/>
              </a:rPr>
              <a:t> </a:t>
            </a:r>
            <a:r>
              <a:rPr lang="ar-SA" sz="3600" b="1" dirty="0" smtClean="0">
                <a:effectLst>
                  <a:outerShdw blurRad="38100" dist="38100" dir="2700000" algn="tl">
                    <a:srgbClr val="000000">
                      <a:alpha val="43137"/>
                    </a:srgbClr>
                  </a:outerShdw>
                </a:effectLst>
                <a:cs typeface="Ali-A-Sharif" pitchFamily="2" charset="-78"/>
              </a:rPr>
              <a:t>، </a:t>
            </a:r>
            <a:r>
              <a:rPr lang="ar-SA" sz="3600" b="1" dirty="0">
                <a:effectLst>
                  <a:outerShdw blurRad="38100" dist="38100" dir="2700000" algn="tl">
                    <a:srgbClr val="000000">
                      <a:alpha val="43137"/>
                    </a:srgbClr>
                  </a:outerShdw>
                </a:effectLst>
                <a:cs typeface="Ali-A-Sharif" pitchFamily="2" charset="-78"/>
              </a:rPr>
              <a:t>حينما </a:t>
            </a:r>
            <a:r>
              <a:rPr lang="ar-SA" sz="3600" b="1" dirty="0" smtClean="0">
                <a:effectLst>
                  <a:outerShdw blurRad="38100" dist="38100" dir="2700000" algn="tl">
                    <a:srgbClr val="000000">
                      <a:alpha val="43137"/>
                    </a:srgbClr>
                  </a:outerShdw>
                </a:effectLst>
                <a:cs typeface="Ali-A-Sharif" pitchFamily="2" charset="-78"/>
              </a:rPr>
              <a:t>تحر</a:t>
            </a:r>
            <a:r>
              <a:rPr lang="ar-IQ" sz="3600" b="1" dirty="0" smtClean="0">
                <a:effectLst>
                  <a:outerShdw blurRad="38100" dist="38100" dir="2700000" algn="tl">
                    <a:srgbClr val="000000">
                      <a:alpha val="43137"/>
                    </a:srgbClr>
                  </a:outerShdw>
                </a:effectLst>
                <a:cs typeface="Ali-A-Sharif" pitchFamily="2" charset="-78"/>
              </a:rPr>
              <a:t>ّ</a:t>
            </a:r>
            <a:r>
              <a:rPr lang="ar-SA" sz="3600" b="1" dirty="0" smtClean="0">
                <a:effectLst>
                  <a:outerShdw blurRad="38100" dist="38100" dir="2700000" algn="tl">
                    <a:srgbClr val="000000">
                      <a:alpha val="43137"/>
                    </a:srgbClr>
                  </a:outerShdw>
                </a:effectLst>
                <a:cs typeface="Ali-A-Sharif" pitchFamily="2" charset="-78"/>
              </a:rPr>
              <a:t>ر </a:t>
            </a:r>
            <a:r>
              <a:rPr lang="ar-SA" sz="3600" b="1" dirty="0">
                <a:effectLst>
                  <a:outerShdw blurRad="38100" dist="38100" dir="2700000" algn="tl">
                    <a:srgbClr val="000000">
                      <a:alpha val="43137"/>
                    </a:srgbClr>
                  </a:outerShdw>
                </a:effectLst>
                <a:cs typeface="Ali-A-Sharif" pitchFamily="2" charset="-78"/>
              </a:rPr>
              <a:t>من الفلسفة وأصبح علماً قائماً بذاته له مكانته بين العلوم </a:t>
            </a:r>
            <a:r>
              <a:rPr lang="ar-SA" sz="3600" b="1" dirty="0" smtClean="0">
                <a:effectLst>
                  <a:outerShdw blurRad="38100" dist="38100" dir="2700000" algn="tl">
                    <a:srgbClr val="000000">
                      <a:alpha val="43137"/>
                    </a:srgbClr>
                  </a:outerShdw>
                </a:effectLst>
                <a:cs typeface="Ali-A-Sharif" pitchFamily="2" charset="-78"/>
              </a:rPr>
              <a:t>الط</a:t>
            </a:r>
            <a:r>
              <a:rPr lang="ar-IQ" sz="3600" b="1" dirty="0" smtClean="0">
                <a:effectLst>
                  <a:outerShdw blurRad="38100" dist="38100" dir="2700000" algn="tl">
                    <a:srgbClr val="000000">
                      <a:alpha val="43137"/>
                    </a:srgbClr>
                  </a:outerShdw>
                </a:effectLst>
                <a:cs typeface="Ali-A-Sharif" pitchFamily="2" charset="-78"/>
              </a:rPr>
              <a:t>ّ</a:t>
            </a:r>
            <a:r>
              <a:rPr lang="ar-SA" sz="3600" b="1" dirty="0" smtClean="0">
                <a:effectLst>
                  <a:outerShdw blurRad="38100" dist="38100" dir="2700000" algn="tl">
                    <a:srgbClr val="000000">
                      <a:alpha val="43137"/>
                    </a:srgbClr>
                  </a:outerShdw>
                </a:effectLst>
                <a:cs typeface="Ali-A-Sharif" pitchFamily="2" charset="-78"/>
              </a:rPr>
              <a:t>بيعي</a:t>
            </a:r>
            <a:r>
              <a:rPr lang="ar-IQ" sz="3600" b="1" dirty="0" smtClean="0">
                <a:effectLst>
                  <a:outerShdw blurRad="38100" dist="38100" dir="2700000" algn="tl">
                    <a:srgbClr val="000000">
                      <a:alpha val="43137"/>
                    </a:srgbClr>
                  </a:outerShdw>
                </a:effectLst>
                <a:cs typeface="Ali-A-Sharif" pitchFamily="2" charset="-78"/>
              </a:rPr>
              <a:t>َّ</a:t>
            </a:r>
            <a:r>
              <a:rPr lang="ar-SA" sz="3600" b="1" dirty="0" smtClean="0">
                <a:effectLst>
                  <a:outerShdw blurRad="38100" dist="38100" dir="2700000" algn="tl">
                    <a:srgbClr val="000000">
                      <a:alpha val="43137"/>
                    </a:srgbClr>
                  </a:outerShdw>
                </a:effectLst>
                <a:cs typeface="Ali-A-Sharif" pitchFamily="2" charset="-78"/>
              </a:rPr>
              <a:t>ة </a:t>
            </a:r>
            <a:r>
              <a:rPr lang="ar-SA" sz="3600" b="1" dirty="0">
                <a:effectLst>
                  <a:outerShdw blurRad="38100" dist="38100" dir="2700000" algn="tl">
                    <a:srgbClr val="000000">
                      <a:alpha val="43137"/>
                    </a:srgbClr>
                  </a:outerShdw>
                </a:effectLst>
                <a:cs typeface="Ali-A-Sharif" pitchFamily="2" charset="-78"/>
              </a:rPr>
              <a:t>بعد أنْ نبذ الاتجاه الفلسفي </a:t>
            </a:r>
            <a:r>
              <a:rPr lang="ar-SA" sz="3600" b="1" dirty="0" smtClean="0">
                <a:effectLst>
                  <a:outerShdw blurRad="38100" dist="38100" dir="2700000" algn="tl">
                    <a:srgbClr val="000000">
                      <a:alpha val="43137"/>
                    </a:srgbClr>
                  </a:outerShdw>
                </a:effectLst>
                <a:cs typeface="Ali-A-Sharif" pitchFamily="2" charset="-78"/>
              </a:rPr>
              <a:t>الن</a:t>
            </a:r>
            <a:r>
              <a:rPr lang="ar-IQ" sz="3600" b="1" dirty="0" smtClean="0">
                <a:effectLst>
                  <a:outerShdw blurRad="38100" dist="38100" dir="2700000" algn="tl">
                    <a:srgbClr val="000000">
                      <a:alpha val="43137"/>
                    </a:srgbClr>
                  </a:outerShdw>
                </a:effectLst>
                <a:cs typeface="Ali-A-Sharif" pitchFamily="2" charset="-78"/>
              </a:rPr>
              <a:t>َّ</a:t>
            </a:r>
            <a:r>
              <a:rPr lang="ar-SA" sz="3600" b="1" dirty="0" smtClean="0">
                <a:effectLst>
                  <a:outerShdw blurRad="38100" dist="38100" dir="2700000" algn="tl">
                    <a:srgbClr val="000000">
                      <a:alpha val="43137"/>
                    </a:srgbClr>
                  </a:outerShdw>
                </a:effectLst>
                <a:cs typeface="Ali-A-Sharif" pitchFamily="2" charset="-78"/>
              </a:rPr>
              <a:t>ظري </a:t>
            </a:r>
            <a:r>
              <a:rPr lang="ar-SA" sz="3600" b="1" dirty="0">
                <a:effectLst>
                  <a:outerShdw blurRad="38100" dist="38100" dir="2700000" algn="tl">
                    <a:srgbClr val="000000">
                      <a:alpha val="43137"/>
                    </a:srgbClr>
                  </a:outerShdw>
                </a:effectLst>
                <a:cs typeface="Ali-A-Sharif" pitchFamily="2" charset="-78"/>
              </a:rPr>
              <a:t>ونزع إلى الاتجاه </a:t>
            </a:r>
            <a:r>
              <a:rPr lang="ar-SA" sz="3600" b="1" dirty="0" smtClean="0">
                <a:effectLst>
                  <a:outerShdw blurRad="38100" dist="38100" dir="2700000" algn="tl">
                    <a:srgbClr val="000000">
                      <a:alpha val="43137"/>
                    </a:srgbClr>
                  </a:outerShdw>
                </a:effectLst>
                <a:cs typeface="Ali-A-Sharif" pitchFamily="2" charset="-78"/>
              </a:rPr>
              <a:t>الت</a:t>
            </a:r>
            <a:r>
              <a:rPr lang="ar-IQ" sz="3600" b="1" dirty="0" smtClean="0">
                <a:effectLst>
                  <a:outerShdw blurRad="38100" dist="38100" dir="2700000" algn="tl">
                    <a:srgbClr val="000000">
                      <a:alpha val="43137"/>
                    </a:srgbClr>
                  </a:outerShdw>
                </a:effectLst>
                <a:cs typeface="Ali-A-Sharif" pitchFamily="2" charset="-78"/>
              </a:rPr>
              <a:t>َّ</a:t>
            </a:r>
            <a:r>
              <a:rPr lang="ar-SA" sz="3600" b="1" dirty="0" smtClean="0">
                <a:effectLst>
                  <a:outerShdw blurRad="38100" dist="38100" dir="2700000" algn="tl">
                    <a:srgbClr val="000000">
                      <a:alpha val="43137"/>
                    </a:srgbClr>
                  </a:outerShdw>
                </a:effectLst>
                <a:cs typeface="Ali-A-Sharif" pitchFamily="2" charset="-78"/>
              </a:rPr>
              <a:t>جريب</a:t>
            </a:r>
            <a:r>
              <a:rPr lang="ar-IQ" sz="3600" b="1" dirty="0" smtClean="0">
                <a:effectLst>
                  <a:outerShdw blurRad="38100" dist="38100" dir="2700000" algn="tl">
                    <a:srgbClr val="000000">
                      <a:alpha val="43137"/>
                    </a:srgbClr>
                  </a:outerShdw>
                </a:effectLst>
                <a:cs typeface="Ali-A-Sharif" pitchFamily="2" charset="-78"/>
              </a:rPr>
              <a:t>ـ</a:t>
            </a:r>
            <a:r>
              <a:rPr lang="ar-SA" sz="3600" b="1" dirty="0" smtClean="0">
                <a:effectLst>
                  <a:outerShdw blurRad="38100" dist="38100" dir="2700000" algn="tl">
                    <a:srgbClr val="000000">
                      <a:alpha val="43137"/>
                    </a:srgbClr>
                  </a:outerShdw>
                </a:effectLst>
                <a:cs typeface="Ali-A-Sharif" pitchFamily="2" charset="-78"/>
              </a:rPr>
              <a:t>ي </a:t>
            </a:r>
            <a:r>
              <a:rPr lang="ar-SA" sz="3600" b="1" dirty="0">
                <a:effectLst>
                  <a:outerShdw blurRad="38100" dist="38100" dir="2700000" algn="tl">
                    <a:srgbClr val="000000">
                      <a:alpha val="43137"/>
                    </a:srgbClr>
                  </a:outerShdw>
                </a:effectLst>
                <a:cs typeface="Ali-A-Sharif" pitchFamily="2" charset="-78"/>
              </a:rPr>
              <a:t>الذي </a:t>
            </a:r>
            <a:r>
              <a:rPr lang="ar-SA" sz="3600" b="1" dirty="0" smtClean="0">
                <a:effectLst>
                  <a:outerShdw blurRad="38100" dist="38100" dir="2700000" algn="tl">
                    <a:srgbClr val="000000">
                      <a:alpha val="43137"/>
                    </a:srgbClr>
                  </a:outerShdw>
                </a:effectLst>
                <a:cs typeface="Ali-A-Sharif" pitchFamily="2" charset="-78"/>
              </a:rPr>
              <a:t>تتمي</a:t>
            </a:r>
            <a:r>
              <a:rPr lang="ar-IQ" sz="3600" b="1" dirty="0" smtClean="0">
                <a:effectLst>
                  <a:outerShdw blurRad="38100" dist="38100" dir="2700000" algn="tl">
                    <a:srgbClr val="000000">
                      <a:alpha val="43137"/>
                    </a:srgbClr>
                  </a:outerShdw>
                </a:effectLst>
                <a:cs typeface="Ali-A-Sharif" pitchFamily="2" charset="-78"/>
              </a:rPr>
              <a:t>َّ</a:t>
            </a:r>
            <a:r>
              <a:rPr lang="ar-SA" sz="3600" b="1" dirty="0" smtClean="0">
                <a:effectLst>
                  <a:outerShdw blurRad="38100" dist="38100" dir="2700000" algn="tl">
                    <a:srgbClr val="000000">
                      <a:alpha val="43137"/>
                    </a:srgbClr>
                  </a:outerShdw>
                </a:effectLst>
                <a:cs typeface="Ali-A-Sharif" pitchFamily="2" charset="-78"/>
              </a:rPr>
              <a:t>ز </a:t>
            </a:r>
            <a:r>
              <a:rPr lang="ar-SA" sz="3600" b="1" dirty="0">
                <a:effectLst>
                  <a:outerShdw blurRad="38100" dist="38100" dir="2700000" algn="tl">
                    <a:srgbClr val="000000">
                      <a:alpha val="43137"/>
                    </a:srgbClr>
                  </a:outerShdw>
                </a:effectLst>
                <a:cs typeface="Ali-A-Sharif" pitchFamily="2" charset="-78"/>
              </a:rPr>
              <a:t>به العلوم </a:t>
            </a:r>
            <a:r>
              <a:rPr lang="ar-SA" sz="3600" b="1" dirty="0" smtClean="0">
                <a:effectLst>
                  <a:outerShdw blurRad="38100" dist="38100" dir="2700000" algn="tl">
                    <a:srgbClr val="000000">
                      <a:alpha val="43137"/>
                    </a:srgbClr>
                  </a:outerShdw>
                </a:effectLst>
                <a:cs typeface="Ali-A-Sharif" pitchFamily="2" charset="-78"/>
              </a:rPr>
              <a:t>الطبيعي</a:t>
            </a:r>
            <a:r>
              <a:rPr lang="ar-IQ" sz="3600" b="1" dirty="0" smtClean="0">
                <a:effectLst>
                  <a:outerShdw blurRad="38100" dist="38100" dir="2700000" algn="tl">
                    <a:srgbClr val="000000">
                      <a:alpha val="43137"/>
                    </a:srgbClr>
                  </a:outerShdw>
                </a:effectLst>
                <a:cs typeface="Ali-A-Sharif" pitchFamily="2" charset="-78"/>
              </a:rPr>
              <a:t>َّ</a:t>
            </a:r>
            <a:r>
              <a:rPr lang="ar-SA" sz="3600" b="1" dirty="0" smtClean="0">
                <a:effectLst>
                  <a:outerShdw blurRad="38100" dist="38100" dir="2700000" algn="tl">
                    <a:srgbClr val="000000">
                      <a:alpha val="43137"/>
                    </a:srgbClr>
                  </a:outerShdw>
                </a:effectLst>
                <a:cs typeface="Ali-A-Sharif" pitchFamily="2" charset="-78"/>
              </a:rPr>
              <a:t>ة </a:t>
            </a:r>
            <a:r>
              <a:rPr lang="ar-SA" sz="3600" b="1" dirty="0">
                <a:effectLst>
                  <a:outerShdw blurRad="38100" dist="38100" dir="2700000" algn="tl">
                    <a:srgbClr val="000000">
                      <a:alpha val="43137"/>
                    </a:srgbClr>
                  </a:outerShdw>
                </a:effectLst>
                <a:cs typeface="Ali-A-Sharif" pitchFamily="2" charset="-78"/>
              </a:rPr>
              <a:t>برمتها. </a:t>
            </a:r>
            <a:endParaRPr lang="en-US" sz="3600" b="1" dirty="0">
              <a:effectLst>
                <a:outerShdw blurRad="38100" dist="38100" dir="2700000" algn="tl">
                  <a:srgbClr val="000000">
                    <a:alpha val="43137"/>
                  </a:srgbClr>
                </a:outerShdw>
              </a:effectLst>
              <a:cs typeface="Ali-A-Sharif" pitchFamily="2" charset="-78"/>
            </a:endParaRPr>
          </a:p>
          <a:p>
            <a:pPr marL="0" indent="0" algn="just" rtl="1">
              <a:lnSpc>
                <a:spcPct val="150000"/>
              </a:lnSpc>
              <a:buNone/>
            </a:pPr>
            <a:r>
              <a:rPr lang="ar-SA" sz="3600" b="1" dirty="0">
                <a:solidFill>
                  <a:srgbClr val="0070C0"/>
                </a:solidFill>
                <a:effectLst>
                  <a:outerShdw blurRad="38100" dist="38100" dir="2700000" algn="tl">
                    <a:srgbClr val="000000">
                      <a:alpha val="43137"/>
                    </a:srgbClr>
                  </a:outerShdw>
                </a:effectLst>
                <a:cs typeface="Ali-A-Sharif" pitchFamily="2" charset="-78"/>
              </a:rPr>
              <a:t>وقد أجمعت </a:t>
            </a:r>
            <a:r>
              <a:rPr lang="ar-SA" sz="3600" b="1" dirty="0" smtClean="0">
                <a:solidFill>
                  <a:srgbClr val="0070C0"/>
                </a:solidFill>
                <a:effectLst>
                  <a:outerShdw blurRad="38100" dist="38100" dir="2700000" algn="tl">
                    <a:srgbClr val="000000">
                      <a:alpha val="43137"/>
                    </a:srgbClr>
                  </a:outerShdw>
                </a:effectLst>
                <a:cs typeface="Ali-A-Sharif" pitchFamily="2" charset="-78"/>
              </a:rPr>
              <a:t>كت</a:t>
            </a:r>
            <a:r>
              <a:rPr lang="ar-IQ" sz="3600" b="1" dirty="0" smtClean="0">
                <a:solidFill>
                  <a:srgbClr val="0070C0"/>
                </a:solidFill>
                <a:effectLst>
                  <a:outerShdw blurRad="38100" dist="38100" dir="2700000" algn="tl">
                    <a:srgbClr val="000000">
                      <a:alpha val="43137"/>
                    </a:srgbClr>
                  </a:outerShdw>
                </a:effectLst>
                <a:cs typeface="Ali-A-Sharif" pitchFamily="2" charset="-78"/>
              </a:rPr>
              <a:t>ب</a:t>
            </a:r>
            <a:r>
              <a:rPr lang="ar-SA" sz="3600" b="1" dirty="0" smtClean="0">
                <a:solidFill>
                  <a:srgbClr val="0070C0"/>
                </a:solidFill>
                <a:effectLst>
                  <a:outerShdw blurRad="38100" dist="38100" dir="2700000" algn="tl">
                    <a:srgbClr val="000000">
                      <a:alpha val="43137"/>
                    </a:srgbClr>
                  </a:outerShdw>
                </a:effectLst>
                <a:cs typeface="Ali-A-Sharif" pitchFamily="2" charset="-78"/>
              </a:rPr>
              <a:t> </a:t>
            </a:r>
            <a:r>
              <a:rPr lang="ar-SA" sz="3600" b="1" dirty="0">
                <a:solidFill>
                  <a:srgbClr val="0070C0"/>
                </a:solidFill>
                <a:effectLst>
                  <a:outerShdw blurRad="38100" dist="38100" dir="2700000" algn="tl">
                    <a:srgbClr val="000000">
                      <a:alpha val="43137"/>
                    </a:srgbClr>
                  </a:outerShdw>
                </a:effectLst>
                <a:cs typeface="Ali-A-Sharif" pitchFamily="2" charset="-78"/>
              </a:rPr>
              <a:t>علم </a:t>
            </a:r>
            <a:r>
              <a:rPr lang="ar-SA" sz="3600" b="1" dirty="0" smtClean="0">
                <a:solidFill>
                  <a:srgbClr val="0070C0"/>
                </a:solidFill>
                <a:effectLst>
                  <a:outerShdw blurRad="38100" dist="38100" dir="2700000" algn="tl">
                    <a:srgbClr val="000000">
                      <a:alpha val="43137"/>
                    </a:srgbClr>
                  </a:outerShdw>
                </a:effectLst>
                <a:cs typeface="Ali-A-Sharif" pitchFamily="2" charset="-78"/>
              </a:rPr>
              <a:t>الن</a:t>
            </a:r>
            <a:r>
              <a:rPr lang="ar-IQ" sz="3600" b="1" dirty="0" smtClean="0">
                <a:solidFill>
                  <a:srgbClr val="0070C0"/>
                </a:solidFill>
                <a:effectLst>
                  <a:outerShdw blurRad="38100" dist="38100" dir="2700000" algn="tl">
                    <a:srgbClr val="000000">
                      <a:alpha val="43137"/>
                    </a:srgbClr>
                  </a:outerShdw>
                </a:effectLst>
                <a:cs typeface="Ali-A-Sharif" pitchFamily="2" charset="-78"/>
              </a:rPr>
              <a:t>َّ</a:t>
            </a:r>
            <a:r>
              <a:rPr lang="ar-SA" sz="3600" b="1" dirty="0" smtClean="0">
                <a:solidFill>
                  <a:srgbClr val="0070C0"/>
                </a:solidFill>
                <a:effectLst>
                  <a:outerShdw blurRad="38100" dist="38100" dir="2700000" algn="tl">
                    <a:srgbClr val="000000">
                      <a:alpha val="43137"/>
                    </a:srgbClr>
                  </a:outerShdw>
                </a:effectLst>
                <a:cs typeface="Ali-A-Sharif" pitchFamily="2" charset="-78"/>
              </a:rPr>
              <a:t>فس </a:t>
            </a:r>
            <a:r>
              <a:rPr lang="ar-SA" sz="3600" b="1" dirty="0">
                <a:solidFill>
                  <a:srgbClr val="0070C0"/>
                </a:solidFill>
                <a:effectLst>
                  <a:outerShdw blurRad="38100" dist="38100" dir="2700000" algn="tl">
                    <a:srgbClr val="000000">
                      <a:alpha val="43137"/>
                    </a:srgbClr>
                  </a:outerShdw>
                </a:effectLst>
                <a:cs typeface="Ali-A-Sharif" pitchFamily="2" charset="-78"/>
              </a:rPr>
              <a:t>على أنّ هناك بعض العلماء </a:t>
            </a:r>
            <a:r>
              <a:rPr lang="ar-SA" sz="3600" b="1" dirty="0" smtClean="0">
                <a:solidFill>
                  <a:srgbClr val="0070C0"/>
                </a:solidFill>
                <a:effectLst>
                  <a:outerShdw blurRad="38100" dist="38100" dir="2700000" algn="tl">
                    <a:srgbClr val="000000">
                      <a:alpha val="43137"/>
                    </a:srgbClr>
                  </a:outerShdw>
                </a:effectLst>
                <a:cs typeface="Ali-A-Sharif" pitchFamily="2" charset="-78"/>
              </a:rPr>
              <a:t>الأو</a:t>
            </a:r>
            <a:r>
              <a:rPr lang="ar-IQ" sz="3600" b="1" dirty="0" smtClean="0">
                <a:solidFill>
                  <a:srgbClr val="0070C0"/>
                </a:solidFill>
                <a:effectLst>
                  <a:outerShdw blurRad="38100" dist="38100" dir="2700000" algn="tl">
                    <a:srgbClr val="000000">
                      <a:alpha val="43137"/>
                    </a:srgbClr>
                  </a:outerShdw>
                </a:effectLst>
                <a:cs typeface="Ali-A-Sharif" pitchFamily="2" charset="-78"/>
              </a:rPr>
              <a:t>ائ</a:t>
            </a:r>
            <a:r>
              <a:rPr lang="ar-SA" sz="3600" b="1" dirty="0" smtClean="0">
                <a:solidFill>
                  <a:srgbClr val="0070C0"/>
                </a:solidFill>
                <a:effectLst>
                  <a:outerShdw blurRad="38100" dist="38100" dir="2700000" algn="tl">
                    <a:srgbClr val="000000">
                      <a:alpha val="43137"/>
                    </a:srgbClr>
                  </a:outerShdw>
                </a:effectLst>
                <a:cs typeface="Ali-A-Sharif" pitchFamily="2" charset="-78"/>
              </a:rPr>
              <a:t>ل </a:t>
            </a:r>
            <a:r>
              <a:rPr lang="ar-SA" sz="3600" b="1" dirty="0">
                <a:solidFill>
                  <a:srgbClr val="0070C0"/>
                </a:solidFill>
                <a:effectLst>
                  <a:outerShdw blurRad="38100" dist="38100" dir="2700000" algn="tl">
                    <a:srgbClr val="000000">
                      <a:alpha val="43137"/>
                    </a:srgbClr>
                  </a:outerShdw>
                </a:effectLst>
                <a:cs typeface="Ali-A-Sharif" pitchFamily="2" charset="-78"/>
              </a:rPr>
              <a:t>ممن اهتموا بموضوع علم </a:t>
            </a:r>
            <a:r>
              <a:rPr lang="ar-SA" sz="3600" b="1" dirty="0" smtClean="0">
                <a:solidFill>
                  <a:srgbClr val="0070C0"/>
                </a:solidFill>
                <a:effectLst>
                  <a:outerShdw blurRad="38100" dist="38100" dir="2700000" algn="tl">
                    <a:srgbClr val="000000">
                      <a:alpha val="43137"/>
                    </a:srgbClr>
                  </a:outerShdw>
                </a:effectLst>
                <a:cs typeface="Ali-A-Sharif" pitchFamily="2" charset="-78"/>
              </a:rPr>
              <a:t>الن</a:t>
            </a:r>
            <a:r>
              <a:rPr lang="ar-IQ" sz="3600" b="1" dirty="0" smtClean="0">
                <a:solidFill>
                  <a:srgbClr val="0070C0"/>
                </a:solidFill>
                <a:effectLst>
                  <a:outerShdw blurRad="38100" dist="38100" dir="2700000" algn="tl">
                    <a:srgbClr val="000000">
                      <a:alpha val="43137"/>
                    </a:srgbClr>
                  </a:outerShdw>
                </a:effectLst>
                <a:cs typeface="Ali-A-Sharif" pitchFamily="2" charset="-78"/>
              </a:rPr>
              <a:t>َّ</a:t>
            </a:r>
            <a:r>
              <a:rPr lang="ar-SA" sz="3600" b="1" dirty="0" smtClean="0">
                <a:solidFill>
                  <a:srgbClr val="0070C0"/>
                </a:solidFill>
                <a:effectLst>
                  <a:outerShdw blurRad="38100" dist="38100" dir="2700000" algn="tl">
                    <a:srgbClr val="000000">
                      <a:alpha val="43137"/>
                    </a:srgbClr>
                  </a:outerShdw>
                </a:effectLst>
                <a:cs typeface="Ali-A-Sharif" pitchFamily="2" charset="-78"/>
              </a:rPr>
              <a:t>فس </a:t>
            </a:r>
            <a:r>
              <a:rPr lang="ar-SA" sz="3600" b="1" dirty="0">
                <a:solidFill>
                  <a:srgbClr val="0070C0"/>
                </a:solidFill>
                <a:effectLst>
                  <a:outerShdw blurRad="38100" dist="38100" dir="2700000" algn="tl">
                    <a:srgbClr val="000000">
                      <a:alpha val="43137"/>
                    </a:srgbClr>
                  </a:outerShdw>
                </a:effectLst>
                <a:cs typeface="Ali-A-Sharif" pitchFamily="2" charset="-78"/>
              </a:rPr>
              <a:t>فمثلاً </a:t>
            </a:r>
            <a:r>
              <a:rPr lang="ar-SA" sz="3600" b="1" dirty="0">
                <a:solidFill>
                  <a:srgbClr val="FF0000"/>
                </a:solidFill>
                <a:effectLst>
                  <a:outerShdw blurRad="38100" dist="38100" dir="2700000" algn="tl">
                    <a:srgbClr val="000000">
                      <a:alpha val="43137"/>
                    </a:srgbClr>
                  </a:outerShdw>
                </a:effectLst>
                <a:cs typeface="Ali-A-Sharif" pitchFamily="2" charset="-78"/>
              </a:rPr>
              <a:t>أرسطو</a:t>
            </a:r>
            <a:r>
              <a:rPr lang="ar-SA" sz="3600" b="1" dirty="0">
                <a:solidFill>
                  <a:srgbClr val="0070C0"/>
                </a:solidFill>
                <a:effectLst>
                  <a:outerShdw blurRad="38100" dist="38100" dir="2700000" algn="tl">
                    <a:srgbClr val="000000">
                      <a:alpha val="43137"/>
                    </a:srgbClr>
                  </a:outerShdw>
                </a:effectLst>
                <a:cs typeface="Ali-A-Sharif" pitchFamily="2" charset="-78"/>
              </a:rPr>
              <a:t> </a:t>
            </a:r>
            <a:r>
              <a:rPr lang="ar-IQ" b="1" dirty="0" smtClean="0">
                <a:solidFill>
                  <a:srgbClr val="0070C0"/>
                </a:solidFill>
                <a:effectLst>
                  <a:outerShdw blurRad="38100" dist="38100" dir="2700000" algn="tl">
                    <a:srgbClr val="000000">
                      <a:alpha val="43137"/>
                    </a:srgbClr>
                  </a:outerShdw>
                </a:effectLst>
                <a:cs typeface="Ali-A-Sharif" pitchFamily="2" charset="-78"/>
              </a:rPr>
              <a:t>(</a:t>
            </a:r>
            <a:r>
              <a:rPr lang="ar-IQ" b="1" dirty="0" smtClean="0">
                <a:solidFill>
                  <a:srgbClr val="0070C0"/>
                </a:solidFill>
                <a:effectLst>
                  <a:outerShdw blurRad="38100" dist="38100" dir="2700000" algn="tl">
                    <a:srgbClr val="000000">
                      <a:alpha val="43137"/>
                    </a:srgbClr>
                  </a:outerShdw>
                </a:effectLst>
                <a:latin typeface="Hacen Saudi Arabia" pitchFamily="2" charset="-78"/>
                <a:cs typeface="Hacen Saudi Arabia" pitchFamily="2" charset="-78"/>
              </a:rPr>
              <a:t>384</a:t>
            </a:r>
            <a:r>
              <a:rPr lang="ar-IQ" b="1" dirty="0" smtClean="0">
                <a:solidFill>
                  <a:srgbClr val="0070C0"/>
                </a:solidFill>
                <a:effectLst>
                  <a:outerShdw blurRad="38100" dist="38100" dir="2700000" algn="tl">
                    <a:srgbClr val="000000">
                      <a:alpha val="43137"/>
                    </a:srgbClr>
                  </a:outerShdw>
                </a:effectLst>
                <a:cs typeface="Ali-A-Sharif" pitchFamily="2" charset="-78"/>
              </a:rPr>
              <a:t>ق.م</a:t>
            </a:r>
            <a:r>
              <a:rPr lang="ar-IQ" b="1" dirty="0">
                <a:solidFill>
                  <a:srgbClr val="0070C0"/>
                </a:solidFill>
                <a:effectLst>
                  <a:outerShdw blurRad="38100" dist="38100" dir="2700000" algn="tl">
                    <a:srgbClr val="000000">
                      <a:alpha val="43137"/>
                    </a:srgbClr>
                  </a:outerShdw>
                </a:effectLst>
                <a:cs typeface="Ali-A-Sharif" pitchFamily="2" charset="-78"/>
              </a:rPr>
              <a:t>.)</a:t>
            </a:r>
            <a:r>
              <a:rPr lang="ar-SA" b="1" dirty="0">
                <a:solidFill>
                  <a:srgbClr val="0070C0"/>
                </a:solidFill>
                <a:effectLst>
                  <a:outerShdw blurRad="38100" dist="38100" dir="2700000" algn="tl">
                    <a:srgbClr val="000000">
                      <a:alpha val="43137"/>
                    </a:srgbClr>
                  </a:outerShdw>
                </a:effectLst>
                <a:cs typeface="Ali-A-Sharif" pitchFamily="2" charset="-78"/>
              </a:rPr>
              <a:t> </a:t>
            </a:r>
            <a:r>
              <a:rPr lang="ar-SA" sz="3600" b="1" dirty="0" smtClean="0">
                <a:solidFill>
                  <a:srgbClr val="0070C0"/>
                </a:solidFill>
                <a:effectLst>
                  <a:outerShdw blurRad="38100" dist="38100" dir="2700000" algn="tl">
                    <a:srgbClr val="000000">
                      <a:alpha val="43137"/>
                    </a:srgbClr>
                  </a:outerShdw>
                </a:effectLst>
                <a:cs typeface="Ali-A-Sharif" pitchFamily="2" charset="-78"/>
              </a:rPr>
              <a:t>هو أو</a:t>
            </a:r>
            <a:r>
              <a:rPr lang="ar-IQ" sz="3600" b="1" dirty="0" smtClean="0">
                <a:solidFill>
                  <a:srgbClr val="0070C0"/>
                </a:solidFill>
                <a:effectLst>
                  <a:outerShdw blurRad="38100" dist="38100" dir="2700000" algn="tl">
                    <a:srgbClr val="000000">
                      <a:alpha val="43137"/>
                    </a:srgbClr>
                  </a:outerShdw>
                </a:effectLst>
                <a:cs typeface="Ali-A-Sharif" pitchFamily="2" charset="-78"/>
              </a:rPr>
              <a:t>ّ</a:t>
            </a:r>
            <a:r>
              <a:rPr lang="ar-SA" sz="3600" b="1" dirty="0" smtClean="0">
                <a:solidFill>
                  <a:srgbClr val="0070C0"/>
                </a:solidFill>
                <a:effectLst>
                  <a:outerShdw blurRad="38100" dist="38100" dir="2700000" algn="tl">
                    <a:srgbClr val="000000">
                      <a:alpha val="43137"/>
                    </a:srgbClr>
                  </a:outerShdw>
                </a:effectLst>
                <a:cs typeface="Ali-A-Sharif" pitchFamily="2" charset="-78"/>
              </a:rPr>
              <a:t>ل </a:t>
            </a:r>
            <a:r>
              <a:rPr lang="ar-SA" sz="3600" b="1" dirty="0">
                <a:solidFill>
                  <a:srgbClr val="0070C0"/>
                </a:solidFill>
                <a:effectLst>
                  <a:outerShdw blurRad="38100" dist="38100" dir="2700000" algn="tl">
                    <a:srgbClr val="000000">
                      <a:alpha val="43137"/>
                    </a:srgbClr>
                  </a:outerShdw>
                </a:effectLst>
                <a:cs typeface="Ali-A-Sharif" pitchFamily="2" charset="-78"/>
              </a:rPr>
              <a:t>من </a:t>
            </a:r>
            <a:r>
              <a:rPr lang="ar-SA" sz="3600" b="1" dirty="0" smtClean="0">
                <a:solidFill>
                  <a:srgbClr val="0070C0"/>
                </a:solidFill>
                <a:effectLst>
                  <a:outerShdw blurRad="38100" dist="38100" dir="2700000" algn="tl">
                    <a:srgbClr val="000000">
                      <a:alpha val="43137"/>
                    </a:srgbClr>
                  </a:outerShdw>
                </a:effectLst>
                <a:cs typeface="Ali-A-Sharif" pitchFamily="2" charset="-78"/>
              </a:rPr>
              <a:t>عن</a:t>
            </a:r>
            <a:r>
              <a:rPr lang="ar-IQ" sz="3600" b="1" dirty="0" smtClean="0">
                <a:solidFill>
                  <a:srgbClr val="0070C0"/>
                </a:solidFill>
                <a:effectLst>
                  <a:outerShdw blurRad="38100" dist="38100" dir="2700000" algn="tl">
                    <a:srgbClr val="000000">
                      <a:alpha val="43137"/>
                    </a:srgbClr>
                  </a:outerShdw>
                </a:effectLst>
                <a:cs typeface="Ali-A-Sharif" pitchFamily="2" charset="-78"/>
              </a:rPr>
              <a:t>ي</a:t>
            </a:r>
            <a:r>
              <a:rPr lang="ar-SA" sz="3600" b="1" dirty="0" smtClean="0">
                <a:solidFill>
                  <a:srgbClr val="0070C0"/>
                </a:solidFill>
                <a:effectLst>
                  <a:outerShdw blurRad="38100" dist="38100" dir="2700000" algn="tl">
                    <a:srgbClr val="000000">
                      <a:alpha val="43137"/>
                    </a:srgbClr>
                  </a:outerShdw>
                </a:effectLst>
                <a:cs typeface="Ali-A-Sharif" pitchFamily="2" charset="-78"/>
              </a:rPr>
              <a:t> بالر</a:t>
            </a:r>
            <a:r>
              <a:rPr lang="ar-IQ" sz="3600" b="1" dirty="0" smtClean="0">
                <a:solidFill>
                  <a:srgbClr val="0070C0"/>
                </a:solidFill>
                <a:effectLst>
                  <a:outerShdw blurRad="38100" dist="38100" dir="2700000" algn="tl">
                    <a:srgbClr val="000000">
                      <a:alpha val="43137"/>
                    </a:srgbClr>
                  </a:outerShdw>
                </a:effectLst>
                <a:cs typeface="Ali-A-Sharif" pitchFamily="2" charset="-78"/>
              </a:rPr>
              <a:t>ُّ</a:t>
            </a:r>
            <a:r>
              <a:rPr lang="ar-SA" sz="3600" b="1" dirty="0" smtClean="0">
                <a:solidFill>
                  <a:srgbClr val="0070C0"/>
                </a:solidFill>
                <a:effectLst>
                  <a:outerShdw blurRad="38100" dist="38100" dir="2700000" algn="tl">
                    <a:srgbClr val="000000">
                      <a:alpha val="43137"/>
                    </a:srgbClr>
                  </a:outerShdw>
                </a:effectLst>
                <a:cs typeface="Ali-A-Sharif" pitchFamily="2" charset="-78"/>
              </a:rPr>
              <a:t>وح </a:t>
            </a:r>
            <a:r>
              <a:rPr lang="ar-SA" sz="3600" b="1" dirty="0">
                <a:solidFill>
                  <a:srgbClr val="0070C0"/>
                </a:solidFill>
                <a:effectLst>
                  <a:outerShdw blurRad="38100" dist="38100" dir="2700000" algn="tl">
                    <a:srgbClr val="000000">
                      <a:alpha val="43137"/>
                    </a:srgbClr>
                  </a:outerShdw>
                </a:effectLst>
                <a:cs typeface="Ali-A-Sharif" pitchFamily="2" charset="-78"/>
              </a:rPr>
              <a:t>في كتابه "</a:t>
            </a:r>
            <a:r>
              <a:rPr lang="ar-SA" sz="3600" b="1" dirty="0" smtClean="0">
                <a:solidFill>
                  <a:srgbClr val="FF0000"/>
                </a:solidFill>
                <a:effectLst>
                  <a:outerShdw blurRad="38100" dist="38100" dir="2700000" algn="tl">
                    <a:srgbClr val="000000">
                      <a:alpha val="43137"/>
                    </a:srgbClr>
                  </a:outerShdw>
                </a:effectLst>
                <a:cs typeface="Ali-A-Sharif" pitchFamily="2" charset="-78"/>
              </a:rPr>
              <a:t>الن</a:t>
            </a:r>
            <a:r>
              <a:rPr lang="ar-IQ" sz="3600" b="1" dirty="0" smtClean="0">
                <a:solidFill>
                  <a:srgbClr val="FF0000"/>
                </a:solidFill>
                <a:effectLst>
                  <a:outerShdw blurRad="38100" dist="38100" dir="2700000" algn="tl">
                    <a:srgbClr val="000000">
                      <a:alpha val="43137"/>
                    </a:srgbClr>
                  </a:outerShdw>
                </a:effectLst>
                <a:cs typeface="Ali-A-Sharif" pitchFamily="2" charset="-78"/>
              </a:rPr>
              <a:t>َّ</a:t>
            </a:r>
            <a:r>
              <a:rPr lang="ar-SA" sz="3600" b="1" dirty="0" smtClean="0">
                <a:solidFill>
                  <a:srgbClr val="FF0000"/>
                </a:solidFill>
                <a:effectLst>
                  <a:outerShdw blurRad="38100" dist="38100" dir="2700000" algn="tl">
                    <a:srgbClr val="000000">
                      <a:alpha val="43137"/>
                    </a:srgbClr>
                  </a:outerShdw>
                </a:effectLst>
                <a:cs typeface="Ali-A-Sharif" pitchFamily="2" charset="-78"/>
              </a:rPr>
              <a:t>فس</a:t>
            </a:r>
            <a:r>
              <a:rPr lang="ar-SA" sz="3600" b="1" dirty="0">
                <a:solidFill>
                  <a:srgbClr val="0070C0"/>
                </a:solidFill>
                <a:effectLst>
                  <a:outerShdw blurRad="38100" dist="38100" dir="2700000" algn="tl">
                    <a:srgbClr val="000000">
                      <a:alpha val="43137"/>
                    </a:srgbClr>
                  </a:outerShdw>
                </a:effectLst>
                <a:cs typeface="Ali-A-Sharif" pitchFamily="2" charset="-78"/>
              </a:rPr>
              <a:t>" </a:t>
            </a:r>
            <a:r>
              <a:rPr lang="ar-IQ" sz="3600" b="1" dirty="0" smtClean="0">
                <a:solidFill>
                  <a:srgbClr val="0070C0"/>
                </a:solidFill>
                <a:effectLst>
                  <a:outerShdw blurRad="38100" dist="38100" dir="2700000" algn="tl">
                    <a:srgbClr val="000000">
                      <a:alpha val="43137"/>
                    </a:srgbClr>
                  </a:outerShdw>
                </a:effectLst>
                <a:cs typeface="Ali-A-Sharif" pitchFamily="2" charset="-78"/>
              </a:rPr>
              <a:t>وهناك محاولات </a:t>
            </a:r>
            <a:r>
              <a:rPr lang="ar-SA" sz="3600" b="1" dirty="0" smtClean="0">
                <a:solidFill>
                  <a:srgbClr val="0070C0"/>
                </a:solidFill>
                <a:effectLst>
                  <a:outerShdw blurRad="38100" dist="38100" dir="2700000" algn="tl">
                    <a:srgbClr val="000000">
                      <a:alpha val="43137"/>
                    </a:srgbClr>
                  </a:outerShdw>
                </a:effectLst>
                <a:cs typeface="Ali-A-Sharif" pitchFamily="2" charset="-78"/>
              </a:rPr>
              <a:t>لكل </a:t>
            </a:r>
            <a:r>
              <a:rPr lang="ar-SA" sz="3600" b="1" dirty="0">
                <a:solidFill>
                  <a:srgbClr val="0070C0"/>
                </a:solidFill>
                <a:effectLst>
                  <a:outerShdw blurRad="38100" dist="38100" dir="2700000" algn="tl">
                    <a:srgbClr val="000000">
                      <a:alpha val="43137"/>
                    </a:srgbClr>
                  </a:outerShdw>
                </a:effectLst>
                <a:cs typeface="Ali-A-Sharif" pitchFamily="2" charset="-78"/>
              </a:rPr>
              <a:t>من </a:t>
            </a:r>
            <a:r>
              <a:rPr lang="ar-SA" sz="3600" b="1" dirty="0">
                <a:solidFill>
                  <a:srgbClr val="FF0000"/>
                </a:solidFill>
                <a:effectLst>
                  <a:outerShdw blurRad="38100" dist="38100" dir="2700000" algn="tl">
                    <a:srgbClr val="000000">
                      <a:alpha val="43137"/>
                    </a:srgbClr>
                  </a:outerShdw>
                </a:effectLst>
                <a:cs typeface="Ali-A-Sharif" pitchFamily="2" charset="-78"/>
              </a:rPr>
              <a:t>سقراط</a:t>
            </a:r>
            <a:r>
              <a:rPr lang="ar-SA" sz="3600" b="1" dirty="0">
                <a:solidFill>
                  <a:srgbClr val="0070C0"/>
                </a:solidFill>
                <a:effectLst>
                  <a:outerShdw blurRad="38100" dist="38100" dir="2700000" algn="tl">
                    <a:srgbClr val="000000">
                      <a:alpha val="43137"/>
                    </a:srgbClr>
                  </a:outerShdw>
                </a:effectLst>
                <a:cs typeface="Ali-A-Sharif" pitchFamily="2" charset="-78"/>
              </a:rPr>
              <a:t> </a:t>
            </a:r>
            <a:r>
              <a:rPr lang="ar-SA" sz="3600" b="1" dirty="0" smtClean="0">
                <a:solidFill>
                  <a:srgbClr val="0070C0"/>
                </a:solidFill>
                <a:effectLst>
                  <a:outerShdw blurRad="38100" dist="38100" dir="2700000" algn="tl">
                    <a:srgbClr val="000000">
                      <a:alpha val="43137"/>
                    </a:srgbClr>
                  </a:outerShdw>
                </a:effectLst>
                <a:cs typeface="Ali-A-Sharif" pitchFamily="2" charset="-78"/>
              </a:rPr>
              <a:t>(</a:t>
            </a:r>
            <a:r>
              <a:rPr lang="ar-IQ" b="1" dirty="0" smtClean="0">
                <a:solidFill>
                  <a:srgbClr val="0070C0"/>
                </a:solidFill>
                <a:effectLst>
                  <a:outerShdw blurRad="38100" dist="38100" dir="2700000" algn="tl">
                    <a:srgbClr val="000000">
                      <a:alpha val="43137"/>
                    </a:srgbClr>
                  </a:outerShdw>
                </a:effectLst>
                <a:latin typeface="Hacen Saudi Arabia" pitchFamily="2" charset="-78"/>
                <a:cs typeface="Hacen Saudi Arabia" pitchFamily="2" charset="-78"/>
              </a:rPr>
              <a:t>470</a:t>
            </a:r>
            <a:r>
              <a:rPr lang="ar-SA" sz="3600" b="1" dirty="0" smtClean="0">
                <a:solidFill>
                  <a:srgbClr val="0070C0"/>
                </a:solidFill>
                <a:effectLst>
                  <a:outerShdw blurRad="38100" dist="38100" dir="2700000" algn="tl">
                    <a:srgbClr val="000000">
                      <a:alpha val="43137"/>
                    </a:srgbClr>
                  </a:outerShdw>
                </a:effectLst>
                <a:cs typeface="Ali-A-Sharif" pitchFamily="2" charset="-78"/>
              </a:rPr>
              <a:t>)ق </a:t>
            </a:r>
            <a:r>
              <a:rPr lang="ar-SA" sz="3600" b="1" dirty="0">
                <a:solidFill>
                  <a:srgbClr val="0070C0"/>
                </a:solidFill>
                <a:effectLst>
                  <a:outerShdw blurRad="38100" dist="38100" dir="2700000" algn="tl">
                    <a:srgbClr val="000000">
                      <a:alpha val="43137"/>
                    </a:srgbClr>
                  </a:outerShdw>
                </a:effectLst>
                <a:cs typeface="Ali-A-Sharif" pitchFamily="2" charset="-78"/>
              </a:rPr>
              <a:t>م. و</a:t>
            </a:r>
            <a:r>
              <a:rPr lang="ar-SA" sz="3600" b="1" dirty="0">
                <a:solidFill>
                  <a:srgbClr val="FF0000"/>
                </a:solidFill>
                <a:effectLst>
                  <a:outerShdw blurRad="38100" dist="38100" dir="2700000" algn="tl">
                    <a:srgbClr val="000000">
                      <a:alpha val="43137"/>
                    </a:srgbClr>
                  </a:outerShdw>
                </a:effectLst>
                <a:cs typeface="Ali-A-Sharif" pitchFamily="2" charset="-78"/>
              </a:rPr>
              <a:t>أفلاطون</a:t>
            </a:r>
            <a:r>
              <a:rPr lang="ar-SA" sz="3600" b="1" dirty="0">
                <a:solidFill>
                  <a:srgbClr val="0070C0"/>
                </a:solidFill>
                <a:effectLst>
                  <a:outerShdw blurRad="38100" dist="38100" dir="2700000" algn="tl">
                    <a:srgbClr val="000000">
                      <a:alpha val="43137"/>
                    </a:srgbClr>
                  </a:outerShdw>
                </a:effectLst>
                <a:cs typeface="Ali-A-Sharif" pitchFamily="2" charset="-78"/>
              </a:rPr>
              <a:t> </a:t>
            </a:r>
            <a:r>
              <a:rPr lang="ar-SA" sz="3600" b="1" dirty="0" smtClean="0">
                <a:solidFill>
                  <a:srgbClr val="0070C0"/>
                </a:solidFill>
                <a:effectLst>
                  <a:outerShdw blurRad="38100" dist="38100" dir="2700000" algn="tl">
                    <a:srgbClr val="000000">
                      <a:alpha val="43137"/>
                    </a:srgbClr>
                  </a:outerShdw>
                </a:effectLst>
                <a:cs typeface="Ali-A-Sharif" pitchFamily="2" charset="-78"/>
              </a:rPr>
              <a:t>(</a:t>
            </a:r>
            <a:r>
              <a:rPr lang="ar-IQ" sz="2600" b="1" dirty="0" smtClean="0">
                <a:solidFill>
                  <a:srgbClr val="0070C0"/>
                </a:solidFill>
                <a:effectLst>
                  <a:outerShdw blurRad="38100" dist="38100" dir="2700000" algn="tl">
                    <a:srgbClr val="000000">
                      <a:alpha val="43137"/>
                    </a:srgbClr>
                  </a:outerShdw>
                </a:effectLst>
                <a:latin typeface="Hacen Saudi Arabia" pitchFamily="2" charset="-78"/>
                <a:cs typeface="Hacen Saudi Arabia" pitchFamily="2" charset="-78"/>
              </a:rPr>
              <a:t>427</a:t>
            </a:r>
            <a:r>
              <a:rPr lang="ar-SA" sz="3600" b="1" dirty="0" smtClean="0">
                <a:solidFill>
                  <a:srgbClr val="0070C0"/>
                </a:solidFill>
                <a:effectLst>
                  <a:outerShdw blurRad="38100" dist="38100" dir="2700000" algn="tl">
                    <a:srgbClr val="000000">
                      <a:alpha val="43137"/>
                    </a:srgbClr>
                  </a:outerShdw>
                </a:effectLst>
                <a:cs typeface="Ali-A-Sharif" pitchFamily="2" charset="-78"/>
              </a:rPr>
              <a:t>) </a:t>
            </a:r>
            <a:r>
              <a:rPr lang="ar-SA" sz="3600" b="1" dirty="0">
                <a:solidFill>
                  <a:srgbClr val="0070C0"/>
                </a:solidFill>
                <a:effectLst>
                  <a:outerShdw blurRad="38100" dist="38100" dir="2700000" algn="tl">
                    <a:srgbClr val="000000">
                      <a:alpha val="43137"/>
                    </a:srgbClr>
                  </a:outerShdw>
                </a:effectLst>
                <a:cs typeface="Ali-A-Sharif" pitchFamily="2" charset="-78"/>
              </a:rPr>
              <a:t>ق.م</a:t>
            </a:r>
            <a:r>
              <a:rPr lang="ar-SA" sz="3600" b="1" dirty="0" smtClean="0">
                <a:solidFill>
                  <a:srgbClr val="0070C0"/>
                </a:solidFill>
                <a:effectLst>
                  <a:outerShdw blurRad="38100" dist="38100" dir="2700000" algn="tl">
                    <a:srgbClr val="000000">
                      <a:alpha val="43137"/>
                    </a:srgbClr>
                  </a:outerShdw>
                </a:effectLst>
                <a:cs typeface="Ali-A-Sharif" pitchFamily="2" charset="-78"/>
              </a:rPr>
              <a:t>.</a:t>
            </a:r>
            <a:r>
              <a:rPr lang="ar-IQ" sz="3600" b="1" dirty="0" smtClean="0">
                <a:solidFill>
                  <a:srgbClr val="0070C0"/>
                </a:solidFill>
                <a:effectLst>
                  <a:outerShdw blurRad="38100" dist="38100" dir="2700000" algn="tl">
                    <a:srgbClr val="000000">
                      <a:alpha val="43137"/>
                    </a:srgbClr>
                  </a:outerShdw>
                </a:effectLst>
                <a:cs typeface="Ali-A-Sharif" pitchFamily="2" charset="-78"/>
              </a:rPr>
              <a:t> في هذا الموضوع ،</a:t>
            </a:r>
            <a:r>
              <a:rPr lang="ar-SA" sz="3600" b="1" dirty="0" smtClean="0">
                <a:solidFill>
                  <a:srgbClr val="0070C0"/>
                </a:solidFill>
                <a:effectLst>
                  <a:outerShdw blurRad="38100" dist="38100" dir="2700000" algn="tl">
                    <a:srgbClr val="000000">
                      <a:alpha val="43137"/>
                    </a:srgbClr>
                  </a:outerShdw>
                </a:effectLst>
                <a:cs typeface="Ali-A-Sharif" pitchFamily="2" charset="-78"/>
              </a:rPr>
              <a:t> </a:t>
            </a:r>
            <a:r>
              <a:rPr lang="ar-SA" sz="3600" b="1" dirty="0">
                <a:solidFill>
                  <a:srgbClr val="0070C0"/>
                </a:solidFill>
                <a:effectLst>
                  <a:outerShdw blurRad="38100" dist="38100" dir="2700000" algn="tl">
                    <a:srgbClr val="000000">
                      <a:alpha val="43137"/>
                    </a:srgbClr>
                  </a:outerShdw>
                </a:effectLst>
                <a:cs typeface="Ali-A-Sharif" pitchFamily="2" charset="-78"/>
              </a:rPr>
              <a:t>وهذا </a:t>
            </a:r>
            <a:r>
              <a:rPr lang="ar-SA" sz="3600" b="1" dirty="0" smtClean="0">
                <a:solidFill>
                  <a:srgbClr val="0070C0"/>
                </a:solidFill>
                <a:effectLst>
                  <a:outerShdw blurRad="38100" dist="38100" dir="2700000" algn="tl">
                    <a:srgbClr val="000000">
                      <a:alpha val="43137"/>
                    </a:srgbClr>
                  </a:outerShdw>
                </a:effectLst>
                <a:cs typeface="Ali-A-Sharif" pitchFamily="2" charset="-78"/>
              </a:rPr>
              <a:t>يدل</a:t>
            </a:r>
            <a:r>
              <a:rPr lang="ar-IQ" sz="3600" b="1" dirty="0" smtClean="0">
                <a:solidFill>
                  <a:srgbClr val="0070C0"/>
                </a:solidFill>
                <a:effectLst>
                  <a:outerShdw blurRad="38100" dist="38100" dir="2700000" algn="tl">
                    <a:srgbClr val="000000">
                      <a:alpha val="43137"/>
                    </a:srgbClr>
                  </a:outerShdw>
                </a:effectLst>
                <a:cs typeface="Ali-A-Sharif" pitchFamily="2" charset="-78"/>
              </a:rPr>
              <a:t>ّ</a:t>
            </a:r>
            <a:r>
              <a:rPr lang="ar-SA" sz="3600" b="1" dirty="0" smtClean="0">
                <a:solidFill>
                  <a:srgbClr val="0070C0"/>
                </a:solidFill>
                <a:effectLst>
                  <a:outerShdw blurRad="38100" dist="38100" dir="2700000" algn="tl">
                    <a:srgbClr val="000000">
                      <a:alpha val="43137"/>
                    </a:srgbClr>
                  </a:outerShdw>
                </a:effectLst>
                <a:cs typeface="Ali-A-Sharif" pitchFamily="2" charset="-78"/>
              </a:rPr>
              <a:t> </a:t>
            </a:r>
            <a:r>
              <a:rPr lang="ar-SA" sz="3600" b="1" dirty="0">
                <a:solidFill>
                  <a:srgbClr val="0070C0"/>
                </a:solidFill>
                <a:effectLst>
                  <a:outerShdw blurRad="38100" dist="38100" dir="2700000" algn="tl">
                    <a:srgbClr val="000000">
                      <a:alpha val="43137"/>
                    </a:srgbClr>
                  </a:outerShdw>
                </a:effectLst>
                <a:cs typeface="Ali-A-Sharif" pitchFamily="2" charset="-78"/>
              </a:rPr>
              <a:t>على </a:t>
            </a:r>
            <a:r>
              <a:rPr lang="ar-SA" sz="3600" b="1" dirty="0" smtClean="0">
                <a:solidFill>
                  <a:srgbClr val="0070C0"/>
                </a:solidFill>
                <a:effectLst>
                  <a:outerShdw blurRad="38100" dist="38100" dir="2700000" algn="tl">
                    <a:srgbClr val="000000">
                      <a:alpha val="43137"/>
                    </a:srgbClr>
                  </a:outerShdw>
                </a:effectLst>
                <a:cs typeface="Ali-A-Sharif" pitchFamily="2" charset="-78"/>
              </a:rPr>
              <a:t>أن</a:t>
            </a:r>
            <a:r>
              <a:rPr lang="ar-IQ" sz="3600" b="1" dirty="0" smtClean="0">
                <a:solidFill>
                  <a:srgbClr val="0070C0"/>
                </a:solidFill>
                <a:effectLst>
                  <a:outerShdw blurRad="38100" dist="38100" dir="2700000" algn="tl">
                    <a:srgbClr val="000000">
                      <a:alpha val="43137"/>
                    </a:srgbClr>
                  </a:outerShdw>
                </a:effectLst>
                <a:cs typeface="Ali-A-Sharif" pitchFamily="2" charset="-78"/>
              </a:rPr>
              <a:t>َّ</a:t>
            </a:r>
            <a:r>
              <a:rPr lang="ar-SA" sz="3600" b="1" dirty="0" smtClean="0">
                <a:solidFill>
                  <a:srgbClr val="0070C0"/>
                </a:solidFill>
                <a:effectLst>
                  <a:outerShdw blurRad="38100" dist="38100" dir="2700000" algn="tl">
                    <a:srgbClr val="000000">
                      <a:alpha val="43137"/>
                    </a:srgbClr>
                  </a:outerShdw>
                </a:effectLst>
                <a:cs typeface="Ali-A-Sharif" pitchFamily="2" charset="-78"/>
              </a:rPr>
              <a:t> </a:t>
            </a:r>
            <a:r>
              <a:rPr lang="ar-SA" sz="3600" b="1" dirty="0">
                <a:solidFill>
                  <a:srgbClr val="0070C0"/>
                </a:solidFill>
                <a:effectLst>
                  <a:outerShdw blurRad="38100" dist="38100" dir="2700000" algn="tl">
                    <a:srgbClr val="000000">
                      <a:alpha val="43137"/>
                    </a:srgbClr>
                  </a:outerShdw>
                </a:effectLst>
                <a:cs typeface="Ali-A-Sharif" pitchFamily="2" charset="-78"/>
              </a:rPr>
              <a:t>علم </a:t>
            </a:r>
            <a:r>
              <a:rPr lang="ar-SA" sz="3600" b="1" dirty="0" smtClean="0">
                <a:solidFill>
                  <a:srgbClr val="0070C0"/>
                </a:solidFill>
                <a:effectLst>
                  <a:outerShdw blurRad="38100" dist="38100" dir="2700000" algn="tl">
                    <a:srgbClr val="000000">
                      <a:alpha val="43137"/>
                    </a:srgbClr>
                  </a:outerShdw>
                </a:effectLst>
                <a:cs typeface="Ali-A-Sharif" pitchFamily="2" charset="-78"/>
              </a:rPr>
              <a:t>الن</a:t>
            </a:r>
            <a:r>
              <a:rPr lang="ar-IQ" sz="3600" b="1" dirty="0" smtClean="0">
                <a:solidFill>
                  <a:srgbClr val="0070C0"/>
                </a:solidFill>
                <a:effectLst>
                  <a:outerShdw blurRad="38100" dist="38100" dir="2700000" algn="tl">
                    <a:srgbClr val="000000">
                      <a:alpha val="43137"/>
                    </a:srgbClr>
                  </a:outerShdw>
                </a:effectLst>
                <a:cs typeface="Ali-A-Sharif" pitchFamily="2" charset="-78"/>
              </a:rPr>
              <a:t>َّ</a:t>
            </a:r>
            <a:r>
              <a:rPr lang="ar-SA" sz="3600" b="1" dirty="0" smtClean="0">
                <a:solidFill>
                  <a:srgbClr val="0070C0"/>
                </a:solidFill>
                <a:effectLst>
                  <a:outerShdw blurRad="38100" dist="38100" dir="2700000" algn="tl">
                    <a:srgbClr val="000000">
                      <a:alpha val="43137"/>
                    </a:srgbClr>
                  </a:outerShdw>
                </a:effectLst>
                <a:cs typeface="Ali-A-Sharif" pitchFamily="2" charset="-78"/>
              </a:rPr>
              <a:t>فس </a:t>
            </a:r>
            <a:r>
              <a:rPr lang="ar-SA" sz="3600" b="1" dirty="0">
                <a:solidFill>
                  <a:srgbClr val="0070C0"/>
                </a:solidFill>
                <a:effectLst>
                  <a:outerShdw blurRad="38100" dist="38100" dir="2700000" algn="tl">
                    <a:srgbClr val="000000">
                      <a:alpha val="43137"/>
                    </a:srgbClr>
                  </a:outerShdw>
                </a:effectLst>
                <a:cs typeface="Ali-A-Sharif" pitchFamily="2" charset="-78"/>
              </a:rPr>
              <a:t>، علم له تاريخ قديم فقد ظهرت في عصر ما قبل الميلاد دراسات منظمة لمجموعة من العلماء </a:t>
            </a:r>
            <a:r>
              <a:rPr lang="ar-SA" sz="3600" b="1" dirty="0" smtClean="0">
                <a:solidFill>
                  <a:srgbClr val="0070C0"/>
                </a:solidFill>
                <a:effectLst>
                  <a:outerShdw blurRad="38100" dist="38100" dir="2700000" algn="tl">
                    <a:srgbClr val="000000">
                      <a:alpha val="43137"/>
                    </a:srgbClr>
                  </a:outerShdw>
                </a:effectLst>
                <a:cs typeface="Ali-A-Sharif" pitchFamily="2" charset="-78"/>
              </a:rPr>
              <a:t>الأو</a:t>
            </a:r>
            <a:r>
              <a:rPr lang="ar-IQ" sz="3600" b="1" dirty="0" smtClean="0">
                <a:solidFill>
                  <a:srgbClr val="0070C0"/>
                </a:solidFill>
                <a:effectLst>
                  <a:outerShdw blurRad="38100" dist="38100" dir="2700000" algn="tl">
                    <a:srgbClr val="000000">
                      <a:alpha val="43137"/>
                    </a:srgbClr>
                  </a:outerShdw>
                </a:effectLst>
                <a:cs typeface="Ali-A-Sharif" pitchFamily="2" charset="-78"/>
              </a:rPr>
              <a:t>ائ</a:t>
            </a:r>
            <a:r>
              <a:rPr lang="ar-SA" sz="3600" b="1" dirty="0" smtClean="0">
                <a:solidFill>
                  <a:srgbClr val="0070C0"/>
                </a:solidFill>
                <a:effectLst>
                  <a:outerShdw blurRad="38100" dist="38100" dir="2700000" algn="tl">
                    <a:srgbClr val="000000">
                      <a:alpha val="43137"/>
                    </a:srgbClr>
                  </a:outerShdw>
                </a:effectLst>
                <a:cs typeface="Ali-A-Sharif" pitchFamily="2" charset="-78"/>
              </a:rPr>
              <a:t>ل</a:t>
            </a:r>
            <a:r>
              <a:rPr lang="ar-IQ" sz="3600" b="1" dirty="0">
                <a:solidFill>
                  <a:srgbClr val="0070C0"/>
                </a:solidFill>
                <a:effectLst>
                  <a:outerShdw blurRad="38100" dist="38100" dir="2700000" algn="tl">
                    <a:srgbClr val="000000">
                      <a:alpha val="43137"/>
                    </a:srgbClr>
                  </a:outerShdw>
                </a:effectLst>
                <a:cs typeface="Ali-A-Sharif" pitchFamily="2" charset="-78"/>
              </a:rPr>
              <a:t> </a:t>
            </a:r>
            <a:r>
              <a:rPr lang="ar-IQ" sz="3600" b="1" dirty="0" smtClean="0">
                <a:solidFill>
                  <a:srgbClr val="0070C0"/>
                </a:solidFill>
                <a:effectLst>
                  <a:outerShdw blurRad="38100" dist="38100" dir="2700000" algn="tl">
                    <a:srgbClr val="000000">
                      <a:alpha val="43137"/>
                    </a:srgbClr>
                  </a:outerShdw>
                </a:effectLst>
                <a:cs typeface="Ali-A-Sharif" pitchFamily="2" charset="-78"/>
              </a:rPr>
              <a:t>.</a:t>
            </a:r>
            <a:endParaRPr lang="en-US" sz="4000" b="1" dirty="0">
              <a:solidFill>
                <a:srgbClr val="C00000"/>
              </a:solidFill>
              <a:effectLst>
                <a:outerShdw blurRad="38100" dist="38100" dir="2700000" algn="tl">
                  <a:srgbClr val="000000">
                    <a:alpha val="43137"/>
                  </a:srgbClr>
                </a:outerShdw>
              </a:effectLst>
              <a:cs typeface="Ali-A-Sharif" pitchFamily="2" charset="-78"/>
            </a:endParaRPr>
          </a:p>
        </p:txBody>
      </p:sp>
    </p:spTree>
    <p:extLst>
      <p:ext uri="{BB962C8B-B14F-4D97-AF65-F5344CB8AC3E}">
        <p14:creationId xmlns:p14="http://schemas.microsoft.com/office/powerpoint/2010/main" val="2360460850"/>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300252"/>
            <a:ext cx="12192000" cy="1255594"/>
          </a:xfrm>
        </p:spPr>
        <p:txBody>
          <a:bodyPr>
            <a:noAutofit/>
          </a:bodyPr>
          <a:lstStyle/>
          <a:p>
            <a:pPr algn="ctr"/>
            <a:r>
              <a:rPr lang="ar-IQ" sz="6000" b="1" dirty="0" smtClean="0">
                <a:solidFill>
                  <a:srgbClr val="FF0000"/>
                </a:solidFill>
                <a:effectLst>
                  <a:outerShdw blurRad="50800" dist="38100" dir="5400000" algn="t">
                    <a:srgbClr val="000000">
                      <a:alpha val="40000"/>
                    </a:srgbClr>
                  </a:outerShdw>
                </a:effectLst>
                <a:latin typeface="Sakkal Majalla" panose="02000000000000000000" pitchFamily="2" charset="-78"/>
                <a:cs typeface="Ali-A-Samik" pitchFamily="2" charset="-78"/>
              </a:rPr>
              <a:t>المُحَاضَرَةُ الأُولَى/ </a:t>
            </a:r>
            <a:r>
              <a:rPr lang="ar-SA" sz="6000" b="1" dirty="0">
                <a:solidFill>
                  <a:srgbClr val="FF0000"/>
                </a:solidFill>
                <a:effectLst>
                  <a:outerShdw blurRad="50800" dist="38100" dir="5400000" algn="t">
                    <a:srgbClr val="000000">
                      <a:alpha val="40000"/>
                    </a:srgbClr>
                  </a:outerShdw>
                </a:effectLst>
                <a:latin typeface="Sakkal Majalla" panose="02000000000000000000" pitchFamily="2" charset="-78"/>
                <a:cs typeface="Ali-A-Samik" pitchFamily="2" charset="-78"/>
              </a:rPr>
              <a:t>عِلْمُ </a:t>
            </a:r>
            <a:r>
              <a:rPr lang="ar-SA" sz="6000" b="1" dirty="0" smtClean="0">
                <a:solidFill>
                  <a:srgbClr val="FF0000"/>
                </a:solidFill>
                <a:effectLst>
                  <a:outerShdw blurRad="50800" dist="38100" dir="5400000" algn="t">
                    <a:srgbClr val="000000">
                      <a:alpha val="40000"/>
                    </a:srgbClr>
                  </a:outerShdw>
                </a:effectLst>
                <a:latin typeface="Sakkal Majalla" panose="02000000000000000000" pitchFamily="2" charset="-78"/>
                <a:cs typeface="Ali-A-Samik" pitchFamily="2" charset="-78"/>
              </a:rPr>
              <a:t>النّ</a:t>
            </a:r>
            <a:r>
              <a:rPr lang="ar-IQ" sz="6000" b="1" dirty="0" smtClean="0">
                <a:solidFill>
                  <a:srgbClr val="FF0000"/>
                </a:solidFill>
                <a:effectLst>
                  <a:outerShdw blurRad="50800" dist="38100" dir="5400000" algn="t">
                    <a:srgbClr val="000000">
                      <a:alpha val="40000"/>
                    </a:srgbClr>
                  </a:outerShdw>
                </a:effectLst>
                <a:latin typeface="Sakkal Majalla" panose="02000000000000000000" pitchFamily="2" charset="-78"/>
                <a:cs typeface="Ali-A-Samik" pitchFamily="2" charset="-78"/>
              </a:rPr>
              <a:t>َ</a:t>
            </a:r>
            <a:r>
              <a:rPr lang="ar-SA" sz="6000" b="1" dirty="0" smtClean="0">
                <a:solidFill>
                  <a:srgbClr val="FF0000"/>
                </a:solidFill>
                <a:effectLst>
                  <a:outerShdw blurRad="50800" dist="38100" dir="5400000" algn="t">
                    <a:srgbClr val="000000">
                      <a:alpha val="40000"/>
                    </a:srgbClr>
                  </a:outerShdw>
                </a:effectLst>
                <a:latin typeface="Sakkal Majalla" panose="02000000000000000000" pitchFamily="2" charset="-78"/>
                <a:cs typeface="Ali-A-Samik" pitchFamily="2" charset="-78"/>
              </a:rPr>
              <a:t>فْس</a:t>
            </a:r>
            <a:r>
              <a:rPr lang="ar-SA" sz="6000" b="1" dirty="0">
                <a:solidFill>
                  <a:srgbClr val="FF0000"/>
                </a:solidFill>
                <a:effectLst>
                  <a:outerShdw blurRad="50800" dist="38100" dir="5400000" algn="t">
                    <a:srgbClr val="000000">
                      <a:alpha val="40000"/>
                    </a:srgbClr>
                  </a:outerShdw>
                </a:effectLst>
                <a:latin typeface="Sakkal Majalla" panose="02000000000000000000" pitchFamily="2" charset="-78"/>
                <a:cs typeface="Ali-A-Samik" pitchFamily="2" charset="-78"/>
              </a:rPr>
              <a:t>: مفهومه- أهدافه- نشأته</a:t>
            </a:r>
            <a:endParaRPr lang="en-US" sz="6000" b="1" dirty="0">
              <a:solidFill>
                <a:srgbClr val="FF0000"/>
              </a:solidFill>
              <a:effectLst>
                <a:outerShdw blurRad="50800" dist="38100" dir="5400000" algn="t">
                  <a:srgbClr val="000000">
                    <a:alpha val="40000"/>
                  </a:srgbClr>
                </a:outerShdw>
              </a:effectLst>
              <a:latin typeface="Sakkal Majalla" panose="02000000000000000000" pitchFamily="2" charset="-78"/>
              <a:cs typeface="Ali-A-Samik" pitchFamily="2" charset="-78"/>
            </a:endParaRPr>
          </a:p>
        </p:txBody>
      </p:sp>
      <p:sp>
        <p:nvSpPr>
          <p:cNvPr id="4" name="Content Placeholder 3"/>
          <p:cNvSpPr>
            <a:spLocks noGrp="1"/>
          </p:cNvSpPr>
          <p:nvPr>
            <p:ph idx="1"/>
          </p:nvPr>
        </p:nvSpPr>
        <p:spPr>
          <a:xfrm>
            <a:off x="332508" y="1648691"/>
            <a:ext cx="11554691" cy="4833996"/>
          </a:xfrm>
        </p:spPr>
        <p:txBody>
          <a:bodyPr>
            <a:normAutofit lnSpcReduction="10000"/>
          </a:bodyPr>
          <a:lstStyle/>
          <a:p>
            <a:pPr marL="0" indent="0" algn="ctr">
              <a:buNone/>
            </a:pPr>
            <a:r>
              <a:rPr lang="ar-IQ" sz="7200" b="1" dirty="0" smtClean="0">
                <a:solidFill>
                  <a:srgbClr val="00B050"/>
                </a:solidFill>
                <a:effectLst>
                  <a:outerShdw blurRad="38100" dist="38100" dir="2700000" algn="tl">
                    <a:srgbClr val="000000">
                      <a:alpha val="43137"/>
                    </a:srgbClr>
                  </a:outerShdw>
                </a:effectLst>
                <a:cs typeface="Ali-A-Traditional" pitchFamily="2" charset="-78"/>
              </a:rPr>
              <a:t>محتويات المحاضرة</a:t>
            </a:r>
            <a:endParaRPr lang="ar-IQ" sz="100" b="1" dirty="0" smtClean="0">
              <a:solidFill>
                <a:srgbClr val="00B050"/>
              </a:solidFill>
              <a:effectLst>
                <a:outerShdw blurRad="38100" dist="38100" dir="2700000" algn="tl">
                  <a:srgbClr val="000000">
                    <a:alpha val="43137"/>
                  </a:srgbClr>
                </a:outerShdw>
              </a:effectLst>
              <a:cs typeface="Ali-A-Traditional" pitchFamily="2" charset="-78"/>
            </a:endParaRPr>
          </a:p>
          <a:p>
            <a:pPr marL="0" indent="0" algn="just" rtl="1">
              <a:lnSpc>
                <a:spcPct val="150000"/>
              </a:lnSpc>
              <a:spcBef>
                <a:spcPts val="600"/>
              </a:spcBef>
              <a:buNone/>
            </a:pPr>
            <a:r>
              <a:rPr lang="ar-SA" sz="5400" b="1" dirty="0">
                <a:solidFill>
                  <a:srgbClr val="0070C0"/>
                </a:solidFill>
                <a:effectLst>
                  <a:outerShdw blurRad="38100" dist="38100" dir="2700000" algn="tl">
                    <a:srgbClr val="000000">
                      <a:alpha val="43137"/>
                    </a:srgbClr>
                  </a:outerShdw>
                </a:effectLst>
                <a:cs typeface="Ali-A-Sharif Bold" pitchFamily="2" charset="-78"/>
              </a:rPr>
              <a:t>◄ </a:t>
            </a:r>
            <a:r>
              <a:rPr lang="ar-SA" sz="5400" b="1" dirty="0" smtClean="0">
                <a:solidFill>
                  <a:srgbClr val="0070C0"/>
                </a:solidFill>
                <a:effectLst>
                  <a:outerShdw blurRad="38100" dist="38100" dir="2700000" algn="tl">
                    <a:srgbClr val="000000">
                      <a:alpha val="43137"/>
                    </a:srgbClr>
                  </a:outerShdw>
                </a:effectLst>
                <a:cs typeface="Ali-A-Sharif Bold" pitchFamily="2" charset="-78"/>
              </a:rPr>
              <a:t>مف</a:t>
            </a:r>
            <a:r>
              <a:rPr lang="ar-IQ" sz="5400" b="1" dirty="0" smtClean="0">
                <a:solidFill>
                  <a:srgbClr val="0070C0"/>
                </a:solidFill>
                <a:effectLst>
                  <a:outerShdw blurRad="38100" dist="38100" dir="2700000" algn="tl">
                    <a:srgbClr val="000000">
                      <a:alpha val="43137"/>
                    </a:srgbClr>
                  </a:outerShdw>
                </a:effectLst>
                <a:cs typeface="Ali-A-Sharif Bold" pitchFamily="2" charset="-78"/>
              </a:rPr>
              <a:t>ـ</a:t>
            </a:r>
            <a:r>
              <a:rPr lang="ar-SA" sz="5400" b="1" dirty="0" smtClean="0">
                <a:solidFill>
                  <a:srgbClr val="0070C0"/>
                </a:solidFill>
                <a:effectLst>
                  <a:outerShdw blurRad="38100" dist="38100" dir="2700000" algn="tl">
                    <a:srgbClr val="000000">
                      <a:alpha val="43137"/>
                    </a:srgbClr>
                  </a:outerShdw>
                </a:effectLst>
                <a:cs typeface="Ali-A-Sharif Bold" pitchFamily="2" charset="-78"/>
              </a:rPr>
              <a:t>ه</a:t>
            </a:r>
            <a:r>
              <a:rPr lang="ar-IQ" sz="5400" b="1" dirty="0" smtClean="0">
                <a:solidFill>
                  <a:srgbClr val="0070C0"/>
                </a:solidFill>
                <a:effectLst>
                  <a:outerShdw blurRad="38100" dist="38100" dir="2700000" algn="tl">
                    <a:srgbClr val="000000">
                      <a:alpha val="43137"/>
                    </a:srgbClr>
                  </a:outerShdw>
                </a:effectLst>
                <a:cs typeface="Ali-A-Sharif Bold" pitchFamily="2" charset="-78"/>
              </a:rPr>
              <a:t>ــ</a:t>
            </a:r>
            <a:r>
              <a:rPr lang="ar-SA" sz="5400" b="1" dirty="0" smtClean="0">
                <a:solidFill>
                  <a:srgbClr val="0070C0"/>
                </a:solidFill>
                <a:effectLst>
                  <a:outerShdw blurRad="38100" dist="38100" dir="2700000" algn="tl">
                    <a:srgbClr val="000000">
                      <a:alpha val="43137"/>
                    </a:srgbClr>
                  </a:outerShdw>
                </a:effectLst>
                <a:cs typeface="Ali-A-Sharif Bold" pitchFamily="2" charset="-78"/>
              </a:rPr>
              <a:t>وم</a:t>
            </a:r>
            <a:r>
              <a:rPr lang="ar-IQ" sz="5400" b="1" dirty="0" smtClean="0">
                <a:solidFill>
                  <a:srgbClr val="0070C0"/>
                </a:solidFill>
                <a:effectLst>
                  <a:outerShdw blurRad="38100" dist="38100" dir="2700000" algn="tl">
                    <a:srgbClr val="000000">
                      <a:alpha val="43137"/>
                    </a:srgbClr>
                  </a:outerShdw>
                </a:effectLst>
                <a:cs typeface="Ali-A-Sharif Bold" pitchFamily="2" charset="-78"/>
              </a:rPr>
              <a:t>ُ</a:t>
            </a:r>
            <a:r>
              <a:rPr lang="ar-SA" sz="5400" b="1" dirty="0" smtClean="0">
                <a:solidFill>
                  <a:srgbClr val="0070C0"/>
                </a:solidFill>
                <a:effectLst>
                  <a:outerShdw blurRad="38100" dist="38100" dir="2700000" algn="tl">
                    <a:srgbClr val="000000">
                      <a:alpha val="43137"/>
                    </a:srgbClr>
                  </a:outerShdw>
                </a:effectLst>
                <a:cs typeface="Ali-A-Sharif Bold" pitchFamily="2" charset="-78"/>
              </a:rPr>
              <a:t> ع</a:t>
            </a:r>
            <a:r>
              <a:rPr lang="ar-IQ" sz="5400" b="1" dirty="0" smtClean="0">
                <a:solidFill>
                  <a:srgbClr val="0070C0"/>
                </a:solidFill>
                <a:effectLst>
                  <a:outerShdw blurRad="38100" dist="38100" dir="2700000" algn="tl">
                    <a:srgbClr val="000000">
                      <a:alpha val="43137"/>
                    </a:srgbClr>
                  </a:outerShdw>
                </a:effectLst>
                <a:cs typeface="Ali-A-Sharif Bold" pitchFamily="2" charset="-78"/>
              </a:rPr>
              <a:t>ِ</a:t>
            </a:r>
            <a:r>
              <a:rPr lang="ar-SA" sz="5400" b="1" dirty="0" smtClean="0">
                <a:solidFill>
                  <a:srgbClr val="0070C0"/>
                </a:solidFill>
                <a:effectLst>
                  <a:outerShdw blurRad="38100" dist="38100" dir="2700000" algn="tl">
                    <a:srgbClr val="000000">
                      <a:alpha val="43137"/>
                    </a:srgbClr>
                  </a:outerShdw>
                </a:effectLst>
                <a:cs typeface="Ali-A-Sharif Bold" pitchFamily="2" charset="-78"/>
              </a:rPr>
              <a:t>ل</a:t>
            </a:r>
            <a:r>
              <a:rPr lang="ar-IQ" sz="5400" b="1" dirty="0" smtClean="0">
                <a:solidFill>
                  <a:srgbClr val="0070C0"/>
                </a:solidFill>
                <a:effectLst>
                  <a:outerShdw blurRad="38100" dist="38100" dir="2700000" algn="tl">
                    <a:srgbClr val="000000">
                      <a:alpha val="43137"/>
                    </a:srgbClr>
                  </a:outerShdw>
                </a:effectLst>
                <a:cs typeface="Ali-A-Sharif Bold" pitchFamily="2" charset="-78"/>
              </a:rPr>
              <a:t>ـ</a:t>
            </a:r>
            <a:r>
              <a:rPr lang="ar-SA" sz="5400" b="1" dirty="0" smtClean="0">
                <a:solidFill>
                  <a:srgbClr val="0070C0"/>
                </a:solidFill>
                <a:effectLst>
                  <a:outerShdw blurRad="38100" dist="38100" dir="2700000" algn="tl">
                    <a:srgbClr val="000000">
                      <a:alpha val="43137"/>
                    </a:srgbClr>
                  </a:outerShdw>
                </a:effectLst>
                <a:cs typeface="Ali-A-Sharif Bold" pitchFamily="2" charset="-78"/>
              </a:rPr>
              <a:t>م</a:t>
            </a:r>
            <a:r>
              <a:rPr lang="ar-IQ" sz="5400" b="1" dirty="0" smtClean="0">
                <a:solidFill>
                  <a:srgbClr val="0070C0"/>
                </a:solidFill>
                <a:effectLst>
                  <a:outerShdw blurRad="38100" dist="38100" dir="2700000" algn="tl">
                    <a:srgbClr val="000000">
                      <a:alpha val="43137"/>
                    </a:srgbClr>
                  </a:outerShdw>
                </a:effectLst>
                <a:cs typeface="Ali-A-Sharif Bold" pitchFamily="2" charset="-78"/>
              </a:rPr>
              <a:t>ُ</a:t>
            </a:r>
            <a:r>
              <a:rPr lang="ar-SA" sz="5400" b="1" dirty="0" smtClean="0">
                <a:solidFill>
                  <a:srgbClr val="0070C0"/>
                </a:solidFill>
                <a:effectLst>
                  <a:outerShdw blurRad="38100" dist="38100" dir="2700000" algn="tl">
                    <a:srgbClr val="000000">
                      <a:alpha val="43137"/>
                    </a:srgbClr>
                  </a:outerShdw>
                </a:effectLst>
                <a:cs typeface="Ali-A-Sharif Bold" pitchFamily="2" charset="-78"/>
              </a:rPr>
              <a:t> النّ</a:t>
            </a:r>
            <a:r>
              <a:rPr lang="ar-IQ" sz="5400" b="1" dirty="0" smtClean="0">
                <a:solidFill>
                  <a:srgbClr val="0070C0"/>
                </a:solidFill>
                <a:effectLst>
                  <a:outerShdw blurRad="38100" dist="38100" dir="2700000" algn="tl">
                    <a:srgbClr val="000000">
                      <a:alpha val="43137"/>
                    </a:srgbClr>
                  </a:outerShdw>
                </a:effectLst>
                <a:cs typeface="Ali-A-Sharif Bold" pitchFamily="2" charset="-78"/>
              </a:rPr>
              <a:t>َـ</a:t>
            </a:r>
            <a:r>
              <a:rPr lang="ar-SA" sz="5400" b="1" dirty="0" smtClean="0">
                <a:solidFill>
                  <a:srgbClr val="0070C0"/>
                </a:solidFill>
                <a:effectLst>
                  <a:outerShdw blurRad="38100" dist="38100" dir="2700000" algn="tl">
                    <a:srgbClr val="000000">
                      <a:alpha val="43137"/>
                    </a:srgbClr>
                  </a:outerShdw>
                </a:effectLst>
                <a:cs typeface="Ali-A-Sharif Bold" pitchFamily="2" charset="-78"/>
              </a:rPr>
              <a:t>ف</a:t>
            </a:r>
            <a:r>
              <a:rPr lang="ar-IQ" sz="5400" b="1" dirty="0" smtClean="0">
                <a:solidFill>
                  <a:srgbClr val="0070C0"/>
                </a:solidFill>
                <a:effectLst>
                  <a:outerShdw blurRad="38100" dist="38100" dir="2700000" algn="tl">
                    <a:srgbClr val="000000">
                      <a:alpha val="43137"/>
                    </a:srgbClr>
                  </a:outerShdw>
                </a:effectLst>
                <a:cs typeface="Ali-A-Sharif Bold" pitchFamily="2" charset="-78"/>
              </a:rPr>
              <a:t>ـ</a:t>
            </a:r>
            <a:r>
              <a:rPr lang="ar-SA" sz="5400" b="1" dirty="0" smtClean="0">
                <a:solidFill>
                  <a:srgbClr val="0070C0"/>
                </a:solidFill>
                <a:effectLst>
                  <a:outerShdw blurRad="38100" dist="38100" dir="2700000" algn="tl">
                    <a:srgbClr val="000000">
                      <a:alpha val="43137"/>
                    </a:srgbClr>
                  </a:outerShdw>
                </a:effectLst>
                <a:cs typeface="Ali-A-Sharif Bold" pitchFamily="2" charset="-78"/>
              </a:rPr>
              <a:t>س</a:t>
            </a:r>
            <a:r>
              <a:rPr lang="ar-IQ" sz="5400" b="1" dirty="0" smtClean="0">
                <a:solidFill>
                  <a:srgbClr val="0070C0"/>
                </a:solidFill>
                <a:effectLst>
                  <a:outerShdw blurRad="38100" dist="38100" dir="2700000" algn="tl">
                    <a:srgbClr val="000000">
                      <a:alpha val="43137"/>
                    </a:srgbClr>
                  </a:outerShdw>
                </a:effectLst>
                <a:cs typeface="Ali-A-Sharif Bold" pitchFamily="2" charset="-78"/>
              </a:rPr>
              <a:t> </a:t>
            </a:r>
          </a:p>
          <a:p>
            <a:pPr marL="0" indent="0" algn="r" rtl="1">
              <a:buNone/>
            </a:pPr>
            <a:r>
              <a:rPr lang="ar-SA" sz="5400" b="1" dirty="0">
                <a:effectLst>
                  <a:outerShdw blurRad="38100" dist="38100" dir="2700000" algn="tl">
                    <a:srgbClr val="000000">
                      <a:alpha val="43137"/>
                    </a:srgbClr>
                  </a:outerShdw>
                </a:effectLst>
                <a:cs typeface="Ali-A-Sharif Bold" pitchFamily="2" charset="-78"/>
              </a:rPr>
              <a:t>◄ </a:t>
            </a:r>
            <a:r>
              <a:rPr lang="ar-SA" sz="5400" b="1" dirty="0" smtClean="0">
                <a:effectLst>
                  <a:outerShdw blurRad="38100" dist="38100" dir="2700000" algn="tl">
                    <a:srgbClr val="000000">
                      <a:alpha val="43137"/>
                    </a:srgbClr>
                  </a:outerShdw>
                </a:effectLst>
                <a:cs typeface="Ali-A-Sharif Bold" pitchFamily="2" charset="-78"/>
              </a:rPr>
              <a:t>أه</a:t>
            </a:r>
            <a:r>
              <a:rPr lang="ar-IQ" sz="5400" b="1" dirty="0" smtClean="0">
                <a:effectLst>
                  <a:outerShdw blurRad="38100" dist="38100" dir="2700000" algn="tl">
                    <a:srgbClr val="000000">
                      <a:alpha val="43137"/>
                    </a:srgbClr>
                  </a:outerShdw>
                </a:effectLst>
                <a:cs typeface="Ali-A-Sharif Bold" pitchFamily="2" charset="-78"/>
              </a:rPr>
              <a:t>ــ</a:t>
            </a:r>
            <a:r>
              <a:rPr lang="ar-SA" sz="5400" b="1" dirty="0" smtClean="0">
                <a:effectLst>
                  <a:outerShdw blurRad="38100" dist="38100" dir="2700000" algn="tl">
                    <a:srgbClr val="000000">
                      <a:alpha val="43137"/>
                    </a:srgbClr>
                  </a:outerShdw>
                </a:effectLst>
                <a:cs typeface="Ali-A-Sharif Bold" pitchFamily="2" charset="-78"/>
              </a:rPr>
              <a:t>داف</a:t>
            </a:r>
            <a:r>
              <a:rPr lang="ar-IQ" sz="5400" b="1" dirty="0" smtClean="0">
                <a:effectLst>
                  <a:outerShdw blurRad="38100" dist="38100" dir="2700000" algn="tl">
                    <a:srgbClr val="000000">
                      <a:alpha val="43137"/>
                    </a:srgbClr>
                  </a:outerShdw>
                </a:effectLst>
                <a:cs typeface="Ali-A-Sharif Bold" pitchFamily="2" charset="-78"/>
              </a:rPr>
              <a:t>ُ</a:t>
            </a:r>
            <a:r>
              <a:rPr lang="ar-SA" sz="5400" b="1" dirty="0" smtClean="0">
                <a:effectLst>
                  <a:outerShdw blurRad="38100" dist="38100" dir="2700000" algn="tl">
                    <a:srgbClr val="000000">
                      <a:alpha val="43137"/>
                    </a:srgbClr>
                  </a:outerShdw>
                </a:effectLst>
                <a:cs typeface="Ali-A-Sharif Bold" pitchFamily="2" charset="-78"/>
              </a:rPr>
              <a:t> ع</a:t>
            </a:r>
            <a:r>
              <a:rPr lang="ar-IQ" sz="5400" b="1" dirty="0" smtClean="0">
                <a:effectLst>
                  <a:outerShdw blurRad="38100" dist="38100" dir="2700000" algn="tl">
                    <a:srgbClr val="000000">
                      <a:alpha val="43137"/>
                    </a:srgbClr>
                  </a:outerShdw>
                </a:effectLst>
                <a:cs typeface="Ali-A-Sharif Bold" pitchFamily="2" charset="-78"/>
              </a:rPr>
              <a:t>ِ</a:t>
            </a:r>
            <a:r>
              <a:rPr lang="ar-SA" sz="5400" b="1" dirty="0" smtClean="0">
                <a:effectLst>
                  <a:outerShdw blurRad="38100" dist="38100" dir="2700000" algn="tl">
                    <a:srgbClr val="000000">
                      <a:alpha val="43137"/>
                    </a:srgbClr>
                  </a:outerShdw>
                </a:effectLst>
                <a:cs typeface="Ali-A-Sharif Bold" pitchFamily="2" charset="-78"/>
              </a:rPr>
              <a:t>ل</a:t>
            </a:r>
            <a:r>
              <a:rPr lang="ar-IQ" sz="5400" b="1" dirty="0" smtClean="0">
                <a:effectLst>
                  <a:outerShdw blurRad="38100" dist="38100" dir="2700000" algn="tl">
                    <a:srgbClr val="000000">
                      <a:alpha val="43137"/>
                    </a:srgbClr>
                  </a:outerShdw>
                </a:effectLst>
                <a:cs typeface="Ali-A-Sharif Bold" pitchFamily="2" charset="-78"/>
              </a:rPr>
              <a:t>ـ</a:t>
            </a:r>
            <a:r>
              <a:rPr lang="ar-SA" sz="5400" b="1" dirty="0" smtClean="0">
                <a:effectLst>
                  <a:outerShdw blurRad="38100" dist="38100" dir="2700000" algn="tl">
                    <a:srgbClr val="000000">
                      <a:alpha val="43137"/>
                    </a:srgbClr>
                  </a:outerShdw>
                </a:effectLst>
                <a:cs typeface="Ali-A-Sharif Bold" pitchFamily="2" charset="-78"/>
              </a:rPr>
              <a:t>م</a:t>
            </a:r>
            <a:r>
              <a:rPr lang="ar-IQ" sz="5400" b="1" dirty="0" smtClean="0">
                <a:effectLst>
                  <a:outerShdw blurRad="38100" dist="38100" dir="2700000" algn="tl">
                    <a:srgbClr val="000000">
                      <a:alpha val="43137"/>
                    </a:srgbClr>
                  </a:outerShdw>
                </a:effectLst>
                <a:cs typeface="Ali-A-Sharif Bold" pitchFamily="2" charset="-78"/>
              </a:rPr>
              <a:t>ُ</a:t>
            </a:r>
            <a:r>
              <a:rPr lang="ar-SA" sz="5400" b="1" dirty="0" smtClean="0">
                <a:effectLst>
                  <a:outerShdw blurRad="38100" dist="38100" dir="2700000" algn="tl">
                    <a:srgbClr val="000000">
                      <a:alpha val="43137"/>
                    </a:srgbClr>
                  </a:outerShdw>
                </a:effectLst>
                <a:cs typeface="Ali-A-Sharif Bold" pitchFamily="2" charset="-78"/>
              </a:rPr>
              <a:t> النّ</a:t>
            </a:r>
            <a:r>
              <a:rPr lang="ar-IQ" sz="5400" b="1" dirty="0" smtClean="0">
                <a:effectLst>
                  <a:outerShdw blurRad="38100" dist="38100" dir="2700000" algn="tl">
                    <a:srgbClr val="000000">
                      <a:alpha val="43137"/>
                    </a:srgbClr>
                  </a:outerShdw>
                </a:effectLst>
                <a:cs typeface="Ali-A-Sharif Bold" pitchFamily="2" charset="-78"/>
              </a:rPr>
              <a:t>َـ</a:t>
            </a:r>
            <a:r>
              <a:rPr lang="ar-SA" sz="5400" b="1" dirty="0" smtClean="0">
                <a:effectLst>
                  <a:outerShdw blurRad="38100" dist="38100" dir="2700000" algn="tl">
                    <a:srgbClr val="000000">
                      <a:alpha val="43137"/>
                    </a:srgbClr>
                  </a:outerShdw>
                </a:effectLst>
                <a:cs typeface="Ali-A-Sharif Bold" pitchFamily="2" charset="-78"/>
              </a:rPr>
              <a:t>ف</a:t>
            </a:r>
            <a:r>
              <a:rPr lang="ar-IQ" sz="5400" b="1" dirty="0" smtClean="0">
                <a:effectLst>
                  <a:outerShdw blurRad="38100" dist="38100" dir="2700000" algn="tl">
                    <a:srgbClr val="000000">
                      <a:alpha val="43137"/>
                    </a:srgbClr>
                  </a:outerShdw>
                </a:effectLst>
                <a:cs typeface="Ali-A-Sharif Bold" pitchFamily="2" charset="-78"/>
              </a:rPr>
              <a:t>ــ</a:t>
            </a:r>
            <a:r>
              <a:rPr lang="ar-SA" sz="5400" b="1" dirty="0" smtClean="0">
                <a:effectLst>
                  <a:outerShdw blurRad="38100" dist="38100" dir="2700000" algn="tl">
                    <a:srgbClr val="000000">
                      <a:alpha val="43137"/>
                    </a:srgbClr>
                  </a:outerShdw>
                </a:effectLst>
                <a:cs typeface="Ali-A-Sharif Bold" pitchFamily="2" charset="-78"/>
              </a:rPr>
              <a:t>س</a:t>
            </a:r>
            <a:endParaRPr lang="en-US" sz="5400" b="1" dirty="0">
              <a:effectLst>
                <a:outerShdw blurRad="38100" dist="38100" dir="2700000" algn="tl">
                  <a:srgbClr val="000000">
                    <a:alpha val="43137"/>
                  </a:srgbClr>
                </a:outerShdw>
              </a:effectLst>
              <a:cs typeface="Ali-A-Sharif Bold" pitchFamily="2" charset="-78"/>
            </a:endParaRPr>
          </a:p>
          <a:p>
            <a:pPr marL="0" indent="0" algn="r" rtl="1">
              <a:buNone/>
            </a:pPr>
            <a:r>
              <a:rPr lang="ar-SA" sz="5400" b="1" dirty="0">
                <a:solidFill>
                  <a:srgbClr val="C00000"/>
                </a:solidFill>
                <a:effectLst>
                  <a:outerShdw blurRad="38100" dist="38100" dir="2700000" algn="tl">
                    <a:srgbClr val="000000">
                      <a:alpha val="43137"/>
                    </a:srgbClr>
                  </a:outerShdw>
                </a:effectLst>
                <a:cs typeface="Ali-A-Sharif Bold" pitchFamily="2" charset="-78"/>
              </a:rPr>
              <a:t>◄ </a:t>
            </a:r>
            <a:r>
              <a:rPr lang="ar-SA" sz="5400" b="1" dirty="0" smtClean="0">
                <a:solidFill>
                  <a:srgbClr val="C00000"/>
                </a:solidFill>
                <a:effectLst>
                  <a:outerShdw blurRad="38100" dist="38100" dir="2700000" algn="tl">
                    <a:srgbClr val="000000">
                      <a:alpha val="43137"/>
                    </a:srgbClr>
                  </a:outerShdw>
                </a:effectLst>
                <a:cs typeface="Ali-A-Sharif Bold" pitchFamily="2" charset="-78"/>
              </a:rPr>
              <a:t>ميادين</a:t>
            </a:r>
            <a:r>
              <a:rPr lang="ar-IQ" sz="5400" b="1" dirty="0" smtClean="0">
                <a:solidFill>
                  <a:srgbClr val="C00000"/>
                </a:solidFill>
                <a:effectLst>
                  <a:outerShdw blurRad="38100" dist="38100" dir="2700000" algn="tl">
                    <a:srgbClr val="000000">
                      <a:alpha val="43137"/>
                    </a:srgbClr>
                  </a:outerShdw>
                </a:effectLst>
                <a:cs typeface="Ali-A-Sharif Bold" pitchFamily="2" charset="-78"/>
              </a:rPr>
              <a:t>ُ</a:t>
            </a:r>
            <a:r>
              <a:rPr lang="ar-SA" sz="5400" b="1" dirty="0" smtClean="0">
                <a:solidFill>
                  <a:srgbClr val="C00000"/>
                </a:solidFill>
                <a:effectLst>
                  <a:outerShdw blurRad="38100" dist="38100" dir="2700000" algn="tl">
                    <a:srgbClr val="000000">
                      <a:alpha val="43137"/>
                    </a:srgbClr>
                  </a:outerShdw>
                </a:effectLst>
                <a:cs typeface="Ali-A-Sharif Bold" pitchFamily="2" charset="-78"/>
              </a:rPr>
              <a:t> ع</a:t>
            </a:r>
            <a:r>
              <a:rPr lang="ar-IQ" sz="5400" b="1" dirty="0" smtClean="0">
                <a:solidFill>
                  <a:srgbClr val="C00000"/>
                </a:solidFill>
                <a:effectLst>
                  <a:outerShdw blurRad="38100" dist="38100" dir="2700000" algn="tl">
                    <a:srgbClr val="000000">
                      <a:alpha val="43137"/>
                    </a:srgbClr>
                  </a:outerShdw>
                </a:effectLst>
                <a:cs typeface="Ali-A-Sharif Bold" pitchFamily="2" charset="-78"/>
              </a:rPr>
              <a:t>ِ</a:t>
            </a:r>
            <a:r>
              <a:rPr lang="ar-SA" sz="5400" b="1" dirty="0" smtClean="0">
                <a:solidFill>
                  <a:srgbClr val="C00000"/>
                </a:solidFill>
                <a:effectLst>
                  <a:outerShdw blurRad="38100" dist="38100" dir="2700000" algn="tl">
                    <a:srgbClr val="000000">
                      <a:alpha val="43137"/>
                    </a:srgbClr>
                  </a:outerShdw>
                </a:effectLst>
                <a:cs typeface="Ali-A-Sharif Bold" pitchFamily="2" charset="-78"/>
              </a:rPr>
              <a:t>لم الن</a:t>
            </a:r>
            <a:r>
              <a:rPr lang="ar-IQ" sz="5400" b="1" dirty="0" smtClean="0">
                <a:solidFill>
                  <a:srgbClr val="C00000"/>
                </a:solidFill>
                <a:effectLst>
                  <a:outerShdw blurRad="38100" dist="38100" dir="2700000" algn="tl">
                    <a:srgbClr val="000000">
                      <a:alpha val="43137"/>
                    </a:srgbClr>
                  </a:outerShdw>
                </a:effectLst>
                <a:cs typeface="Ali-A-Sharif Bold" pitchFamily="2" charset="-78"/>
              </a:rPr>
              <a:t>َّـ</a:t>
            </a:r>
            <a:r>
              <a:rPr lang="ar-SA" sz="5400" b="1" dirty="0" smtClean="0">
                <a:solidFill>
                  <a:srgbClr val="C00000"/>
                </a:solidFill>
                <a:effectLst>
                  <a:outerShdw blurRad="38100" dist="38100" dir="2700000" algn="tl">
                    <a:srgbClr val="000000">
                      <a:alpha val="43137"/>
                    </a:srgbClr>
                  </a:outerShdw>
                </a:effectLst>
                <a:cs typeface="Ali-A-Sharif Bold" pitchFamily="2" charset="-78"/>
              </a:rPr>
              <a:t>ف</a:t>
            </a:r>
            <a:r>
              <a:rPr lang="ar-IQ" sz="5400" b="1" dirty="0" smtClean="0">
                <a:solidFill>
                  <a:srgbClr val="C00000"/>
                </a:solidFill>
                <a:effectLst>
                  <a:outerShdw blurRad="38100" dist="38100" dir="2700000" algn="tl">
                    <a:srgbClr val="000000">
                      <a:alpha val="43137"/>
                    </a:srgbClr>
                  </a:outerShdw>
                </a:effectLst>
                <a:cs typeface="Ali-A-Sharif Bold" pitchFamily="2" charset="-78"/>
              </a:rPr>
              <a:t>ــــ</a:t>
            </a:r>
            <a:r>
              <a:rPr lang="ar-SA" sz="5400" b="1" dirty="0" smtClean="0">
                <a:solidFill>
                  <a:srgbClr val="C00000"/>
                </a:solidFill>
                <a:effectLst>
                  <a:outerShdw blurRad="38100" dist="38100" dir="2700000" algn="tl">
                    <a:srgbClr val="000000">
                      <a:alpha val="43137"/>
                    </a:srgbClr>
                  </a:outerShdw>
                </a:effectLst>
                <a:cs typeface="Ali-A-Sharif Bold" pitchFamily="2" charset="-78"/>
              </a:rPr>
              <a:t>س </a:t>
            </a:r>
            <a:endParaRPr lang="en-US" sz="5400" b="1" dirty="0">
              <a:solidFill>
                <a:srgbClr val="C00000"/>
              </a:solidFill>
              <a:effectLst>
                <a:outerShdw blurRad="38100" dist="38100" dir="2700000" algn="tl">
                  <a:srgbClr val="000000">
                    <a:alpha val="43137"/>
                  </a:srgbClr>
                </a:outerShdw>
              </a:effectLst>
              <a:cs typeface="Ali-A-Sharif Bold" pitchFamily="2" charset="-78"/>
            </a:endParaRPr>
          </a:p>
          <a:p>
            <a:pPr marL="0" indent="0" algn="r" rtl="1">
              <a:buNone/>
            </a:pPr>
            <a:r>
              <a:rPr lang="ar-SA" sz="5400" b="1" dirty="0">
                <a:solidFill>
                  <a:srgbClr val="7030A0"/>
                </a:solidFill>
                <a:effectLst>
                  <a:outerShdw blurRad="38100" dist="38100" dir="2700000" algn="tl">
                    <a:srgbClr val="000000">
                      <a:alpha val="43137"/>
                    </a:srgbClr>
                  </a:outerShdw>
                </a:effectLst>
                <a:cs typeface="Ali-A-Sharif Bold" pitchFamily="2" charset="-78"/>
              </a:rPr>
              <a:t>◄ </a:t>
            </a:r>
            <a:r>
              <a:rPr lang="ar-SA" sz="5400" b="1" dirty="0" smtClean="0">
                <a:solidFill>
                  <a:srgbClr val="7030A0"/>
                </a:solidFill>
                <a:effectLst>
                  <a:outerShdw blurRad="38100" dist="38100" dir="2700000" algn="tl">
                    <a:srgbClr val="000000">
                      <a:alpha val="43137"/>
                    </a:srgbClr>
                  </a:outerShdw>
                </a:effectLst>
                <a:cs typeface="Ali-A-Sharif Bold" pitchFamily="2" charset="-78"/>
              </a:rPr>
              <a:t>نبذة</a:t>
            </a:r>
            <a:r>
              <a:rPr lang="ar-IQ" sz="5400" b="1" dirty="0" smtClean="0">
                <a:solidFill>
                  <a:srgbClr val="7030A0"/>
                </a:solidFill>
                <a:effectLst>
                  <a:outerShdw blurRad="38100" dist="38100" dir="2700000" algn="tl">
                    <a:srgbClr val="000000">
                      <a:alpha val="43137"/>
                    </a:srgbClr>
                  </a:outerShdw>
                </a:effectLst>
                <a:cs typeface="Ali-A-Sharif Bold" pitchFamily="2" charset="-78"/>
              </a:rPr>
              <a:t>ٌ</a:t>
            </a:r>
            <a:r>
              <a:rPr lang="ar-SA" sz="5400" b="1" dirty="0" smtClean="0">
                <a:solidFill>
                  <a:srgbClr val="7030A0"/>
                </a:solidFill>
                <a:effectLst>
                  <a:outerShdw blurRad="38100" dist="38100" dir="2700000" algn="tl">
                    <a:srgbClr val="000000">
                      <a:alpha val="43137"/>
                    </a:srgbClr>
                  </a:outerShdw>
                </a:effectLst>
                <a:cs typeface="Ali-A-Sharif Bold" pitchFamily="2" charset="-78"/>
              </a:rPr>
              <a:t> </a:t>
            </a:r>
            <a:r>
              <a:rPr lang="ar-SA" sz="5400" b="1" dirty="0">
                <a:solidFill>
                  <a:srgbClr val="7030A0"/>
                </a:solidFill>
                <a:effectLst>
                  <a:outerShdw blurRad="38100" dist="38100" dir="2700000" algn="tl">
                    <a:srgbClr val="000000">
                      <a:alpha val="43137"/>
                    </a:srgbClr>
                  </a:outerShdw>
                </a:effectLst>
                <a:cs typeface="Ali-A-Sharif Bold" pitchFamily="2" charset="-78"/>
              </a:rPr>
              <a:t>تاريخية عن نشأة </a:t>
            </a:r>
            <a:r>
              <a:rPr lang="ar-SA" sz="5400" b="1" dirty="0" smtClean="0">
                <a:solidFill>
                  <a:srgbClr val="7030A0"/>
                </a:solidFill>
                <a:effectLst>
                  <a:outerShdw blurRad="38100" dist="38100" dir="2700000" algn="tl">
                    <a:srgbClr val="000000">
                      <a:alpha val="43137"/>
                    </a:srgbClr>
                  </a:outerShdw>
                </a:effectLst>
                <a:cs typeface="Ali-A-Sharif Bold" pitchFamily="2" charset="-78"/>
              </a:rPr>
              <a:t>ع</a:t>
            </a:r>
            <a:r>
              <a:rPr lang="ar-IQ" sz="5400" b="1" dirty="0" smtClean="0">
                <a:solidFill>
                  <a:srgbClr val="7030A0"/>
                </a:solidFill>
                <a:effectLst>
                  <a:outerShdw blurRad="38100" dist="38100" dir="2700000" algn="tl">
                    <a:srgbClr val="000000">
                      <a:alpha val="43137"/>
                    </a:srgbClr>
                  </a:outerShdw>
                </a:effectLst>
                <a:cs typeface="Ali-A-Sharif Bold" pitchFamily="2" charset="-78"/>
              </a:rPr>
              <a:t>ِ</a:t>
            </a:r>
            <a:r>
              <a:rPr lang="ar-SA" sz="5400" b="1" dirty="0" smtClean="0">
                <a:solidFill>
                  <a:srgbClr val="7030A0"/>
                </a:solidFill>
                <a:effectLst>
                  <a:outerShdw blurRad="38100" dist="38100" dir="2700000" algn="tl">
                    <a:srgbClr val="000000">
                      <a:alpha val="43137"/>
                    </a:srgbClr>
                  </a:outerShdw>
                </a:effectLst>
                <a:cs typeface="Ali-A-Sharif Bold" pitchFamily="2" charset="-78"/>
              </a:rPr>
              <a:t>لم النّ</a:t>
            </a:r>
            <a:r>
              <a:rPr lang="ar-IQ" sz="5400" b="1" dirty="0" smtClean="0">
                <a:solidFill>
                  <a:srgbClr val="7030A0"/>
                </a:solidFill>
                <a:effectLst>
                  <a:outerShdw blurRad="38100" dist="38100" dir="2700000" algn="tl">
                    <a:srgbClr val="000000">
                      <a:alpha val="43137"/>
                    </a:srgbClr>
                  </a:outerShdw>
                </a:effectLst>
                <a:cs typeface="Ali-A-Sharif Bold" pitchFamily="2" charset="-78"/>
              </a:rPr>
              <a:t>َ</a:t>
            </a:r>
            <a:r>
              <a:rPr lang="ar-SA" sz="5400" b="1" dirty="0" smtClean="0">
                <a:solidFill>
                  <a:srgbClr val="7030A0"/>
                </a:solidFill>
                <a:effectLst>
                  <a:outerShdw blurRad="38100" dist="38100" dir="2700000" algn="tl">
                    <a:srgbClr val="000000">
                      <a:alpha val="43137"/>
                    </a:srgbClr>
                  </a:outerShdw>
                </a:effectLst>
                <a:cs typeface="Ali-A-Sharif Bold" pitchFamily="2" charset="-78"/>
              </a:rPr>
              <a:t>فس </a:t>
            </a:r>
            <a:endParaRPr lang="en-US" sz="5400" b="1" dirty="0">
              <a:solidFill>
                <a:srgbClr val="7030A0"/>
              </a:solidFill>
              <a:effectLst>
                <a:outerShdw blurRad="38100" dist="38100" dir="2700000" algn="tl">
                  <a:srgbClr val="000000">
                    <a:alpha val="43137"/>
                  </a:srgbClr>
                </a:outerShdw>
              </a:effectLst>
              <a:cs typeface="Ali-A-Sharif Bold" pitchFamily="2" charset="-78"/>
            </a:endParaRPr>
          </a:p>
        </p:txBody>
      </p:sp>
    </p:spTree>
    <p:extLst>
      <p:ext uri="{BB962C8B-B14F-4D97-AF65-F5344CB8AC3E}">
        <p14:creationId xmlns:p14="http://schemas.microsoft.com/office/powerpoint/2010/main" val="3499798290"/>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arn(inVertic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arn(inVertic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arn(inVertical)">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arn(inVertical)">
                                      <p:cBhvr>
                                        <p:cTn id="2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96982"/>
            <a:ext cx="12095018" cy="6761018"/>
          </a:xfrm>
        </p:spPr>
        <p:txBody>
          <a:bodyPr>
            <a:noAutofit/>
          </a:bodyPr>
          <a:lstStyle/>
          <a:p>
            <a:pPr algn="r" rtl="1">
              <a:lnSpc>
                <a:spcPct val="150000"/>
              </a:lnSpc>
            </a:pPr>
            <a:r>
              <a:rPr lang="ar-SA" b="1" dirty="0">
                <a:solidFill>
                  <a:srgbClr val="C00000"/>
                </a:solidFill>
                <a:effectLst>
                  <a:outerShdw blurRad="38100" dist="38100" dir="2700000" algn="tl">
                    <a:srgbClr val="000000">
                      <a:alpha val="43137"/>
                    </a:srgbClr>
                  </a:outerShdw>
                </a:effectLst>
                <a:latin typeface="+mn-lt"/>
                <a:ea typeface="+mn-ea"/>
                <a:cs typeface="Ali-A-Jiddah" pitchFamily="2" charset="-78"/>
              </a:rPr>
              <a:t>☼ أفلاطـون (</a:t>
            </a:r>
            <a:r>
              <a:rPr lang="ar-SA" sz="2800" b="1" dirty="0" smtClean="0">
                <a:solidFill>
                  <a:srgbClr val="0070C0"/>
                </a:solidFill>
                <a:effectLst>
                  <a:outerShdw blurRad="38100" dist="38100" dir="2700000" algn="tl">
                    <a:srgbClr val="000000">
                      <a:alpha val="43137"/>
                    </a:srgbClr>
                  </a:outerShdw>
                </a:effectLst>
                <a:latin typeface="Hacen Saudi Arabia" pitchFamily="2" charset="-78"/>
                <a:ea typeface="+mn-ea"/>
                <a:cs typeface="Hacen Saudi Arabia" pitchFamily="2" charset="-78"/>
              </a:rPr>
              <a:t>34</a:t>
            </a:r>
            <a:r>
              <a:rPr lang="ar-IQ" sz="2800" b="1" dirty="0" smtClean="0">
                <a:solidFill>
                  <a:srgbClr val="0070C0"/>
                </a:solidFill>
                <a:effectLst>
                  <a:outerShdw blurRad="38100" dist="38100" dir="2700000" algn="tl">
                    <a:srgbClr val="000000">
                      <a:alpha val="43137"/>
                    </a:srgbClr>
                  </a:outerShdw>
                </a:effectLst>
                <a:latin typeface="Hacen Saudi Arabia" pitchFamily="2" charset="-78"/>
                <a:ea typeface="+mn-ea"/>
                <a:cs typeface="Hacen Saudi Arabia" pitchFamily="2" charset="-78"/>
              </a:rPr>
              <a:t>7</a:t>
            </a:r>
            <a:r>
              <a:rPr lang="ar-SA" sz="2800" b="1" dirty="0" smtClean="0">
                <a:solidFill>
                  <a:srgbClr val="0070C0"/>
                </a:solidFill>
                <a:effectLst>
                  <a:outerShdw blurRad="38100" dist="38100" dir="2700000" algn="tl">
                    <a:srgbClr val="000000">
                      <a:alpha val="43137"/>
                    </a:srgbClr>
                  </a:outerShdw>
                </a:effectLst>
                <a:latin typeface="Hacen Saudi Arabia" pitchFamily="2" charset="-78"/>
                <a:ea typeface="+mn-ea"/>
                <a:cs typeface="Hacen Saudi Arabia" pitchFamily="2" charset="-78"/>
              </a:rPr>
              <a:t>- 42</a:t>
            </a:r>
            <a:r>
              <a:rPr lang="ar-IQ" sz="2800" b="1" dirty="0" smtClean="0">
                <a:solidFill>
                  <a:srgbClr val="0070C0"/>
                </a:solidFill>
                <a:effectLst>
                  <a:outerShdw blurRad="38100" dist="38100" dir="2700000" algn="tl">
                    <a:srgbClr val="000000">
                      <a:alpha val="43137"/>
                    </a:srgbClr>
                  </a:outerShdw>
                </a:effectLst>
                <a:latin typeface="Hacen Saudi Arabia" pitchFamily="2" charset="-78"/>
                <a:ea typeface="+mn-ea"/>
                <a:cs typeface="Hacen Saudi Arabia" pitchFamily="2" charset="-78"/>
              </a:rPr>
              <a:t>7</a:t>
            </a:r>
            <a:r>
              <a:rPr lang="ar-SA" b="1" dirty="0" smtClean="0">
                <a:solidFill>
                  <a:srgbClr val="C00000"/>
                </a:solidFill>
                <a:effectLst>
                  <a:outerShdw blurRad="38100" dist="38100" dir="2700000" algn="tl">
                    <a:srgbClr val="000000">
                      <a:alpha val="43137"/>
                    </a:srgbClr>
                  </a:outerShdw>
                </a:effectLst>
                <a:latin typeface="+mn-lt"/>
                <a:ea typeface="+mn-ea"/>
                <a:cs typeface="Ali-A-Jiddah" pitchFamily="2" charset="-78"/>
              </a:rPr>
              <a:t> </a:t>
            </a:r>
            <a:r>
              <a:rPr lang="ar-SA" b="1" dirty="0">
                <a:solidFill>
                  <a:srgbClr val="C00000"/>
                </a:solidFill>
                <a:effectLst>
                  <a:outerShdw blurRad="38100" dist="38100" dir="2700000" algn="tl">
                    <a:srgbClr val="000000">
                      <a:alpha val="43137"/>
                    </a:srgbClr>
                  </a:outerShdw>
                </a:effectLst>
                <a:latin typeface="+mn-lt"/>
                <a:ea typeface="+mn-ea"/>
                <a:cs typeface="Ali-A-Jiddah" pitchFamily="2" charset="-78"/>
              </a:rPr>
              <a:t>ق.م.):  </a:t>
            </a:r>
            <a:r>
              <a:rPr lang="en-US" sz="3800" b="1" dirty="0">
                <a:effectLst>
                  <a:outerShdw blurRad="38100" dist="38100" dir="2700000" algn="tl">
                    <a:srgbClr val="000000">
                      <a:alpha val="43137"/>
                    </a:srgbClr>
                  </a:outerShdw>
                </a:effectLst>
                <a:latin typeface="+mn-lt"/>
                <a:ea typeface="+mn-ea"/>
                <a:cs typeface="Ali-A-Sharif" pitchFamily="2" charset="-78"/>
              </a:rPr>
              <a:t/>
            </a:r>
            <a:br>
              <a:rPr lang="en-US" sz="3800" b="1" dirty="0">
                <a:effectLst>
                  <a:outerShdw blurRad="38100" dist="38100" dir="2700000" algn="tl">
                    <a:srgbClr val="000000">
                      <a:alpha val="43137"/>
                    </a:srgbClr>
                  </a:outerShdw>
                </a:effectLst>
                <a:latin typeface="+mn-lt"/>
                <a:ea typeface="+mn-ea"/>
                <a:cs typeface="Ali-A-Sharif" pitchFamily="2" charset="-78"/>
              </a:rPr>
            </a:br>
            <a:r>
              <a:rPr lang="ar-SA" sz="3800" b="1" dirty="0">
                <a:effectLst>
                  <a:outerShdw blurRad="38100" dist="38100" dir="2700000" algn="tl">
                    <a:srgbClr val="000000">
                      <a:alpha val="43137"/>
                    </a:srgbClr>
                  </a:outerShdw>
                </a:effectLst>
                <a:latin typeface="+mn-lt"/>
                <a:ea typeface="+mn-ea"/>
                <a:cs typeface="Ali-A-Sharif" pitchFamily="2" charset="-78"/>
              </a:rPr>
              <a:t>كان </a:t>
            </a:r>
            <a:r>
              <a:rPr lang="ar-SA" sz="3800" b="1" dirty="0" smtClean="0">
                <a:effectLst>
                  <a:outerShdw blurRad="38100" dist="38100" dir="2700000" algn="tl">
                    <a:srgbClr val="000000">
                      <a:alpha val="43137"/>
                    </a:srgbClr>
                  </a:outerShdw>
                </a:effectLst>
                <a:latin typeface="+mn-lt"/>
                <a:ea typeface="+mn-ea"/>
                <a:cs typeface="Ali-A-Sharif" pitchFamily="2" charset="-78"/>
              </a:rPr>
              <a:t>أفلاطون</a:t>
            </a:r>
            <a:r>
              <a:rPr lang="ar-IQ" sz="3800" b="1" dirty="0" smtClean="0">
                <a:effectLst>
                  <a:outerShdw blurRad="38100" dist="38100" dir="2700000" algn="tl">
                    <a:srgbClr val="000000">
                      <a:alpha val="43137"/>
                    </a:srgbClr>
                  </a:outerShdw>
                </a:effectLst>
                <a:latin typeface="+mn-lt"/>
                <a:ea typeface="+mn-ea"/>
                <a:cs typeface="Ali-A-Sharif" pitchFamily="2" charset="-78"/>
              </a:rPr>
              <a:t> يرى</a:t>
            </a:r>
            <a:r>
              <a:rPr lang="ar-SA" sz="3800" b="1" dirty="0" smtClean="0">
                <a:effectLst>
                  <a:outerShdw blurRad="38100" dist="38100" dir="2700000" algn="tl">
                    <a:srgbClr val="000000">
                      <a:alpha val="43137"/>
                    </a:srgbClr>
                  </a:outerShdw>
                </a:effectLst>
                <a:latin typeface="+mn-lt"/>
                <a:ea typeface="+mn-ea"/>
                <a:cs typeface="Ali-A-Sharif" pitchFamily="2" charset="-78"/>
              </a:rPr>
              <a:t> </a:t>
            </a:r>
            <a:r>
              <a:rPr lang="ar-SA" sz="3800" b="1" dirty="0">
                <a:effectLst>
                  <a:outerShdw blurRad="38100" dist="38100" dir="2700000" algn="tl">
                    <a:srgbClr val="000000">
                      <a:alpha val="43137"/>
                    </a:srgbClr>
                  </a:outerShdw>
                </a:effectLst>
                <a:latin typeface="+mn-lt"/>
                <a:ea typeface="+mn-ea"/>
                <a:cs typeface="Ali-A-Sharif" pitchFamily="2" charset="-78"/>
              </a:rPr>
              <a:t>في كتاباته </a:t>
            </a:r>
            <a:r>
              <a:rPr lang="ar-SA" sz="3800" b="1" dirty="0" smtClean="0">
                <a:effectLst>
                  <a:outerShdw blurRad="38100" dist="38100" dir="2700000" algn="tl">
                    <a:srgbClr val="000000">
                      <a:alpha val="43137"/>
                    </a:srgbClr>
                  </a:outerShdw>
                </a:effectLst>
                <a:latin typeface="+mn-lt"/>
                <a:ea typeface="+mn-ea"/>
                <a:cs typeface="Ali-A-Sharif" pitchFamily="2" charset="-78"/>
              </a:rPr>
              <a:t>أن</a:t>
            </a:r>
            <a:r>
              <a:rPr lang="ar-IQ" sz="3800" b="1" dirty="0" smtClean="0">
                <a:effectLst>
                  <a:outerShdw blurRad="38100" dist="38100" dir="2700000" algn="tl">
                    <a:srgbClr val="000000">
                      <a:alpha val="43137"/>
                    </a:srgbClr>
                  </a:outerShdw>
                </a:effectLst>
                <a:latin typeface="+mn-lt"/>
                <a:ea typeface="+mn-ea"/>
                <a:cs typeface="Ali-A-Sharif" pitchFamily="2" charset="-78"/>
              </a:rPr>
              <a:t>ّ</a:t>
            </a:r>
            <a:r>
              <a:rPr lang="ar-SA" sz="3800" b="1" dirty="0" smtClean="0">
                <a:effectLst>
                  <a:outerShdw blurRad="38100" dist="38100" dir="2700000" algn="tl">
                    <a:srgbClr val="000000">
                      <a:alpha val="43137"/>
                    </a:srgbClr>
                  </a:outerShdw>
                </a:effectLst>
                <a:latin typeface="+mn-lt"/>
                <a:ea typeface="+mn-ea"/>
                <a:cs typeface="Ali-A-Sharif" pitchFamily="2" charset="-78"/>
              </a:rPr>
              <a:t> </a:t>
            </a:r>
            <a:r>
              <a:rPr lang="ar-SA" sz="3800" b="1" dirty="0">
                <a:effectLst>
                  <a:outerShdw blurRad="38100" dist="38100" dir="2700000" algn="tl">
                    <a:srgbClr val="000000">
                      <a:alpha val="43137"/>
                    </a:srgbClr>
                  </a:outerShdw>
                </a:effectLst>
                <a:latin typeface="+mn-lt"/>
                <a:ea typeface="+mn-ea"/>
                <a:cs typeface="Ali-A-Sharif" pitchFamily="2" charset="-78"/>
              </a:rPr>
              <a:t>هناك </a:t>
            </a:r>
            <a:r>
              <a:rPr lang="ar-SA" sz="3800" b="1" dirty="0" smtClean="0">
                <a:effectLst>
                  <a:outerShdw blurRad="38100" dist="38100" dir="2700000" algn="tl">
                    <a:srgbClr val="000000">
                      <a:alpha val="43137"/>
                    </a:srgbClr>
                  </a:outerShdw>
                </a:effectLst>
                <a:latin typeface="+mn-lt"/>
                <a:ea typeface="+mn-ea"/>
                <a:cs typeface="Ali-A-Sharif" pitchFamily="2" charset="-78"/>
              </a:rPr>
              <a:t>عالم</a:t>
            </a:r>
            <a:r>
              <a:rPr lang="ar-IQ" sz="3800" b="1" dirty="0" smtClean="0">
                <a:effectLst>
                  <a:outerShdw blurRad="38100" dist="38100" dir="2700000" algn="tl">
                    <a:srgbClr val="000000">
                      <a:alpha val="43137"/>
                    </a:srgbClr>
                  </a:outerShdw>
                </a:effectLst>
                <a:latin typeface="+mn-lt"/>
                <a:ea typeface="+mn-ea"/>
                <a:cs typeface="Ali-A-Sharif" pitchFamily="2" charset="-78"/>
              </a:rPr>
              <a:t>َ</a:t>
            </a:r>
            <a:r>
              <a:rPr lang="ar-SA" sz="3800" b="1" dirty="0" smtClean="0">
                <a:effectLst>
                  <a:outerShdw blurRad="38100" dist="38100" dir="2700000" algn="tl">
                    <a:srgbClr val="000000">
                      <a:alpha val="43137"/>
                    </a:srgbClr>
                  </a:outerShdw>
                </a:effectLst>
                <a:latin typeface="+mn-lt"/>
                <a:ea typeface="+mn-ea"/>
                <a:cs typeface="Ali-A-Sharif" pitchFamily="2" charset="-78"/>
              </a:rPr>
              <a:t>ين</a:t>
            </a:r>
            <a:r>
              <a:rPr lang="ar-SA" sz="3800" b="1" dirty="0">
                <a:effectLst>
                  <a:outerShdw blurRad="38100" dist="38100" dir="2700000" algn="tl">
                    <a:srgbClr val="000000">
                      <a:alpha val="43137"/>
                    </a:srgbClr>
                  </a:outerShdw>
                </a:effectLst>
                <a:latin typeface="+mn-lt"/>
                <a:ea typeface="+mn-ea"/>
                <a:cs typeface="Ali-A-Sharif" pitchFamily="2" charset="-78"/>
              </a:rPr>
              <a:t>، "</a:t>
            </a:r>
            <a:r>
              <a:rPr lang="ar-SA" sz="3800"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عال</a:t>
            </a:r>
            <a:r>
              <a:rPr lang="ar-IQ" sz="3800"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a:t>
            </a:r>
            <a:r>
              <a:rPr lang="ar-SA" sz="3800"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م </a:t>
            </a:r>
            <a:r>
              <a:rPr lang="ar-SA" sz="3800" b="1" dirty="0">
                <a:solidFill>
                  <a:srgbClr val="FF0000"/>
                </a:solidFill>
                <a:effectLst>
                  <a:outerShdw blurRad="38100" dist="38100" dir="2700000" algn="tl">
                    <a:srgbClr val="000000">
                      <a:alpha val="43137"/>
                    </a:srgbClr>
                  </a:outerShdw>
                </a:effectLst>
                <a:latin typeface="+mn-lt"/>
                <a:ea typeface="+mn-ea"/>
                <a:cs typeface="Ali-A-Sharif" pitchFamily="2" charset="-78"/>
              </a:rPr>
              <a:t>المُثُل</a:t>
            </a:r>
            <a:r>
              <a:rPr lang="ar-SA" sz="3800" b="1" dirty="0">
                <a:effectLst>
                  <a:outerShdw blurRad="38100" dist="38100" dir="2700000" algn="tl">
                    <a:srgbClr val="000000">
                      <a:alpha val="43137"/>
                    </a:srgbClr>
                  </a:outerShdw>
                </a:effectLst>
                <a:latin typeface="+mn-lt"/>
                <a:ea typeface="+mn-ea"/>
                <a:cs typeface="Ali-A-Sharif" pitchFamily="2" charset="-78"/>
              </a:rPr>
              <a:t>" ويتكون من المعاني الدائمة ومنه </a:t>
            </a:r>
            <a:r>
              <a:rPr lang="ar-SA" sz="3800" b="1" dirty="0" smtClean="0">
                <a:effectLst>
                  <a:outerShdw blurRad="38100" dist="38100" dir="2700000" algn="tl">
                    <a:srgbClr val="000000">
                      <a:alpha val="43137"/>
                    </a:srgbClr>
                  </a:outerShdw>
                </a:effectLst>
                <a:latin typeface="+mn-lt"/>
                <a:ea typeface="+mn-ea"/>
                <a:cs typeface="Ali-A-Sharif" pitchFamily="2" charset="-78"/>
              </a:rPr>
              <a:t>تتك</a:t>
            </a:r>
            <a:r>
              <a:rPr lang="ar-IQ" sz="3800" b="1" dirty="0" smtClean="0">
                <a:effectLst>
                  <a:outerShdw blurRad="38100" dist="38100" dir="2700000" algn="tl">
                    <a:srgbClr val="000000">
                      <a:alpha val="43137"/>
                    </a:srgbClr>
                  </a:outerShdw>
                </a:effectLst>
                <a:latin typeface="+mn-lt"/>
                <a:ea typeface="+mn-ea"/>
                <a:cs typeface="Ali-A-Sharif" pitchFamily="2" charset="-78"/>
              </a:rPr>
              <a:t>ّ</a:t>
            </a:r>
            <a:r>
              <a:rPr lang="ar-SA" sz="3800" b="1" dirty="0" smtClean="0">
                <a:effectLst>
                  <a:outerShdw blurRad="38100" dist="38100" dir="2700000" algn="tl">
                    <a:srgbClr val="000000">
                      <a:alpha val="43137"/>
                    </a:srgbClr>
                  </a:outerShdw>
                </a:effectLst>
                <a:latin typeface="+mn-lt"/>
                <a:ea typeface="+mn-ea"/>
                <a:cs typeface="Ali-A-Sharif" pitchFamily="2" charset="-78"/>
              </a:rPr>
              <a:t>ون الن</a:t>
            </a:r>
            <a:r>
              <a:rPr lang="ar-IQ" sz="3800" b="1" dirty="0" smtClean="0">
                <a:effectLst>
                  <a:outerShdw blurRad="38100" dist="38100" dir="2700000" algn="tl">
                    <a:srgbClr val="000000">
                      <a:alpha val="43137"/>
                    </a:srgbClr>
                  </a:outerShdw>
                </a:effectLst>
                <a:latin typeface="+mn-lt"/>
                <a:ea typeface="+mn-ea"/>
                <a:cs typeface="Ali-A-Sharif" pitchFamily="2" charset="-78"/>
              </a:rPr>
              <a:t>َّ</a:t>
            </a:r>
            <a:r>
              <a:rPr lang="ar-SA" sz="3800" b="1" dirty="0" smtClean="0">
                <a:effectLst>
                  <a:outerShdw blurRad="38100" dist="38100" dir="2700000" algn="tl">
                    <a:srgbClr val="000000">
                      <a:alpha val="43137"/>
                    </a:srgbClr>
                  </a:outerShdw>
                </a:effectLst>
                <a:latin typeface="+mn-lt"/>
                <a:ea typeface="+mn-ea"/>
                <a:cs typeface="Ali-A-Sharif" pitchFamily="2" charset="-78"/>
              </a:rPr>
              <a:t>فس</a:t>
            </a:r>
            <a:r>
              <a:rPr lang="ar-SA" sz="3800" b="1" dirty="0">
                <a:effectLst>
                  <a:outerShdw blurRad="38100" dist="38100" dir="2700000" algn="tl">
                    <a:srgbClr val="000000">
                      <a:alpha val="43137"/>
                    </a:srgbClr>
                  </a:outerShdw>
                </a:effectLst>
                <a:latin typeface="+mn-lt"/>
                <a:ea typeface="+mn-ea"/>
                <a:cs typeface="Ali-A-Sharif" pitchFamily="2" charset="-78"/>
              </a:rPr>
              <a:t>، </a:t>
            </a:r>
            <a:r>
              <a:rPr lang="ar-SA" sz="3800" b="1" dirty="0" smtClean="0">
                <a:effectLst>
                  <a:outerShdw blurRad="38100" dist="38100" dir="2700000" algn="tl">
                    <a:srgbClr val="000000">
                      <a:alpha val="43137"/>
                    </a:srgbClr>
                  </a:outerShdw>
                </a:effectLst>
                <a:latin typeface="+mn-lt"/>
                <a:ea typeface="+mn-ea"/>
                <a:cs typeface="Ali-A-Sharif" pitchFamily="2" charset="-78"/>
              </a:rPr>
              <a:t>و"</a:t>
            </a:r>
            <a:r>
              <a:rPr lang="ar-SA" sz="3800" b="1" dirty="0">
                <a:solidFill>
                  <a:srgbClr val="FF0000"/>
                </a:solidFill>
                <a:effectLst>
                  <a:outerShdw blurRad="38100" dist="38100" dir="2700000" algn="tl">
                    <a:srgbClr val="000000">
                      <a:alpha val="43137"/>
                    </a:srgbClr>
                  </a:outerShdw>
                </a:effectLst>
                <a:latin typeface="+mn-lt"/>
                <a:ea typeface="+mn-ea"/>
                <a:cs typeface="Ali-A-Sharif" pitchFamily="2" charset="-78"/>
              </a:rPr>
              <a:t>عال</a:t>
            </a:r>
            <a:r>
              <a:rPr lang="ar-IQ" sz="3800" b="1" dirty="0">
                <a:solidFill>
                  <a:srgbClr val="FF0000"/>
                </a:solidFill>
                <a:effectLst>
                  <a:outerShdw blurRad="38100" dist="38100" dir="2700000" algn="tl">
                    <a:srgbClr val="000000">
                      <a:alpha val="43137"/>
                    </a:srgbClr>
                  </a:outerShdw>
                </a:effectLst>
                <a:latin typeface="+mn-lt"/>
                <a:ea typeface="+mn-ea"/>
                <a:cs typeface="Ali-A-Sharif" pitchFamily="2" charset="-78"/>
              </a:rPr>
              <a:t>َ</a:t>
            </a:r>
            <a:r>
              <a:rPr lang="ar-SA" sz="3800" b="1" dirty="0">
                <a:solidFill>
                  <a:srgbClr val="FF0000"/>
                </a:solidFill>
                <a:effectLst>
                  <a:outerShdw blurRad="38100" dist="38100" dir="2700000" algn="tl">
                    <a:srgbClr val="000000">
                      <a:alpha val="43137"/>
                    </a:srgbClr>
                  </a:outerShdw>
                </a:effectLst>
                <a:latin typeface="+mn-lt"/>
                <a:ea typeface="+mn-ea"/>
                <a:cs typeface="Ali-A-Sharif" pitchFamily="2" charset="-78"/>
              </a:rPr>
              <a:t>م الحس</a:t>
            </a:r>
            <a:r>
              <a:rPr lang="ar-SA" sz="3800" b="1" dirty="0">
                <a:effectLst>
                  <a:outerShdw blurRad="38100" dist="38100" dir="2700000" algn="tl">
                    <a:srgbClr val="000000">
                      <a:alpha val="43137"/>
                    </a:srgbClr>
                  </a:outerShdw>
                </a:effectLst>
                <a:latin typeface="+mn-lt"/>
                <a:ea typeface="+mn-ea"/>
                <a:cs typeface="Ali-A-Sharif" pitchFamily="2" charset="-78"/>
              </a:rPr>
              <a:t>" أو "</a:t>
            </a:r>
            <a:r>
              <a:rPr lang="ar-SA" sz="3800" b="1" dirty="0">
                <a:solidFill>
                  <a:srgbClr val="FF0000"/>
                </a:solidFill>
                <a:effectLst>
                  <a:outerShdw blurRad="38100" dist="38100" dir="2700000" algn="tl">
                    <a:srgbClr val="000000">
                      <a:alpha val="43137"/>
                    </a:srgbClr>
                  </a:outerShdw>
                </a:effectLst>
                <a:latin typeface="+mn-lt"/>
                <a:ea typeface="+mn-ea"/>
                <a:cs typeface="Ali-A-Sharif" pitchFamily="2" charset="-78"/>
              </a:rPr>
              <a:t>العالم المادي</a:t>
            </a:r>
            <a:r>
              <a:rPr lang="ar-SA" sz="3800" b="1" dirty="0">
                <a:effectLst>
                  <a:outerShdw blurRad="38100" dist="38100" dir="2700000" algn="tl">
                    <a:srgbClr val="000000">
                      <a:alpha val="43137"/>
                    </a:srgbClr>
                  </a:outerShdw>
                </a:effectLst>
                <a:latin typeface="+mn-lt"/>
                <a:ea typeface="+mn-ea"/>
                <a:cs typeface="Ali-A-Sharif" pitchFamily="2" charset="-78"/>
              </a:rPr>
              <a:t>" وفيه </a:t>
            </a:r>
            <a:r>
              <a:rPr lang="ar-SA" sz="3800" b="1" dirty="0" smtClean="0">
                <a:effectLst>
                  <a:outerShdw blurRad="38100" dist="38100" dir="2700000" algn="tl">
                    <a:srgbClr val="000000">
                      <a:alpha val="43137"/>
                    </a:srgbClr>
                  </a:outerShdw>
                </a:effectLst>
                <a:latin typeface="+mn-lt"/>
                <a:ea typeface="+mn-ea"/>
                <a:cs typeface="Ali-A-Sharif" pitchFamily="2" charset="-78"/>
              </a:rPr>
              <a:t>يتك</a:t>
            </a:r>
            <a:r>
              <a:rPr lang="ar-IQ" sz="3800" b="1" dirty="0" smtClean="0">
                <a:effectLst>
                  <a:outerShdw blurRad="38100" dist="38100" dir="2700000" algn="tl">
                    <a:srgbClr val="000000">
                      <a:alpha val="43137"/>
                    </a:srgbClr>
                  </a:outerShdw>
                </a:effectLst>
                <a:latin typeface="+mn-lt"/>
                <a:ea typeface="+mn-ea"/>
                <a:cs typeface="Ali-A-Sharif" pitchFamily="2" charset="-78"/>
              </a:rPr>
              <a:t>ّ</a:t>
            </a:r>
            <a:r>
              <a:rPr lang="ar-SA" sz="3800" b="1" dirty="0" smtClean="0">
                <a:effectLst>
                  <a:outerShdw blurRad="38100" dist="38100" dir="2700000" algn="tl">
                    <a:srgbClr val="000000">
                      <a:alpha val="43137"/>
                    </a:srgbClr>
                  </a:outerShdw>
                </a:effectLst>
                <a:latin typeface="+mn-lt"/>
                <a:ea typeface="+mn-ea"/>
                <a:cs typeface="Ali-A-Sharif" pitchFamily="2" charset="-78"/>
              </a:rPr>
              <a:t>ون </a:t>
            </a:r>
            <a:r>
              <a:rPr lang="ar-SA" sz="3800" b="1" dirty="0">
                <a:effectLst>
                  <a:outerShdw blurRad="38100" dist="38100" dir="2700000" algn="tl">
                    <a:srgbClr val="000000">
                      <a:alpha val="43137"/>
                    </a:srgbClr>
                  </a:outerShdw>
                </a:effectLst>
                <a:latin typeface="+mn-lt"/>
                <a:ea typeface="+mn-ea"/>
                <a:cs typeface="Ali-A-Sharif" pitchFamily="2" charset="-78"/>
              </a:rPr>
              <a:t>الجسم وعندما تهبط </a:t>
            </a:r>
            <a:r>
              <a:rPr lang="ar-SA" sz="3800" b="1" dirty="0" smtClean="0">
                <a:effectLst>
                  <a:outerShdw blurRad="38100" dist="38100" dir="2700000" algn="tl">
                    <a:srgbClr val="000000">
                      <a:alpha val="43137"/>
                    </a:srgbClr>
                  </a:outerShdw>
                </a:effectLst>
                <a:latin typeface="+mn-lt"/>
                <a:ea typeface="+mn-ea"/>
                <a:cs typeface="Ali-A-Sharif" pitchFamily="2" charset="-78"/>
              </a:rPr>
              <a:t>الن</a:t>
            </a:r>
            <a:r>
              <a:rPr lang="ar-IQ" sz="3800" b="1" dirty="0" smtClean="0">
                <a:effectLst>
                  <a:outerShdw blurRad="38100" dist="38100" dir="2700000" algn="tl">
                    <a:srgbClr val="000000">
                      <a:alpha val="43137"/>
                    </a:srgbClr>
                  </a:outerShdw>
                </a:effectLst>
                <a:latin typeface="+mn-lt"/>
                <a:ea typeface="+mn-ea"/>
                <a:cs typeface="Ali-A-Sharif" pitchFamily="2" charset="-78"/>
              </a:rPr>
              <a:t>َّ</a:t>
            </a:r>
            <a:r>
              <a:rPr lang="ar-SA" sz="3800" b="1" dirty="0" smtClean="0">
                <a:effectLst>
                  <a:outerShdw blurRad="38100" dist="38100" dir="2700000" algn="tl">
                    <a:srgbClr val="000000">
                      <a:alpha val="43137"/>
                    </a:srgbClr>
                  </a:outerShdw>
                </a:effectLst>
                <a:latin typeface="+mn-lt"/>
                <a:ea typeface="+mn-ea"/>
                <a:cs typeface="Ali-A-Sharif" pitchFamily="2" charset="-78"/>
              </a:rPr>
              <a:t>فس </a:t>
            </a:r>
            <a:r>
              <a:rPr lang="ar-SA" sz="3800" b="1" dirty="0">
                <a:effectLst>
                  <a:outerShdw blurRad="38100" dist="38100" dir="2700000" algn="tl">
                    <a:srgbClr val="000000">
                      <a:alpha val="43137"/>
                    </a:srgbClr>
                  </a:outerShdw>
                </a:effectLst>
                <a:latin typeface="+mn-lt"/>
                <a:ea typeface="+mn-ea"/>
                <a:cs typeface="Ali-A-Sharif" pitchFamily="2" charset="-78"/>
              </a:rPr>
              <a:t>من </a:t>
            </a:r>
            <a:r>
              <a:rPr lang="ar-SA" sz="3800" b="1" dirty="0" smtClean="0">
                <a:effectLst>
                  <a:outerShdw blurRad="38100" dist="38100" dir="2700000" algn="tl">
                    <a:srgbClr val="000000">
                      <a:alpha val="43137"/>
                    </a:srgbClr>
                  </a:outerShdw>
                </a:effectLst>
                <a:latin typeface="+mn-lt"/>
                <a:ea typeface="+mn-ea"/>
                <a:cs typeface="Ali-A-Sharif" pitchFamily="2" charset="-78"/>
              </a:rPr>
              <a:t>عالم</a:t>
            </a:r>
            <a:r>
              <a:rPr lang="ar-IQ" sz="3800" b="1" dirty="0" smtClean="0">
                <a:effectLst>
                  <a:outerShdw blurRad="38100" dist="38100" dir="2700000" algn="tl">
                    <a:srgbClr val="000000">
                      <a:alpha val="43137"/>
                    </a:srgbClr>
                  </a:outerShdw>
                </a:effectLst>
                <a:latin typeface="+mn-lt"/>
                <a:ea typeface="+mn-ea"/>
                <a:cs typeface="Ali-A-Sharif" pitchFamily="2" charset="-78"/>
              </a:rPr>
              <a:t>َ</a:t>
            </a:r>
            <a:r>
              <a:rPr lang="ar-SA" sz="3800" b="1" dirty="0" smtClean="0">
                <a:effectLst>
                  <a:outerShdw blurRad="38100" dist="38100" dir="2700000" algn="tl">
                    <a:srgbClr val="000000">
                      <a:alpha val="43137"/>
                    </a:srgbClr>
                  </a:outerShdw>
                </a:effectLst>
                <a:latin typeface="+mn-lt"/>
                <a:ea typeface="+mn-ea"/>
                <a:cs typeface="Ali-A-Sharif" pitchFamily="2" charset="-78"/>
              </a:rPr>
              <a:t> الم</a:t>
            </a:r>
            <a:r>
              <a:rPr lang="ar-IQ" sz="3800" b="1" dirty="0" smtClean="0">
                <a:effectLst>
                  <a:outerShdw blurRad="38100" dist="38100" dir="2700000" algn="tl">
                    <a:srgbClr val="000000">
                      <a:alpha val="43137"/>
                    </a:srgbClr>
                  </a:outerShdw>
                </a:effectLst>
                <a:latin typeface="+mn-lt"/>
                <a:ea typeface="+mn-ea"/>
                <a:cs typeface="Ali-A-Sharif" pitchFamily="2" charset="-78"/>
              </a:rPr>
              <a:t>ُ</a:t>
            </a:r>
            <a:r>
              <a:rPr lang="ar-SA" sz="3800" b="1" dirty="0" smtClean="0">
                <a:effectLst>
                  <a:outerShdw blurRad="38100" dist="38100" dir="2700000" algn="tl">
                    <a:srgbClr val="000000">
                      <a:alpha val="43137"/>
                    </a:srgbClr>
                  </a:outerShdw>
                </a:effectLst>
                <a:latin typeface="+mn-lt"/>
                <a:ea typeface="+mn-ea"/>
                <a:cs typeface="Ali-A-Sharif" pitchFamily="2" charset="-78"/>
              </a:rPr>
              <a:t>ثل </a:t>
            </a:r>
            <a:r>
              <a:rPr lang="ar-SA" sz="3800" b="1" dirty="0">
                <a:effectLst>
                  <a:outerShdw blurRad="38100" dist="38100" dir="2700000" algn="tl">
                    <a:srgbClr val="000000">
                      <a:alpha val="43137"/>
                    </a:srgbClr>
                  </a:outerShdw>
                </a:effectLst>
                <a:latin typeface="+mn-lt"/>
                <a:ea typeface="+mn-ea"/>
                <a:cs typeface="Ali-A-Sharif" pitchFamily="2" charset="-78"/>
              </a:rPr>
              <a:t>إلى </a:t>
            </a:r>
            <a:r>
              <a:rPr lang="ar-SA" sz="3800" b="1" dirty="0" smtClean="0">
                <a:effectLst>
                  <a:outerShdw blurRad="38100" dist="38100" dir="2700000" algn="tl">
                    <a:srgbClr val="000000">
                      <a:alpha val="43137"/>
                    </a:srgbClr>
                  </a:outerShdw>
                </a:effectLst>
                <a:latin typeface="+mn-lt"/>
                <a:ea typeface="+mn-ea"/>
                <a:cs typeface="Ali-A-Sharif" pitchFamily="2" charset="-78"/>
              </a:rPr>
              <a:t>العالم</a:t>
            </a:r>
            <a:r>
              <a:rPr lang="ar-IQ" sz="3800" b="1" dirty="0" smtClean="0">
                <a:effectLst>
                  <a:outerShdw blurRad="38100" dist="38100" dir="2700000" algn="tl">
                    <a:srgbClr val="000000">
                      <a:alpha val="43137"/>
                    </a:srgbClr>
                  </a:outerShdw>
                </a:effectLst>
                <a:latin typeface="+mn-lt"/>
                <a:ea typeface="+mn-ea"/>
                <a:cs typeface="Ali-A-Sharif" pitchFamily="2" charset="-78"/>
              </a:rPr>
              <a:t>َ</a:t>
            </a:r>
            <a:r>
              <a:rPr lang="ar-SA" sz="3800" b="1" dirty="0" smtClean="0">
                <a:effectLst>
                  <a:outerShdw blurRad="38100" dist="38100" dir="2700000" algn="tl">
                    <a:srgbClr val="000000">
                      <a:alpha val="43137"/>
                    </a:srgbClr>
                  </a:outerShdw>
                </a:effectLst>
                <a:latin typeface="+mn-lt"/>
                <a:ea typeface="+mn-ea"/>
                <a:cs typeface="Ali-A-Sharif" pitchFamily="2" charset="-78"/>
              </a:rPr>
              <a:t> </a:t>
            </a:r>
            <a:r>
              <a:rPr lang="ar-SA" sz="3800" b="1" dirty="0">
                <a:effectLst>
                  <a:outerShdw blurRad="38100" dist="38100" dir="2700000" algn="tl">
                    <a:srgbClr val="000000">
                      <a:alpha val="43137"/>
                    </a:srgbClr>
                  </a:outerShdw>
                </a:effectLst>
                <a:latin typeface="+mn-lt"/>
                <a:ea typeface="+mn-ea"/>
                <a:cs typeface="Ali-A-Sharif" pitchFamily="2" charset="-78"/>
              </a:rPr>
              <a:t>المادي لتحتل الجسم ينشأ منها ثلاث نفوس هي: </a:t>
            </a:r>
            <a:r>
              <a:rPr lang="en-US" sz="3800" b="1" dirty="0">
                <a:effectLst>
                  <a:outerShdw blurRad="38100" dist="38100" dir="2700000" algn="tl">
                    <a:srgbClr val="000000">
                      <a:alpha val="43137"/>
                    </a:srgbClr>
                  </a:outerShdw>
                </a:effectLst>
                <a:latin typeface="+mn-lt"/>
                <a:ea typeface="+mn-ea"/>
                <a:cs typeface="Ali-A-Sharif" pitchFamily="2" charset="-78"/>
              </a:rPr>
              <a:t/>
            </a:r>
            <a:br>
              <a:rPr lang="en-US" sz="3800" b="1" dirty="0">
                <a:effectLst>
                  <a:outerShdw blurRad="38100" dist="38100" dir="2700000" algn="tl">
                    <a:srgbClr val="000000">
                      <a:alpha val="43137"/>
                    </a:srgbClr>
                  </a:outerShdw>
                </a:effectLst>
                <a:latin typeface="+mn-lt"/>
                <a:ea typeface="+mn-ea"/>
                <a:cs typeface="Ali-A-Sharif" pitchFamily="2" charset="-78"/>
              </a:rPr>
            </a:br>
            <a:r>
              <a:rPr lang="ar-IQ" sz="4000" b="1" dirty="0" smtClean="0">
                <a:solidFill>
                  <a:srgbClr val="0070C0"/>
                </a:solidFill>
                <a:effectLst>
                  <a:outerShdw blurRad="38100" dist="38100" dir="2700000" algn="tl">
                    <a:srgbClr val="000000">
                      <a:alpha val="43137"/>
                    </a:srgbClr>
                  </a:outerShdw>
                </a:effectLst>
                <a:latin typeface="+mn-lt"/>
                <a:ea typeface="+mn-ea"/>
                <a:cs typeface="MCS TOPAZ HIGH VER60" pitchFamily="2" charset="-78"/>
              </a:rPr>
              <a:t>1</a:t>
            </a:r>
            <a:r>
              <a:rPr lang="ar-IQ" sz="4000" b="1" dirty="0" smtClean="0">
                <a:solidFill>
                  <a:srgbClr val="0070C0"/>
                </a:solidFill>
                <a:effectLst>
                  <a:outerShdw blurRad="38100" dist="38100" dir="2700000" algn="tl">
                    <a:srgbClr val="000000">
                      <a:alpha val="43137"/>
                    </a:srgbClr>
                  </a:outerShdw>
                </a:effectLst>
                <a:latin typeface="+mn-lt"/>
                <a:ea typeface="+mn-ea"/>
                <a:cs typeface="Ali-A-Sharif" pitchFamily="2" charset="-78"/>
              </a:rPr>
              <a:t>- </a:t>
            </a:r>
            <a:r>
              <a:rPr lang="ar-SA" sz="4000" b="1" dirty="0" smtClean="0">
                <a:solidFill>
                  <a:srgbClr val="0070C0"/>
                </a:solidFill>
                <a:effectLst>
                  <a:outerShdw blurRad="38100" dist="38100" dir="2700000" algn="tl">
                    <a:srgbClr val="000000">
                      <a:alpha val="43137"/>
                    </a:srgbClr>
                  </a:outerShdw>
                </a:effectLst>
                <a:latin typeface="+mn-lt"/>
                <a:ea typeface="+mn-ea"/>
                <a:cs typeface="Ali-A-Sharif" pitchFamily="2" charset="-78"/>
              </a:rPr>
              <a:t>الن</a:t>
            </a:r>
            <a:r>
              <a:rPr lang="ar-IQ" sz="4000" b="1" dirty="0" smtClean="0">
                <a:solidFill>
                  <a:srgbClr val="0070C0"/>
                </a:solidFill>
                <a:effectLst>
                  <a:outerShdw blurRad="38100" dist="38100" dir="2700000" algn="tl">
                    <a:srgbClr val="000000">
                      <a:alpha val="43137"/>
                    </a:srgbClr>
                  </a:outerShdw>
                </a:effectLst>
                <a:latin typeface="+mn-lt"/>
                <a:ea typeface="+mn-ea"/>
                <a:cs typeface="Ali-A-Sharif" pitchFamily="2" charset="-78"/>
              </a:rPr>
              <a:t>َّ</a:t>
            </a:r>
            <a:r>
              <a:rPr lang="ar-SA" sz="4000" b="1" dirty="0" smtClean="0">
                <a:solidFill>
                  <a:srgbClr val="0070C0"/>
                </a:solidFill>
                <a:effectLst>
                  <a:outerShdw blurRad="38100" dist="38100" dir="2700000" algn="tl">
                    <a:srgbClr val="000000">
                      <a:alpha val="43137"/>
                    </a:srgbClr>
                  </a:outerShdw>
                </a:effectLst>
                <a:latin typeface="+mn-lt"/>
                <a:ea typeface="+mn-ea"/>
                <a:cs typeface="Ali-A-Sharif" pitchFamily="2" charset="-78"/>
              </a:rPr>
              <a:t>فس </a:t>
            </a:r>
            <a:r>
              <a:rPr lang="ar-SA" sz="4000" b="1" dirty="0">
                <a:solidFill>
                  <a:srgbClr val="0070C0"/>
                </a:solidFill>
                <a:effectLst>
                  <a:outerShdw blurRad="38100" dist="38100" dir="2700000" algn="tl">
                    <a:srgbClr val="000000">
                      <a:alpha val="43137"/>
                    </a:srgbClr>
                  </a:outerShdw>
                </a:effectLst>
                <a:latin typeface="+mn-lt"/>
                <a:ea typeface="+mn-ea"/>
                <a:cs typeface="Ali-A-Sharif" pitchFamily="2" charset="-78"/>
              </a:rPr>
              <a:t>العاقلة ومركزها الرأس. </a:t>
            </a:r>
            <a:r>
              <a:rPr lang="ar-IQ" sz="4000" b="1" dirty="0">
                <a:solidFill>
                  <a:srgbClr val="0070C0"/>
                </a:solidFill>
                <a:effectLst>
                  <a:outerShdw blurRad="38100" dist="38100" dir="2700000" algn="tl">
                    <a:srgbClr val="000000">
                      <a:alpha val="43137"/>
                    </a:srgbClr>
                  </a:outerShdw>
                </a:effectLst>
                <a:latin typeface="+mn-lt"/>
                <a:ea typeface="+mn-ea"/>
                <a:cs typeface="Ali-A-Sharif" pitchFamily="2" charset="-78"/>
              </a:rPr>
              <a:t> </a:t>
            </a:r>
            <a:r>
              <a:rPr lang="ar-IQ" sz="4000" b="1" dirty="0" smtClean="0">
                <a:solidFill>
                  <a:srgbClr val="0070C0"/>
                </a:solidFill>
                <a:effectLst>
                  <a:outerShdw blurRad="38100" dist="38100" dir="2700000" algn="tl">
                    <a:srgbClr val="000000">
                      <a:alpha val="43137"/>
                    </a:srgbClr>
                  </a:outerShdw>
                </a:effectLst>
                <a:latin typeface="+mn-lt"/>
                <a:ea typeface="+mn-ea"/>
                <a:cs typeface="Ali-A-Sharif" pitchFamily="2" charset="-78"/>
              </a:rPr>
              <a:t>            </a:t>
            </a:r>
            <a:r>
              <a:rPr lang="ar-IQ" sz="4000" b="1" dirty="0" smtClean="0">
                <a:solidFill>
                  <a:srgbClr val="C00000"/>
                </a:solidFill>
                <a:effectLst>
                  <a:outerShdw blurRad="38100" dist="38100" dir="2700000" algn="tl">
                    <a:srgbClr val="000000">
                      <a:alpha val="43137"/>
                    </a:srgbClr>
                  </a:outerShdw>
                </a:effectLst>
                <a:latin typeface="+mn-lt"/>
                <a:ea typeface="+mn-ea"/>
                <a:cs typeface="MCS TOPAZ HIGH VER60" pitchFamily="2" charset="-78"/>
              </a:rPr>
              <a:t>2</a:t>
            </a:r>
            <a:r>
              <a:rPr lang="ar-IQ" sz="4000" b="1" dirty="0" smtClean="0">
                <a:solidFill>
                  <a:srgbClr val="C00000"/>
                </a:solidFill>
                <a:effectLst>
                  <a:outerShdw blurRad="38100" dist="38100" dir="2700000" algn="tl">
                    <a:srgbClr val="000000">
                      <a:alpha val="43137"/>
                    </a:srgbClr>
                  </a:outerShdw>
                </a:effectLst>
                <a:latin typeface="+mn-lt"/>
                <a:ea typeface="+mn-ea"/>
                <a:cs typeface="Ali-A-Sharif" pitchFamily="2" charset="-78"/>
              </a:rPr>
              <a:t>- </a:t>
            </a:r>
            <a:r>
              <a:rPr lang="ar-SA" sz="4000" b="1" dirty="0" smtClean="0">
                <a:solidFill>
                  <a:srgbClr val="C00000"/>
                </a:solidFill>
                <a:effectLst>
                  <a:outerShdw blurRad="38100" dist="38100" dir="2700000" algn="tl">
                    <a:srgbClr val="000000">
                      <a:alpha val="43137"/>
                    </a:srgbClr>
                  </a:outerShdw>
                </a:effectLst>
                <a:latin typeface="+mn-lt"/>
                <a:ea typeface="+mn-ea"/>
                <a:cs typeface="Ali-A-Sharif" pitchFamily="2" charset="-78"/>
              </a:rPr>
              <a:t>الن</a:t>
            </a:r>
            <a:r>
              <a:rPr lang="ar-IQ" sz="4000" b="1" dirty="0" smtClean="0">
                <a:solidFill>
                  <a:srgbClr val="C00000"/>
                </a:solidFill>
                <a:effectLst>
                  <a:outerShdw blurRad="38100" dist="38100" dir="2700000" algn="tl">
                    <a:srgbClr val="000000">
                      <a:alpha val="43137"/>
                    </a:srgbClr>
                  </a:outerShdw>
                </a:effectLst>
                <a:latin typeface="+mn-lt"/>
                <a:ea typeface="+mn-ea"/>
                <a:cs typeface="Ali-A-Sharif" pitchFamily="2" charset="-78"/>
              </a:rPr>
              <a:t>َّ</a:t>
            </a:r>
            <a:r>
              <a:rPr lang="ar-SA" sz="4000" b="1" dirty="0" smtClean="0">
                <a:solidFill>
                  <a:srgbClr val="C00000"/>
                </a:solidFill>
                <a:effectLst>
                  <a:outerShdw blurRad="38100" dist="38100" dir="2700000" algn="tl">
                    <a:srgbClr val="000000">
                      <a:alpha val="43137"/>
                    </a:srgbClr>
                  </a:outerShdw>
                </a:effectLst>
                <a:latin typeface="+mn-lt"/>
                <a:ea typeface="+mn-ea"/>
                <a:cs typeface="Ali-A-Sharif" pitchFamily="2" charset="-78"/>
              </a:rPr>
              <a:t>فس الغضبي</a:t>
            </a:r>
            <a:r>
              <a:rPr lang="ar-IQ" sz="4000" b="1" dirty="0" smtClean="0">
                <a:solidFill>
                  <a:srgbClr val="C00000"/>
                </a:solidFill>
                <a:effectLst>
                  <a:outerShdw blurRad="38100" dist="38100" dir="2700000" algn="tl">
                    <a:srgbClr val="000000">
                      <a:alpha val="43137"/>
                    </a:srgbClr>
                  </a:outerShdw>
                </a:effectLst>
                <a:latin typeface="+mn-lt"/>
                <a:ea typeface="+mn-ea"/>
                <a:cs typeface="Ali-A-Sharif" pitchFamily="2" charset="-78"/>
              </a:rPr>
              <a:t>َّ</a:t>
            </a:r>
            <a:r>
              <a:rPr lang="ar-SA" sz="4000" b="1" dirty="0" smtClean="0">
                <a:solidFill>
                  <a:srgbClr val="C00000"/>
                </a:solidFill>
                <a:effectLst>
                  <a:outerShdw blurRad="38100" dist="38100" dir="2700000" algn="tl">
                    <a:srgbClr val="000000">
                      <a:alpha val="43137"/>
                    </a:srgbClr>
                  </a:outerShdw>
                </a:effectLst>
                <a:latin typeface="+mn-lt"/>
                <a:ea typeface="+mn-ea"/>
                <a:cs typeface="Ali-A-Sharif" pitchFamily="2" charset="-78"/>
              </a:rPr>
              <a:t>ة </a:t>
            </a:r>
            <a:r>
              <a:rPr lang="ar-SA" sz="4000" b="1" dirty="0">
                <a:solidFill>
                  <a:srgbClr val="C00000"/>
                </a:solidFill>
                <a:effectLst>
                  <a:outerShdw blurRad="38100" dist="38100" dir="2700000" algn="tl">
                    <a:srgbClr val="000000">
                      <a:alpha val="43137"/>
                    </a:srgbClr>
                  </a:outerShdw>
                </a:effectLst>
                <a:latin typeface="+mn-lt"/>
                <a:ea typeface="+mn-ea"/>
                <a:cs typeface="Ali-A-Sharif" pitchFamily="2" charset="-78"/>
              </a:rPr>
              <a:t>ومركزها القلب.</a:t>
            </a:r>
            <a:r>
              <a:rPr lang="en-US" sz="4000" b="1" dirty="0">
                <a:effectLst>
                  <a:outerShdw blurRad="38100" dist="38100" dir="2700000" algn="tl">
                    <a:srgbClr val="000000">
                      <a:alpha val="43137"/>
                    </a:srgbClr>
                  </a:outerShdw>
                </a:effectLst>
                <a:latin typeface="+mn-lt"/>
                <a:ea typeface="+mn-ea"/>
                <a:cs typeface="Ali-A-Sharif" pitchFamily="2" charset="-78"/>
              </a:rPr>
              <a:t/>
            </a:r>
            <a:br>
              <a:rPr lang="en-US" sz="4000" b="1" dirty="0">
                <a:effectLst>
                  <a:outerShdw blurRad="38100" dist="38100" dir="2700000" algn="tl">
                    <a:srgbClr val="000000">
                      <a:alpha val="43137"/>
                    </a:srgbClr>
                  </a:outerShdw>
                </a:effectLst>
                <a:latin typeface="+mn-lt"/>
                <a:ea typeface="+mn-ea"/>
                <a:cs typeface="Ali-A-Sharif" pitchFamily="2" charset="-78"/>
              </a:rPr>
            </a:br>
            <a:r>
              <a:rPr lang="ar-IQ" sz="4000" b="1" dirty="0" smtClean="0">
                <a:solidFill>
                  <a:srgbClr val="7030A0"/>
                </a:solidFill>
                <a:effectLst>
                  <a:outerShdw blurRad="38100" dist="38100" dir="2700000" algn="tl">
                    <a:srgbClr val="000000">
                      <a:alpha val="43137"/>
                    </a:srgbClr>
                  </a:outerShdw>
                </a:effectLst>
                <a:latin typeface="+mn-lt"/>
                <a:ea typeface="+mn-ea"/>
                <a:cs typeface="MCS TOPAZ HIGH VER60" pitchFamily="2" charset="-78"/>
              </a:rPr>
              <a:t>3</a:t>
            </a:r>
            <a:r>
              <a:rPr lang="ar-IQ" sz="4000" b="1" dirty="0" smtClean="0">
                <a:solidFill>
                  <a:srgbClr val="7030A0"/>
                </a:solidFill>
                <a:effectLst>
                  <a:outerShdw blurRad="38100" dist="38100" dir="2700000" algn="tl">
                    <a:srgbClr val="000000">
                      <a:alpha val="43137"/>
                    </a:srgbClr>
                  </a:outerShdw>
                </a:effectLst>
                <a:latin typeface="+mn-lt"/>
                <a:ea typeface="+mn-ea"/>
                <a:cs typeface="Ali-A-Sharif" pitchFamily="2" charset="-78"/>
              </a:rPr>
              <a:t>- </a:t>
            </a:r>
            <a:r>
              <a:rPr lang="ar-SA" sz="4000" b="1" dirty="0" smtClean="0">
                <a:solidFill>
                  <a:srgbClr val="7030A0"/>
                </a:solidFill>
                <a:effectLst>
                  <a:outerShdw blurRad="38100" dist="38100" dir="2700000" algn="tl">
                    <a:srgbClr val="000000">
                      <a:alpha val="43137"/>
                    </a:srgbClr>
                  </a:outerShdw>
                </a:effectLst>
                <a:latin typeface="+mn-lt"/>
                <a:ea typeface="+mn-ea"/>
                <a:cs typeface="Ali-A-Sharif" pitchFamily="2" charset="-78"/>
              </a:rPr>
              <a:t>الن</a:t>
            </a:r>
            <a:r>
              <a:rPr lang="ar-IQ" sz="4000" b="1" dirty="0" smtClean="0">
                <a:solidFill>
                  <a:srgbClr val="7030A0"/>
                </a:solidFill>
                <a:effectLst>
                  <a:outerShdw blurRad="38100" dist="38100" dir="2700000" algn="tl">
                    <a:srgbClr val="000000">
                      <a:alpha val="43137"/>
                    </a:srgbClr>
                  </a:outerShdw>
                </a:effectLst>
                <a:latin typeface="+mn-lt"/>
                <a:ea typeface="+mn-ea"/>
                <a:cs typeface="Ali-A-Sharif" pitchFamily="2" charset="-78"/>
              </a:rPr>
              <a:t>َّ</a:t>
            </a:r>
            <a:r>
              <a:rPr lang="ar-SA" sz="4000" b="1" dirty="0" smtClean="0">
                <a:solidFill>
                  <a:srgbClr val="7030A0"/>
                </a:solidFill>
                <a:effectLst>
                  <a:outerShdw blurRad="38100" dist="38100" dir="2700000" algn="tl">
                    <a:srgbClr val="000000">
                      <a:alpha val="43137"/>
                    </a:srgbClr>
                  </a:outerShdw>
                </a:effectLst>
                <a:latin typeface="+mn-lt"/>
                <a:ea typeface="+mn-ea"/>
                <a:cs typeface="Ali-A-Sharif" pitchFamily="2" charset="-78"/>
              </a:rPr>
              <a:t>فس الش</a:t>
            </a:r>
            <a:r>
              <a:rPr lang="ar-IQ" sz="4000" b="1" dirty="0" smtClean="0">
                <a:solidFill>
                  <a:srgbClr val="7030A0"/>
                </a:solidFill>
                <a:effectLst>
                  <a:outerShdw blurRad="38100" dist="38100" dir="2700000" algn="tl">
                    <a:srgbClr val="000000">
                      <a:alpha val="43137"/>
                    </a:srgbClr>
                  </a:outerShdw>
                </a:effectLst>
                <a:latin typeface="+mn-lt"/>
                <a:ea typeface="+mn-ea"/>
                <a:cs typeface="Ali-A-Sharif" pitchFamily="2" charset="-78"/>
              </a:rPr>
              <a:t>َّ</a:t>
            </a:r>
            <a:r>
              <a:rPr lang="ar-SA" sz="4000" b="1" dirty="0" smtClean="0">
                <a:solidFill>
                  <a:srgbClr val="7030A0"/>
                </a:solidFill>
                <a:effectLst>
                  <a:outerShdw blurRad="38100" dist="38100" dir="2700000" algn="tl">
                    <a:srgbClr val="000000">
                      <a:alpha val="43137"/>
                    </a:srgbClr>
                  </a:outerShdw>
                </a:effectLst>
                <a:latin typeface="+mn-lt"/>
                <a:ea typeface="+mn-ea"/>
                <a:cs typeface="Ali-A-Sharif" pitchFamily="2" charset="-78"/>
              </a:rPr>
              <a:t>هواني</a:t>
            </a:r>
            <a:r>
              <a:rPr lang="ar-IQ" sz="4000" b="1" dirty="0" smtClean="0">
                <a:solidFill>
                  <a:srgbClr val="7030A0"/>
                </a:solidFill>
                <a:effectLst>
                  <a:outerShdw blurRad="38100" dist="38100" dir="2700000" algn="tl">
                    <a:srgbClr val="000000">
                      <a:alpha val="43137"/>
                    </a:srgbClr>
                  </a:outerShdw>
                </a:effectLst>
                <a:latin typeface="+mn-lt"/>
                <a:ea typeface="+mn-ea"/>
                <a:cs typeface="Ali-A-Sharif" pitchFamily="2" charset="-78"/>
              </a:rPr>
              <a:t>َّ</a:t>
            </a:r>
            <a:r>
              <a:rPr lang="ar-SA" sz="4000" b="1" dirty="0" smtClean="0">
                <a:solidFill>
                  <a:srgbClr val="7030A0"/>
                </a:solidFill>
                <a:effectLst>
                  <a:outerShdw blurRad="38100" dist="38100" dir="2700000" algn="tl">
                    <a:srgbClr val="000000">
                      <a:alpha val="43137"/>
                    </a:srgbClr>
                  </a:outerShdw>
                </a:effectLst>
                <a:latin typeface="+mn-lt"/>
                <a:ea typeface="+mn-ea"/>
                <a:cs typeface="Ali-A-Sharif" pitchFamily="2" charset="-78"/>
              </a:rPr>
              <a:t>ة </a:t>
            </a:r>
            <a:r>
              <a:rPr lang="ar-SA" sz="4000" b="1" dirty="0">
                <a:solidFill>
                  <a:srgbClr val="7030A0"/>
                </a:solidFill>
                <a:effectLst>
                  <a:outerShdw blurRad="38100" dist="38100" dir="2700000" algn="tl">
                    <a:srgbClr val="000000">
                      <a:alpha val="43137"/>
                    </a:srgbClr>
                  </a:outerShdw>
                </a:effectLst>
                <a:latin typeface="+mn-lt"/>
                <a:ea typeface="+mn-ea"/>
                <a:cs typeface="Ali-A-Sharif" pitchFamily="2" charset="-78"/>
              </a:rPr>
              <a:t>ومركزها البطن. </a:t>
            </a:r>
            <a:r>
              <a:rPr lang="en-US" sz="3800" b="1" dirty="0">
                <a:effectLst>
                  <a:outerShdw blurRad="38100" dist="38100" dir="2700000" algn="tl">
                    <a:srgbClr val="000000">
                      <a:alpha val="43137"/>
                    </a:srgbClr>
                  </a:outerShdw>
                </a:effectLst>
                <a:latin typeface="+mn-lt"/>
                <a:ea typeface="+mn-ea"/>
                <a:cs typeface="Ali-A-Sharif" pitchFamily="2" charset="-78"/>
              </a:rPr>
              <a:t/>
            </a:r>
            <a:br>
              <a:rPr lang="en-US" sz="3800" b="1" dirty="0">
                <a:effectLst>
                  <a:outerShdw blurRad="38100" dist="38100" dir="2700000" algn="tl">
                    <a:srgbClr val="000000">
                      <a:alpha val="43137"/>
                    </a:srgbClr>
                  </a:outerShdw>
                </a:effectLst>
                <a:latin typeface="+mn-lt"/>
                <a:ea typeface="+mn-ea"/>
                <a:cs typeface="Ali-A-Sharif" pitchFamily="2" charset="-78"/>
              </a:rPr>
            </a:br>
            <a:r>
              <a:rPr lang="ar-SA" sz="3800" b="1" dirty="0">
                <a:effectLst>
                  <a:outerShdw blurRad="38100" dist="38100" dir="2700000" algn="tl">
                    <a:srgbClr val="000000">
                      <a:alpha val="43137"/>
                    </a:srgbClr>
                  </a:outerShdw>
                </a:effectLst>
                <a:latin typeface="+mn-lt"/>
                <a:ea typeface="+mn-ea"/>
                <a:cs typeface="Ali-A-Sharif" pitchFamily="2" charset="-78"/>
              </a:rPr>
              <a:t>ويختلف </a:t>
            </a:r>
            <a:r>
              <a:rPr lang="ar-SA" sz="3800" b="1" dirty="0" smtClean="0">
                <a:effectLst>
                  <a:outerShdw blurRad="38100" dist="38100" dir="2700000" algn="tl">
                    <a:srgbClr val="000000">
                      <a:alpha val="43137"/>
                    </a:srgbClr>
                  </a:outerShdw>
                </a:effectLst>
                <a:latin typeface="+mn-lt"/>
                <a:ea typeface="+mn-ea"/>
                <a:cs typeface="Ali-A-Sharif" pitchFamily="2" charset="-78"/>
              </a:rPr>
              <a:t>الن</a:t>
            </a:r>
            <a:r>
              <a:rPr lang="ar-IQ" sz="3800" b="1" dirty="0" smtClean="0">
                <a:effectLst>
                  <a:outerShdw blurRad="38100" dist="38100" dir="2700000" algn="tl">
                    <a:srgbClr val="000000">
                      <a:alpha val="43137"/>
                    </a:srgbClr>
                  </a:outerShdw>
                </a:effectLst>
                <a:latin typeface="+mn-lt"/>
                <a:ea typeface="+mn-ea"/>
                <a:cs typeface="Ali-A-Sharif" pitchFamily="2" charset="-78"/>
              </a:rPr>
              <a:t>َّ</a:t>
            </a:r>
            <a:r>
              <a:rPr lang="ar-SA" sz="3800" b="1" dirty="0" smtClean="0">
                <a:effectLst>
                  <a:outerShdw blurRad="38100" dist="38100" dir="2700000" algn="tl">
                    <a:srgbClr val="000000">
                      <a:alpha val="43137"/>
                    </a:srgbClr>
                  </a:outerShdw>
                </a:effectLst>
                <a:latin typeface="+mn-lt"/>
                <a:ea typeface="+mn-ea"/>
                <a:cs typeface="Ali-A-Sharif" pitchFamily="2" charset="-78"/>
              </a:rPr>
              <a:t>اس </a:t>
            </a:r>
            <a:r>
              <a:rPr lang="ar-SA" sz="3800" b="1" dirty="0">
                <a:effectLst>
                  <a:outerShdw blurRad="38100" dist="38100" dir="2700000" algn="tl">
                    <a:srgbClr val="000000">
                      <a:alpha val="43137"/>
                    </a:srgbClr>
                  </a:outerShdw>
                </a:effectLst>
                <a:latin typeface="+mn-lt"/>
                <a:ea typeface="+mn-ea"/>
                <a:cs typeface="Ali-A-Sharif" pitchFamily="2" charset="-78"/>
              </a:rPr>
              <a:t>فيما بينهم بحسب </a:t>
            </a:r>
            <a:r>
              <a:rPr lang="ar-IQ" sz="3800" b="1" dirty="0" smtClean="0">
                <a:effectLst>
                  <a:outerShdw blurRad="38100" dist="38100" dir="2700000" algn="tl">
                    <a:srgbClr val="000000">
                      <a:alpha val="43137"/>
                    </a:srgbClr>
                  </a:outerShdw>
                </a:effectLst>
                <a:latin typeface="+mn-lt"/>
                <a:ea typeface="+mn-ea"/>
                <a:cs typeface="Ali-A-Sharif" pitchFamily="2" charset="-78"/>
              </a:rPr>
              <a:t>ا</a:t>
            </a:r>
            <a:r>
              <a:rPr lang="ar-SA" sz="3800" b="1" dirty="0" smtClean="0">
                <a:effectLst>
                  <a:outerShdw blurRad="38100" dist="38100" dir="2700000" algn="tl">
                    <a:srgbClr val="000000">
                      <a:alpha val="43137"/>
                    </a:srgbClr>
                  </a:outerShdw>
                </a:effectLst>
                <a:latin typeface="+mn-lt"/>
                <a:ea typeface="+mn-ea"/>
                <a:cs typeface="Ali-A-Sharif" pitchFamily="2" charset="-78"/>
              </a:rPr>
              <a:t>ختلافهم </a:t>
            </a:r>
            <a:r>
              <a:rPr lang="ar-SA" sz="3800" b="1" dirty="0">
                <a:effectLst>
                  <a:outerShdw blurRad="38100" dist="38100" dir="2700000" algn="tl">
                    <a:srgbClr val="000000">
                      <a:alpha val="43137"/>
                    </a:srgbClr>
                  </a:outerShdw>
                </a:effectLst>
                <a:latin typeface="+mn-lt"/>
                <a:ea typeface="+mn-ea"/>
                <a:cs typeface="Ali-A-Sharif" pitchFamily="2" charset="-78"/>
              </a:rPr>
              <a:t>في هذه </a:t>
            </a:r>
            <a:r>
              <a:rPr lang="ar-SA" sz="3800" b="1" dirty="0" smtClean="0">
                <a:effectLst>
                  <a:outerShdw blurRad="38100" dist="38100" dir="2700000" algn="tl">
                    <a:srgbClr val="000000">
                      <a:alpha val="43137"/>
                    </a:srgbClr>
                  </a:outerShdw>
                </a:effectLst>
                <a:latin typeface="+mn-lt"/>
                <a:ea typeface="+mn-ea"/>
                <a:cs typeface="Ali-A-Sharif" pitchFamily="2" charset="-78"/>
              </a:rPr>
              <a:t>الن</a:t>
            </a:r>
            <a:r>
              <a:rPr lang="ar-IQ" sz="3800" b="1" dirty="0" smtClean="0">
                <a:effectLst>
                  <a:outerShdw blurRad="38100" dist="38100" dir="2700000" algn="tl">
                    <a:srgbClr val="000000">
                      <a:alpha val="43137"/>
                    </a:srgbClr>
                  </a:outerShdw>
                </a:effectLst>
                <a:latin typeface="+mn-lt"/>
                <a:ea typeface="+mn-ea"/>
                <a:cs typeface="Ali-A-Sharif" pitchFamily="2" charset="-78"/>
              </a:rPr>
              <a:t>ُّ</a:t>
            </a:r>
            <a:r>
              <a:rPr lang="ar-SA" sz="3800" b="1" dirty="0" smtClean="0">
                <a:effectLst>
                  <a:outerShdw blurRad="38100" dist="38100" dir="2700000" algn="tl">
                    <a:srgbClr val="000000">
                      <a:alpha val="43137"/>
                    </a:srgbClr>
                  </a:outerShdw>
                </a:effectLst>
                <a:latin typeface="+mn-lt"/>
                <a:ea typeface="+mn-ea"/>
                <a:cs typeface="Ali-A-Sharif" pitchFamily="2" charset="-78"/>
              </a:rPr>
              <a:t>فوس.</a:t>
            </a:r>
            <a:endParaRPr lang="en-US" sz="2800" b="1" dirty="0">
              <a:solidFill>
                <a:srgbClr val="002060"/>
              </a:solidFill>
              <a:effectLst>
                <a:outerShdw blurRad="38100" dist="38100" dir="2700000" algn="tl">
                  <a:srgbClr val="000000">
                    <a:alpha val="43137"/>
                  </a:srgbClr>
                </a:outerShdw>
              </a:effectLst>
              <a:latin typeface="+mn-lt"/>
              <a:ea typeface="+mn-ea"/>
              <a:cs typeface="Ali-A-Sharif" pitchFamily="2" charset="-78"/>
            </a:endParaRPr>
          </a:p>
        </p:txBody>
      </p:sp>
    </p:spTree>
    <p:extLst>
      <p:ext uri="{BB962C8B-B14F-4D97-AF65-F5344CB8AC3E}">
        <p14:creationId xmlns:p14="http://schemas.microsoft.com/office/powerpoint/2010/main" val="628352696"/>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96981"/>
            <a:ext cx="12095018" cy="5375564"/>
          </a:xfrm>
        </p:spPr>
        <p:txBody>
          <a:bodyPr>
            <a:noAutofit/>
          </a:bodyPr>
          <a:lstStyle/>
          <a:p>
            <a:pPr algn="r" rtl="1">
              <a:lnSpc>
                <a:spcPct val="150000"/>
              </a:lnSpc>
            </a:pPr>
            <a:r>
              <a:rPr lang="ar-SA" b="1" dirty="0">
                <a:solidFill>
                  <a:srgbClr val="FF0000"/>
                </a:solidFill>
                <a:effectLst>
                  <a:outerShdw blurRad="38100" dist="38100" dir="2700000" algn="tl">
                    <a:srgbClr val="000000">
                      <a:alpha val="43137"/>
                    </a:srgbClr>
                  </a:outerShdw>
                </a:effectLst>
                <a:latin typeface="+mn-lt"/>
                <a:ea typeface="+mn-ea"/>
                <a:cs typeface="Ali-A-Jiddah" pitchFamily="2" charset="-78"/>
              </a:rPr>
              <a:t>☼ أرسطو (</a:t>
            </a:r>
            <a:r>
              <a:rPr lang="ar-SA" sz="3200" b="1" dirty="0">
                <a:solidFill>
                  <a:srgbClr val="0070C0"/>
                </a:solidFill>
                <a:effectLst>
                  <a:outerShdw blurRad="38100" dist="38100" dir="2700000" algn="tl">
                    <a:srgbClr val="000000">
                      <a:alpha val="43137"/>
                    </a:srgbClr>
                  </a:outerShdw>
                </a:effectLst>
                <a:latin typeface="Hacen Saudi Arabia" pitchFamily="2" charset="-78"/>
                <a:ea typeface="+mn-ea"/>
                <a:cs typeface="Hacen Saudi Arabia" pitchFamily="2" charset="-78"/>
              </a:rPr>
              <a:t>322</a:t>
            </a:r>
            <a:r>
              <a:rPr lang="ar-SA" b="1" dirty="0">
                <a:solidFill>
                  <a:srgbClr val="FF0000"/>
                </a:solidFill>
                <a:effectLst>
                  <a:outerShdw blurRad="38100" dist="38100" dir="2700000" algn="tl">
                    <a:srgbClr val="000000">
                      <a:alpha val="43137"/>
                    </a:srgbClr>
                  </a:outerShdw>
                </a:effectLst>
                <a:latin typeface="+mn-lt"/>
                <a:ea typeface="+mn-ea"/>
                <a:cs typeface="Ali-A-Jiddah" pitchFamily="2" charset="-78"/>
              </a:rPr>
              <a:t>- </a:t>
            </a:r>
            <a:r>
              <a:rPr lang="ar-IQ" sz="3200" b="1" dirty="0" smtClean="0">
                <a:solidFill>
                  <a:srgbClr val="0070C0"/>
                </a:solidFill>
                <a:effectLst>
                  <a:outerShdw blurRad="38100" dist="38100" dir="2700000" algn="tl">
                    <a:srgbClr val="000000">
                      <a:alpha val="43137"/>
                    </a:srgbClr>
                  </a:outerShdw>
                </a:effectLst>
                <a:latin typeface="Hacen Saudi Arabia" pitchFamily="2" charset="-78"/>
                <a:ea typeface="+mn-ea"/>
                <a:cs typeface="Hacen Saudi Arabia" pitchFamily="2" charset="-78"/>
              </a:rPr>
              <a:t>3</a:t>
            </a:r>
            <a:r>
              <a:rPr lang="ar-SA" sz="3200" b="1" dirty="0" smtClean="0">
                <a:solidFill>
                  <a:srgbClr val="0070C0"/>
                </a:solidFill>
                <a:effectLst>
                  <a:outerShdw blurRad="38100" dist="38100" dir="2700000" algn="tl">
                    <a:srgbClr val="000000">
                      <a:alpha val="43137"/>
                    </a:srgbClr>
                  </a:outerShdw>
                </a:effectLst>
                <a:latin typeface="Hacen Saudi Arabia" pitchFamily="2" charset="-78"/>
                <a:ea typeface="+mn-ea"/>
                <a:cs typeface="Hacen Saudi Arabia" pitchFamily="2" charset="-78"/>
              </a:rPr>
              <a:t>84</a:t>
            </a:r>
            <a:r>
              <a:rPr lang="ar-SA" b="1" dirty="0" smtClean="0">
                <a:solidFill>
                  <a:srgbClr val="FF0000"/>
                </a:solidFill>
                <a:effectLst>
                  <a:outerShdw blurRad="38100" dist="38100" dir="2700000" algn="tl">
                    <a:srgbClr val="000000">
                      <a:alpha val="43137"/>
                    </a:srgbClr>
                  </a:outerShdw>
                </a:effectLst>
                <a:latin typeface="+mn-lt"/>
                <a:ea typeface="+mn-ea"/>
                <a:cs typeface="Ali-A-Jiddah" pitchFamily="2" charset="-78"/>
              </a:rPr>
              <a:t> </a:t>
            </a:r>
            <a:r>
              <a:rPr lang="ar-SA" b="1" dirty="0">
                <a:solidFill>
                  <a:srgbClr val="FF0000"/>
                </a:solidFill>
                <a:effectLst>
                  <a:outerShdw blurRad="38100" dist="38100" dir="2700000" algn="tl">
                    <a:srgbClr val="000000">
                      <a:alpha val="43137"/>
                    </a:srgbClr>
                  </a:outerShdw>
                </a:effectLst>
                <a:latin typeface="+mn-lt"/>
                <a:ea typeface="+mn-ea"/>
                <a:cs typeface="Ali-A-Jiddah" pitchFamily="2" charset="-78"/>
              </a:rPr>
              <a:t>ق.م): </a:t>
            </a:r>
            <a:r>
              <a:rPr lang="en-US" sz="3800" b="1" dirty="0">
                <a:effectLst>
                  <a:outerShdw blurRad="38100" dist="38100" dir="2700000" algn="tl">
                    <a:srgbClr val="000000">
                      <a:alpha val="43137"/>
                    </a:srgbClr>
                  </a:outerShdw>
                </a:effectLst>
                <a:latin typeface="+mn-lt"/>
                <a:ea typeface="+mn-ea"/>
                <a:cs typeface="Ali-A-Sharif" pitchFamily="2" charset="-78"/>
              </a:rPr>
              <a:t/>
            </a:r>
            <a:br>
              <a:rPr lang="en-US" sz="3800" b="1" dirty="0">
                <a:effectLst>
                  <a:outerShdw blurRad="38100" dist="38100" dir="2700000" algn="tl">
                    <a:srgbClr val="000000">
                      <a:alpha val="43137"/>
                    </a:srgbClr>
                  </a:outerShdw>
                </a:effectLst>
                <a:latin typeface="+mn-lt"/>
                <a:ea typeface="+mn-ea"/>
                <a:cs typeface="Ali-A-Sharif" pitchFamily="2" charset="-78"/>
              </a:rPr>
            </a:br>
            <a:r>
              <a:rPr lang="ar-SA" b="1" dirty="0">
                <a:effectLst>
                  <a:outerShdw blurRad="38100" dist="38100" dir="2700000" algn="tl">
                    <a:srgbClr val="000000">
                      <a:alpha val="43137"/>
                    </a:srgbClr>
                  </a:outerShdw>
                </a:effectLst>
                <a:latin typeface="+mn-lt"/>
                <a:ea typeface="+mn-ea"/>
                <a:cs typeface="Ali-A-Sharif" pitchFamily="2" charset="-78"/>
              </a:rPr>
              <a:t>كان أرسطو يرى أنّ الجسم </a:t>
            </a:r>
            <a:r>
              <a:rPr lang="ar-SA" b="1" dirty="0" smtClean="0">
                <a:effectLst>
                  <a:outerShdw blurRad="38100" dist="38100" dir="2700000" algn="tl">
                    <a:srgbClr val="000000">
                      <a:alpha val="43137"/>
                    </a:srgbClr>
                  </a:outerShdw>
                </a:effectLst>
                <a:latin typeface="+mn-lt"/>
                <a:ea typeface="+mn-ea"/>
                <a:cs typeface="Ali-A-Sharif" pitchFamily="2" charset="-78"/>
              </a:rPr>
              <a:t>والن</a:t>
            </a:r>
            <a:r>
              <a:rPr lang="ar-IQ" b="1" dirty="0" smtClean="0">
                <a:effectLst>
                  <a:outerShdw blurRad="38100" dist="38100" dir="2700000" algn="tl">
                    <a:srgbClr val="000000">
                      <a:alpha val="43137"/>
                    </a:srgbClr>
                  </a:outerShdw>
                </a:effectLst>
                <a:latin typeface="+mn-lt"/>
                <a:ea typeface="+mn-ea"/>
                <a:cs typeface="Ali-A-Sharif" pitchFamily="2" charset="-78"/>
              </a:rPr>
              <a:t>َّ</a:t>
            </a:r>
            <a:r>
              <a:rPr lang="ar-SA" b="1" dirty="0" smtClean="0">
                <a:effectLst>
                  <a:outerShdw blurRad="38100" dist="38100" dir="2700000" algn="tl">
                    <a:srgbClr val="000000">
                      <a:alpha val="43137"/>
                    </a:srgbClr>
                  </a:outerShdw>
                </a:effectLst>
                <a:latin typeface="+mn-lt"/>
                <a:ea typeface="+mn-ea"/>
                <a:cs typeface="Ali-A-Sharif" pitchFamily="2" charset="-78"/>
              </a:rPr>
              <a:t>فس </a:t>
            </a:r>
            <a:r>
              <a:rPr lang="ar-SA" b="1" dirty="0">
                <a:effectLst>
                  <a:outerShdw blurRad="38100" dist="38100" dir="2700000" algn="tl">
                    <a:srgbClr val="000000">
                      <a:alpha val="43137"/>
                    </a:srgbClr>
                  </a:outerShdw>
                </a:effectLst>
                <a:latin typeface="+mn-lt"/>
                <a:ea typeface="+mn-ea"/>
                <a:cs typeface="Ali-A-Sharif" pitchFamily="2" charset="-78"/>
              </a:rPr>
              <a:t>لا يمكن فصلهما عن بعضهما </a:t>
            </a:r>
            <a:r>
              <a:rPr lang="ar-IQ" b="1" dirty="0" smtClean="0">
                <a:effectLst>
                  <a:outerShdw blurRad="38100" dist="38100" dir="2700000" algn="tl">
                    <a:srgbClr val="000000">
                      <a:alpha val="43137"/>
                    </a:srgbClr>
                  </a:outerShdw>
                </a:effectLst>
                <a:latin typeface="+mn-lt"/>
                <a:ea typeface="+mn-ea"/>
                <a:cs typeface="Ali-A-Sharif" pitchFamily="2" charset="-78"/>
              </a:rPr>
              <a:t>، </a:t>
            </a:r>
            <a:r>
              <a:rPr lang="ar-SA" b="1" dirty="0" smtClean="0">
                <a:effectLst>
                  <a:outerShdw blurRad="38100" dist="38100" dir="2700000" algn="tl">
                    <a:srgbClr val="000000">
                      <a:alpha val="43137"/>
                    </a:srgbClr>
                  </a:outerShdw>
                </a:effectLst>
                <a:latin typeface="+mn-lt"/>
                <a:ea typeface="+mn-ea"/>
                <a:cs typeface="Ali-A-Sharif" pitchFamily="2" charset="-78"/>
              </a:rPr>
              <a:t>لأن</a:t>
            </a:r>
            <a:r>
              <a:rPr lang="ar-IQ" b="1" dirty="0" smtClean="0">
                <a:effectLst>
                  <a:outerShdw blurRad="38100" dist="38100" dir="2700000" algn="tl">
                    <a:srgbClr val="000000">
                      <a:alpha val="43137"/>
                    </a:srgbClr>
                  </a:outerShdw>
                </a:effectLst>
                <a:latin typeface="+mn-lt"/>
                <a:ea typeface="+mn-ea"/>
                <a:cs typeface="Ali-A-Sharif" pitchFamily="2" charset="-78"/>
              </a:rPr>
              <a:t>ّ</a:t>
            </a:r>
            <a:r>
              <a:rPr lang="ar-SA" b="1" dirty="0" smtClean="0">
                <a:effectLst>
                  <a:outerShdw blurRad="38100" dist="38100" dir="2700000" algn="tl">
                    <a:srgbClr val="000000">
                      <a:alpha val="43137"/>
                    </a:srgbClr>
                  </a:outerShdw>
                </a:effectLst>
                <a:latin typeface="+mn-lt"/>
                <a:ea typeface="+mn-ea"/>
                <a:cs typeface="Ali-A-Sharif" pitchFamily="2" charset="-78"/>
              </a:rPr>
              <a:t>هما </a:t>
            </a:r>
            <a:r>
              <a:rPr lang="ar-SA" b="1" dirty="0">
                <a:effectLst>
                  <a:outerShdw blurRad="38100" dist="38100" dir="2700000" algn="tl">
                    <a:srgbClr val="000000">
                      <a:alpha val="43137"/>
                    </a:srgbClr>
                  </a:outerShdw>
                </a:effectLst>
                <a:latin typeface="+mn-lt"/>
                <a:ea typeface="+mn-ea"/>
                <a:cs typeface="Ali-A-Sharif" pitchFamily="2" charset="-78"/>
              </a:rPr>
              <a:t>يكونان جوهرة واحدة، وقد </a:t>
            </a:r>
            <a:r>
              <a:rPr lang="ar-SA" b="1" dirty="0" smtClean="0">
                <a:effectLst>
                  <a:outerShdw blurRad="38100" dist="38100" dir="2700000" algn="tl">
                    <a:srgbClr val="000000">
                      <a:alpha val="43137"/>
                    </a:srgbClr>
                  </a:outerShdw>
                </a:effectLst>
                <a:latin typeface="+mn-lt"/>
                <a:ea typeface="+mn-ea"/>
                <a:cs typeface="Ali-A-Sharif" pitchFamily="2" charset="-78"/>
              </a:rPr>
              <a:t>فر</a:t>
            </a:r>
            <a:r>
              <a:rPr lang="ar-IQ" b="1" dirty="0" smtClean="0">
                <a:effectLst>
                  <a:outerShdw blurRad="38100" dist="38100" dir="2700000" algn="tl">
                    <a:srgbClr val="000000">
                      <a:alpha val="43137"/>
                    </a:srgbClr>
                  </a:outerShdw>
                </a:effectLst>
                <a:latin typeface="+mn-lt"/>
                <a:ea typeface="+mn-ea"/>
                <a:cs typeface="Ali-A-Sharif" pitchFamily="2" charset="-78"/>
              </a:rPr>
              <a:t>َّ</a:t>
            </a:r>
            <a:r>
              <a:rPr lang="ar-SA" b="1" dirty="0" smtClean="0">
                <a:effectLst>
                  <a:outerShdw blurRad="38100" dist="38100" dir="2700000" algn="tl">
                    <a:srgbClr val="000000">
                      <a:alpha val="43137"/>
                    </a:srgbClr>
                  </a:outerShdw>
                </a:effectLst>
                <a:latin typeface="+mn-lt"/>
                <a:ea typeface="+mn-ea"/>
                <a:cs typeface="Ali-A-Sharif" pitchFamily="2" charset="-78"/>
              </a:rPr>
              <a:t>ق </a:t>
            </a:r>
            <a:r>
              <a:rPr lang="ar-SA" b="1" dirty="0">
                <a:effectLst>
                  <a:outerShdw blurRad="38100" dist="38100" dir="2700000" algn="tl">
                    <a:srgbClr val="000000">
                      <a:alpha val="43137"/>
                    </a:srgbClr>
                  </a:outerShdw>
                </a:effectLst>
                <a:latin typeface="+mn-lt"/>
                <a:ea typeface="+mn-ea"/>
                <a:cs typeface="Ali-A-Sharif" pitchFamily="2" charset="-78"/>
              </a:rPr>
              <a:t>أرسطو بين أنواع الكائنات </a:t>
            </a:r>
            <a:r>
              <a:rPr lang="ar-SA" b="1" dirty="0" smtClean="0">
                <a:effectLst>
                  <a:outerShdw blurRad="38100" dist="38100" dir="2700000" algn="tl">
                    <a:srgbClr val="000000">
                      <a:alpha val="43137"/>
                    </a:srgbClr>
                  </a:outerShdw>
                </a:effectLst>
                <a:latin typeface="+mn-lt"/>
                <a:ea typeface="+mn-ea"/>
                <a:cs typeface="Ali-A-Sharif" pitchFamily="2" charset="-78"/>
              </a:rPr>
              <a:t>الحي</a:t>
            </a:r>
            <a:r>
              <a:rPr lang="ar-IQ" b="1" dirty="0" smtClean="0">
                <a:effectLst>
                  <a:outerShdw blurRad="38100" dist="38100" dir="2700000" algn="tl">
                    <a:srgbClr val="000000">
                      <a:alpha val="43137"/>
                    </a:srgbClr>
                  </a:outerShdw>
                </a:effectLst>
                <a:latin typeface="+mn-lt"/>
                <a:ea typeface="+mn-ea"/>
                <a:cs typeface="Ali-A-Sharif" pitchFamily="2" charset="-78"/>
              </a:rPr>
              <a:t>َّ</a:t>
            </a:r>
            <a:r>
              <a:rPr lang="ar-SA" b="1" dirty="0" smtClean="0">
                <a:effectLst>
                  <a:outerShdw blurRad="38100" dist="38100" dir="2700000" algn="tl">
                    <a:srgbClr val="000000">
                      <a:alpha val="43137"/>
                    </a:srgbClr>
                  </a:outerShdw>
                </a:effectLst>
                <a:latin typeface="+mn-lt"/>
                <a:ea typeface="+mn-ea"/>
                <a:cs typeface="Ali-A-Sharif" pitchFamily="2" charset="-78"/>
              </a:rPr>
              <a:t>ة </a:t>
            </a:r>
            <a:r>
              <a:rPr lang="ar-SA" b="1" dirty="0">
                <a:effectLst>
                  <a:outerShdw blurRad="38100" dist="38100" dir="2700000" algn="tl">
                    <a:srgbClr val="000000">
                      <a:alpha val="43137"/>
                    </a:srgbClr>
                  </a:outerShdw>
                </a:effectLst>
                <a:latin typeface="+mn-lt"/>
                <a:ea typeface="+mn-ea"/>
                <a:cs typeface="Ali-A-Sharif" pitchFamily="2" charset="-78"/>
              </a:rPr>
              <a:t>على أساس الوظائف التي يظهر أثرها واضحاً في حياة كل </a:t>
            </a:r>
            <a:r>
              <a:rPr lang="ar-SA" b="1" dirty="0" smtClean="0">
                <a:effectLst>
                  <a:outerShdw blurRad="38100" dist="38100" dir="2700000" algn="tl">
                    <a:srgbClr val="000000">
                      <a:alpha val="43137"/>
                    </a:srgbClr>
                  </a:outerShdw>
                </a:effectLst>
                <a:latin typeface="+mn-lt"/>
                <a:ea typeface="+mn-ea"/>
                <a:cs typeface="Ali-A-Sharif" pitchFamily="2" charset="-78"/>
              </a:rPr>
              <a:t>نوع</a:t>
            </a:r>
            <a:r>
              <a:rPr lang="ar-IQ" b="1" dirty="0" smtClean="0">
                <a:effectLst>
                  <a:outerShdw blurRad="38100" dist="38100" dir="2700000" algn="tl">
                    <a:srgbClr val="000000">
                      <a:alpha val="43137"/>
                    </a:srgbClr>
                  </a:outerShdw>
                </a:effectLst>
                <a:latin typeface="+mn-lt"/>
                <a:ea typeface="+mn-ea"/>
                <a:cs typeface="Ali-A-Sharif" pitchFamily="2" charset="-78"/>
              </a:rPr>
              <a:t>.</a:t>
            </a:r>
            <a:r>
              <a:rPr lang="ar-SA" b="1" dirty="0" smtClean="0">
                <a:effectLst>
                  <a:outerShdw blurRad="38100" dist="38100" dir="2700000" algn="tl">
                    <a:srgbClr val="000000">
                      <a:alpha val="43137"/>
                    </a:srgbClr>
                  </a:outerShdw>
                </a:effectLst>
                <a:latin typeface="+mn-lt"/>
                <a:ea typeface="+mn-ea"/>
                <a:cs typeface="Ali-A-Sharif" pitchFamily="2" charset="-78"/>
              </a:rPr>
              <a:t> </a:t>
            </a:r>
            <a:r>
              <a:rPr lang="ar-IQ" b="1" dirty="0" smtClean="0">
                <a:effectLst>
                  <a:outerShdw blurRad="38100" dist="38100" dir="2700000" algn="tl">
                    <a:srgbClr val="000000">
                      <a:alpha val="43137"/>
                    </a:srgbClr>
                  </a:outerShdw>
                </a:effectLst>
                <a:latin typeface="+mn-lt"/>
                <a:ea typeface="+mn-ea"/>
                <a:cs typeface="Ali-A-Sharif" pitchFamily="2" charset="-78"/>
              </a:rPr>
              <a:t/>
            </a:r>
            <a:br>
              <a:rPr lang="ar-IQ" b="1" dirty="0" smtClean="0">
                <a:effectLst>
                  <a:outerShdw blurRad="38100" dist="38100" dir="2700000" algn="tl">
                    <a:srgbClr val="000000">
                      <a:alpha val="43137"/>
                    </a:srgbClr>
                  </a:outerShdw>
                </a:effectLst>
                <a:latin typeface="+mn-lt"/>
                <a:ea typeface="+mn-ea"/>
                <a:cs typeface="Ali-A-Sharif" pitchFamily="2" charset="-78"/>
              </a:rPr>
            </a:br>
            <a:r>
              <a:rPr lang="ar-SA" b="1" dirty="0" smtClean="0">
                <a:solidFill>
                  <a:srgbClr val="0070C0"/>
                </a:solidFill>
                <a:effectLst>
                  <a:outerShdw blurRad="38100" dist="38100" dir="2700000" algn="tl">
                    <a:srgbClr val="000000">
                      <a:alpha val="43137"/>
                    </a:srgbClr>
                  </a:outerShdw>
                </a:effectLst>
                <a:latin typeface="+mn-lt"/>
                <a:ea typeface="+mn-ea"/>
                <a:cs typeface="Ali-A-Sharif" pitchFamily="2" charset="-78"/>
              </a:rPr>
              <a:t>وقس</a:t>
            </a:r>
            <a:r>
              <a:rPr lang="ar-IQ" b="1" dirty="0" smtClean="0">
                <a:solidFill>
                  <a:srgbClr val="0070C0"/>
                </a:solidFill>
                <a:effectLst>
                  <a:outerShdw blurRad="38100" dist="38100" dir="2700000" algn="tl">
                    <a:srgbClr val="000000">
                      <a:alpha val="43137"/>
                    </a:srgbClr>
                  </a:outerShdw>
                </a:effectLst>
                <a:latin typeface="+mn-lt"/>
                <a:ea typeface="+mn-ea"/>
                <a:cs typeface="Ali-A-Sharif" pitchFamily="2" charset="-78"/>
              </a:rPr>
              <a:t>َّ</a:t>
            </a:r>
            <a:r>
              <a:rPr lang="ar-SA" b="1" dirty="0" smtClean="0">
                <a:solidFill>
                  <a:srgbClr val="0070C0"/>
                </a:solidFill>
                <a:effectLst>
                  <a:outerShdw blurRad="38100" dist="38100" dir="2700000" algn="tl">
                    <a:srgbClr val="000000">
                      <a:alpha val="43137"/>
                    </a:srgbClr>
                  </a:outerShdw>
                </a:effectLst>
                <a:latin typeface="+mn-lt"/>
                <a:ea typeface="+mn-ea"/>
                <a:cs typeface="Ali-A-Sharif" pitchFamily="2" charset="-78"/>
              </a:rPr>
              <a:t>م </a:t>
            </a:r>
            <a:r>
              <a:rPr lang="ar-SA" b="1" dirty="0">
                <a:solidFill>
                  <a:srgbClr val="0070C0"/>
                </a:solidFill>
                <a:effectLst>
                  <a:outerShdw blurRad="38100" dist="38100" dir="2700000" algn="tl">
                    <a:srgbClr val="000000">
                      <a:alpha val="43137"/>
                    </a:srgbClr>
                  </a:outerShdw>
                </a:effectLst>
                <a:latin typeface="+mn-lt"/>
                <a:ea typeface="+mn-ea"/>
                <a:cs typeface="Ali-A-Sharif" pitchFamily="2" charset="-78"/>
              </a:rPr>
              <a:t>هذه الوظائف إلى ثلاثة أنواع وهي: </a:t>
            </a:r>
            <a:endParaRPr lang="en-US" sz="3600" b="1" dirty="0">
              <a:solidFill>
                <a:srgbClr val="0070C0"/>
              </a:solidFill>
              <a:effectLst>
                <a:outerShdw blurRad="38100" dist="38100" dir="2700000" algn="tl">
                  <a:srgbClr val="000000">
                    <a:alpha val="43137"/>
                  </a:srgbClr>
                </a:outerShdw>
              </a:effectLst>
              <a:latin typeface="+mn-lt"/>
              <a:ea typeface="+mn-ea"/>
              <a:cs typeface="Ali-A-Sharif" pitchFamily="2" charset="-78"/>
            </a:endParaRPr>
          </a:p>
        </p:txBody>
      </p:sp>
    </p:spTree>
    <p:extLst>
      <p:ext uri="{BB962C8B-B14F-4D97-AF65-F5344CB8AC3E}">
        <p14:creationId xmlns:p14="http://schemas.microsoft.com/office/powerpoint/2010/main" val="2982224092"/>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96981"/>
            <a:ext cx="12095018" cy="6650184"/>
          </a:xfrm>
        </p:spPr>
        <p:txBody>
          <a:bodyPr>
            <a:noAutofit/>
          </a:bodyPr>
          <a:lstStyle/>
          <a:p>
            <a:pPr algn="just" rtl="1">
              <a:lnSpc>
                <a:spcPct val="150000"/>
              </a:lnSpc>
            </a:pPr>
            <a:r>
              <a:rPr lang="ar-SA" sz="4800" b="1" dirty="0">
                <a:solidFill>
                  <a:srgbClr val="FF0000"/>
                </a:solidFill>
                <a:effectLst>
                  <a:outerShdw blurRad="38100" dist="38100" dir="2700000" algn="tl">
                    <a:srgbClr val="000000">
                      <a:alpha val="43137"/>
                    </a:srgbClr>
                  </a:outerShdw>
                </a:effectLst>
                <a:latin typeface="+mn-lt"/>
                <a:ea typeface="+mn-ea"/>
                <a:cs typeface="MCS TOPAZ HIGH VER60" pitchFamily="2" charset="-78"/>
              </a:rPr>
              <a:t>1</a:t>
            </a:r>
            <a:r>
              <a:rPr lang="ar-SA" sz="4800" b="1" dirty="0">
                <a:solidFill>
                  <a:srgbClr val="FF0000"/>
                </a:solidFill>
                <a:effectLst>
                  <a:outerShdw blurRad="38100" dist="38100" dir="2700000" algn="tl">
                    <a:srgbClr val="000000">
                      <a:alpha val="43137"/>
                    </a:srgbClr>
                  </a:outerShdw>
                </a:effectLst>
                <a:latin typeface="+mn-lt"/>
                <a:ea typeface="+mn-ea"/>
                <a:cs typeface="Ali-A-Sharif" pitchFamily="2" charset="-78"/>
              </a:rPr>
              <a:t>- وظائف الامتصاص </a:t>
            </a:r>
            <a:r>
              <a:rPr lang="ar-SA" sz="4800"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والت</a:t>
            </a:r>
            <a:r>
              <a:rPr lang="ar-IQ" sz="4800"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a:t>
            </a:r>
            <a:r>
              <a:rPr lang="ar-SA" sz="4800"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غذية</a:t>
            </a:r>
            <a:r>
              <a:rPr lang="ar-SA" sz="4800" b="1" dirty="0">
                <a:solidFill>
                  <a:srgbClr val="FF0000"/>
                </a:solidFill>
                <a:effectLst>
                  <a:outerShdw blurRad="38100" dist="38100" dir="2700000" algn="tl">
                    <a:srgbClr val="000000">
                      <a:alpha val="43137"/>
                    </a:srgbClr>
                  </a:outerShdw>
                </a:effectLst>
                <a:latin typeface="+mn-lt"/>
                <a:ea typeface="+mn-ea"/>
                <a:cs typeface="Ali-A-Sharif" pitchFamily="2" charset="-78"/>
              </a:rPr>
              <a:t>: </a:t>
            </a:r>
            <a:r>
              <a:rPr lang="ar-SA" b="1" dirty="0">
                <a:effectLst>
                  <a:outerShdw blurRad="38100" dist="38100" dir="2700000" algn="tl">
                    <a:srgbClr val="000000">
                      <a:alpha val="43137"/>
                    </a:srgbClr>
                  </a:outerShdw>
                </a:effectLst>
                <a:latin typeface="+mn-lt"/>
                <a:ea typeface="+mn-ea"/>
                <a:cs typeface="Ali-A-Sharif" pitchFamily="2" charset="-78"/>
              </a:rPr>
              <a:t>وهذه تؤدي غرض حفظ الحياة والنّمو وبقاء النوع، وهذه ضرورية للحياة في كل من النبات والحيوان ولكنها بارزة في النبات.  </a:t>
            </a:r>
            <a:r>
              <a:rPr lang="en-US" b="1" dirty="0">
                <a:effectLst>
                  <a:outerShdw blurRad="38100" dist="38100" dir="2700000" algn="tl">
                    <a:srgbClr val="000000">
                      <a:alpha val="43137"/>
                    </a:srgbClr>
                  </a:outerShdw>
                </a:effectLst>
                <a:latin typeface="+mn-lt"/>
                <a:ea typeface="+mn-ea"/>
                <a:cs typeface="Ali-A-Sharif" pitchFamily="2" charset="-78"/>
              </a:rPr>
              <a:t/>
            </a:r>
            <a:br>
              <a:rPr lang="en-US" b="1" dirty="0">
                <a:effectLst>
                  <a:outerShdw blurRad="38100" dist="38100" dir="2700000" algn="tl">
                    <a:srgbClr val="000000">
                      <a:alpha val="43137"/>
                    </a:srgbClr>
                  </a:outerShdw>
                </a:effectLst>
                <a:latin typeface="+mn-lt"/>
                <a:ea typeface="+mn-ea"/>
                <a:cs typeface="Ali-A-Sharif" pitchFamily="2" charset="-78"/>
              </a:rPr>
            </a:br>
            <a:r>
              <a:rPr lang="ar-IQ" sz="4900" b="1" dirty="0" smtClean="0">
                <a:solidFill>
                  <a:srgbClr val="0070C0"/>
                </a:solidFill>
                <a:effectLst>
                  <a:outerShdw blurRad="38100" dist="38100" dir="2700000" algn="tl">
                    <a:srgbClr val="000000">
                      <a:alpha val="43137"/>
                    </a:srgbClr>
                  </a:outerShdw>
                </a:effectLst>
                <a:latin typeface="+mn-lt"/>
                <a:ea typeface="+mn-ea"/>
                <a:cs typeface="MCS TOPAZ HIGH VER60" pitchFamily="2" charset="-78"/>
              </a:rPr>
              <a:t>2</a:t>
            </a:r>
            <a:r>
              <a:rPr lang="fa-IR" sz="4900" b="1" dirty="0" smtClean="0">
                <a:solidFill>
                  <a:srgbClr val="0070C0"/>
                </a:solidFill>
                <a:effectLst>
                  <a:outerShdw blurRad="38100" dist="38100" dir="2700000" algn="tl">
                    <a:srgbClr val="000000">
                      <a:alpha val="43137"/>
                    </a:srgbClr>
                  </a:outerShdw>
                </a:effectLst>
                <a:latin typeface="+mn-lt"/>
                <a:ea typeface="+mn-ea"/>
                <a:cs typeface="Ali-A-Sharif" pitchFamily="2" charset="-78"/>
              </a:rPr>
              <a:t>- </a:t>
            </a:r>
            <a:r>
              <a:rPr lang="fa-IR" sz="4900" b="1" dirty="0">
                <a:solidFill>
                  <a:srgbClr val="0070C0"/>
                </a:solidFill>
                <a:effectLst>
                  <a:outerShdw blurRad="38100" dist="38100" dir="2700000" algn="tl">
                    <a:srgbClr val="000000">
                      <a:alpha val="43137"/>
                    </a:srgbClr>
                  </a:outerShdw>
                </a:effectLst>
                <a:latin typeface="+mn-lt"/>
                <a:ea typeface="+mn-ea"/>
                <a:cs typeface="Ali-A-Sharif" pitchFamily="2" charset="-78"/>
              </a:rPr>
              <a:t>و</a:t>
            </a:r>
            <a:r>
              <a:rPr lang="ar-SA" sz="4900" b="1" dirty="0">
                <a:solidFill>
                  <a:srgbClr val="0070C0"/>
                </a:solidFill>
                <a:effectLst>
                  <a:outerShdw blurRad="38100" dist="38100" dir="2700000" algn="tl">
                    <a:srgbClr val="000000">
                      <a:alpha val="43137"/>
                    </a:srgbClr>
                  </a:outerShdw>
                </a:effectLst>
                <a:latin typeface="+mn-lt"/>
                <a:ea typeface="+mn-ea"/>
                <a:cs typeface="Ali-A-Sharif" pitchFamily="2" charset="-78"/>
              </a:rPr>
              <a:t>ظائف </a:t>
            </a:r>
            <a:r>
              <a:rPr lang="ar-SA" sz="4900" b="1" dirty="0" smtClean="0">
                <a:solidFill>
                  <a:srgbClr val="0070C0"/>
                </a:solidFill>
                <a:effectLst>
                  <a:outerShdw blurRad="38100" dist="38100" dir="2700000" algn="tl">
                    <a:srgbClr val="000000">
                      <a:alpha val="43137"/>
                    </a:srgbClr>
                  </a:outerShdw>
                </a:effectLst>
                <a:latin typeface="+mn-lt"/>
                <a:ea typeface="+mn-ea"/>
                <a:cs typeface="Ali-A-Sharif" pitchFamily="2" charset="-78"/>
              </a:rPr>
              <a:t>الحس</a:t>
            </a:r>
            <a:r>
              <a:rPr lang="ar-IQ" sz="4900" b="1" dirty="0" smtClean="0">
                <a:solidFill>
                  <a:srgbClr val="0070C0"/>
                </a:solidFill>
                <a:effectLst>
                  <a:outerShdw blurRad="38100" dist="38100" dir="2700000" algn="tl">
                    <a:srgbClr val="000000">
                      <a:alpha val="43137"/>
                    </a:srgbClr>
                  </a:outerShdw>
                </a:effectLst>
                <a:latin typeface="+mn-lt"/>
                <a:ea typeface="+mn-ea"/>
                <a:cs typeface="Ali-A-Sharif" pitchFamily="2" charset="-78"/>
              </a:rPr>
              <a:t>ِّ</a:t>
            </a:r>
            <a:r>
              <a:rPr lang="ar-SA" sz="4900" b="1" dirty="0" smtClean="0">
                <a:solidFill>
                  <a:srgbClr val="0070C0"/>
                </a:solidFill>
                <a:effectLst>
                  <a:outerShdw blurRad="38100" dist="38100" dir="2700000" algn="tl">
                    <a:srgbClr val="000000">
                      <a:alpha val="43137"/>
                    </a:srgbClr>
                  </a:outerShdw>
                </a:effectLst>
                <a:latin typeface="+mn-lt"/>
                <a:ea typeface="+mn-ea"/>
                <a:cs typeface="Ali-A-Sharif" pitchFamily="2" charset="-78"/>
              </a:rPr>
              <a:t> </a:t>
            </a:r>
            <a:r>
              <a:rPr lang="ar-SA" sz="4900" b="1" dirty="0">
                <a:solidFill>
                  <a:srgbClr val="0070C0"/>
                </a:solidFill>
                <a:effectLst>
                  <a:outerShdw blurRad="38100" dist="38100" dir="2700000" algn="tl">
                    <a:srgbClr val="000000">
                      <a:alpha val="43137"/>
                    </a:srgbClr>
                  </a:outerShdw>
                </a:effectLst>
                <a:latin typeface="+mn-lt"/>
                <a:ea typeface="+mn-ea"/>
                <a:cs typeface="Ali-A-Sharif" pitchFamily="2" charset="-78"/>
              </a:rPr>
              <a:t>والحركة: </a:t>
            </a:r>
            <a:r>
              <a:rPr lang="ar-SA" b="1" dirty="0">
                <a:effectLst>
                  <a:outerShdw blurRad="38100" dist="38100" dir="2700000" algn="tl">
                    <a:srgbClr val="000000">
                      <a:alpha val="43137"/>
                    </a:srgbClr>
                  </a:outerShdw>
                </a:effectLst>
                <a:latin typeface="+mn-lt"/>
                <a:ea typeface="+mn-ea"/>
                <a:cs typeface="Ali-A-Sharif" pitchFamily="2" charset="-78"/>
              </a:rPr>
              <a:t>وهذه تؤدي غرض الاستجابة لمؤثرات التنبيه والتحرك بما يلام هذه </a:t>
            </a:r>
            <a:r>
              <a:rPr lang="ar-SA" b="1" dirty="0" smtClean="0">
                <a:effectLst>
                  <a:outerShdw blurRad="38100" dist="38100" dir="2700000" algn="tl">
                    <a:srgbClr val="000000">
                      <a:alpha val="43137"/>
                    </a:srgbClr>
                  </a:outerShdw>
                </a:effectLst>
                <a:latin typeface="+mn-lt"/>
                <a:ea typeface="+mn-ea"/>
                <a:cs typeface="Ali-A-Sharif" pitchFamily="2" charset="-78"/>
              </a:rPr>
              <a:t>المؤثرات.. </a:t>
            </a:r>
            <a:r>
              <a:rPr lang="ar-SA" b="1" dirty="0">
                <a:effectLst>
                  <a:outerShdw blurRad="38100" dist="38100" dir="2700000" algn="tl">
                    <a:srgbClr val="000000">
                      <a:alpha val="43137"/>
                    </a:srgbClr>
                  </a:outerShdw>
                </a:effectLst>
                <a:latin typeface="+mn-lt"/>
                <a:ea typeface="+mn-ea"/>
                <a:cs typeface="Ali-A-Sharif" pitchFamily="2" charset="-78"/>
              </a:rPr>
              <a:t>وهذه الوظيفة بارزة أكثر في حياة الإنسان والحيوان. </a:t>
            </a:r>
            <a:r>
              <a:rPr lang="en-US" b="1" dirty="0">
                <a:effectLst>
                  <a:outerShdw blurRad="38100" dist="38100" dir="2700000" algn="tl">
                    <a:srgbClr val="000000">
                      <a:alpha val="43137"/>
                    </a:srgbClr>
                  </a:outerShdw>
                </a:effectLst>
                <a:latin typeface="+mn-lt"/>
                <a:ea typeface="+mn-ea"/>
                <a:cs typeface="Ali-A-Sharif" pitchFamily="2" charset="-78"/>
              </a:rPr>
              <a:t/>
            </a:r>
            <a:br>
              <a:rPr lang="en-US" b="1" dirty="0">
                <a:effectLst>
                  <a:outerShdw blurRad="38100" dist="38100" dir="2700000" algn="tl">
                    <a:srgbClr val="000000">
                      <a:alpha val="43137"/>
                    </a:srgbClr>
                  </a:outerShdw>
                </a:effectLst>
                <a:latin typeface="+mn-lt"/>
                <a:ea typeface="+mn-ea"/>
                <a:cs typeface="Ali-A-Sharif" pitchFamily="2" charset="-78"/>
              </a:rPr>
            </a:br>
            <a:r>
              <a:rPr lang="ar-SA" sz="5400" b="1" dirty="0">
                <a:solidFill>
                  <a:srgbClr val="00B050"/>
                </a:solidFill>
                <a:effectLst>
                  <a:outerShdw blurRad="38100" dist="38100" dir="2700000" algn="tl">
                    <a:srgbClr val="000000">
                      <a:alpha val="43137"/>
                    </a:srgbClr>
                  </a:outerShdw>
                </a:effectLst>
                <a:latin typeface="+mn-lt"/>
                <a:ea typeface="+mn-ea"/>
                <a:cs typeface="MCS TOPAZ HIGH VER60" pitchFamily="2" charset="-78"/>
              </a:rPr>
              <a:t>3</a:t>
            </a:r>
            <a:r>
              <a:rPr lang="ar-SA" sz="5400" b="1" dirty="0">
                <a:solidFill>
                  <a:srgbClr val="00B050"/>
                </a:solidFill>
                <a:effectLst>
                  <a:outerShdw blurRad="38100" dist="38100" dir="2700000" algn="tl">
                    <a:srgbClr val="000000">
                      <a:alpha val="43137"/>
                    </a:srgbClr>
                  </a:outerShdw>
                </a:effectLst>
                <a:latin typeface="+mn-lt"/>
                <a:ea typeface="+mn-ea"/>
                <a:cs typeface="Ali-A-Sharif" pitchFamily="2" charset="-78"/>
              </a:rPr>
              <a:t>- وظائف </a:t>
            </a:r>
            <a:r>
              <a:rPr lang="ar-SA" sz="5400" b="1" dirty="0" smtClean="0">
                <a:solidFill>
                  <a:srgbClr val="00B050"/>
                </a:solidFill>
                <a:effectLst>
                  <a:outerShdw blurRad="38100" dist="38100" dir="2700000" algn="tl">
                    <a:srgbClr val="000000">
                      <a:alpha val="43137"/>
                    </a:srgbClr>
                  </a:outerShdw>
                </a:effectLst>
                <a:latin typeface="+mn-lt"/>
                <a:ea typeface="+mn-ea"/>
                <a:cs typeface="Ali-A-Sharif" pitchFamily="2" charset="-78"/>
              </a:rPr>
              <a:t>الت</a:t>
            </a:r>
            <a:r>
              <a:rPr lang="ar-IQ" sz="5400" b="1" dirty="0" smtClean="0">
                <a:solidFill>
                  <a:srgbClr val="00B050"/>
                </a:solidFill>
                <a:effectLst>
                  <a:outerShdw blurRad="38100" dist="38100" dir="2700000" algn="tl">
                    <a:srgbClr val="000000">
                      <a:alpha val="43137"/>
                    </a:srgbClr>
                  </a:outerShdw>
                </a:effectLst>
                <a:latin typeface="+mn-lt"/>
                <a:ea typeface="+mn-ea"/>
                <a:cs typeface="Ali-A-Sharif" pitchFamily="2" charset="-78"/>
              </a:rPr>
              <a:t>َّ</a:t>
            </a:r>
            <a:r>
              <a:rPr lang="ar-SA" sz="5400" b="1" dirty="0" smtClean="0">
                <a:solidFill>
                  <a:srgbClr val="00B050"/>
                </a:solidFill>
                <a:effectLst>
                  <a:outerShdw blurRad="38100" dist="38100" dir="2700000" algn="tl">
                    <a:srgbClr val="000000">
                      <a:alpha val="43137"/>
                    </a:srgbClr>
                  </a:outerShdw>
                </a:effectLst>
                <a:latin typeface="+mn-lt"/>
                <a:ea typeface="+mn-ea"/>
                <a:cs typeface="Ali-A-Sharif" pitchFamily="2" charset="-78"/>
              </a:rPr>
              <a:t>فكير</a:t>
            </a:r>
            <a:r>
              <a:rPr lang="ar-SA" sz="5400" b="1" dirty="0">
                <a:solidFill>
                  <a:srgbClr val="00B050"/>
                </a:solidFill>
                <a:effectLst>
                  <a:outerShdw blurRad="38100" dist="38100" dir="2700000" algn="tl">
                    <a:srgbClr val="000000">
                      <a:alpha val="43137"/>
                    </a:srgbClr>
                  </a:outerShdw>
                </a:effectLst>
                <a:latin typeface="+mn-lt"/>
                <a:ea typeface="+mn-ea"/>
                <a:cs typeface="Ali-A-Sharif" pitchFamily="2" charset="-78"/>
              </a:rPr>
              <a:t>: </a:t>
            </a:r>
            <a:r>
              <a:rPr lang="ar-SA" b="1" dirty="0">
                <a:effectLst>
                  <a:outerShdw blurRad="38100" dist="38100" dir="2700000" algn="tl">
                    <a:srgbClr val="000000">
                      <a:alpha val="43137"/>
                    </a:srgbClr>
                  </a:outerShdw>
                </a:effectLst>
                <a:latin typeface="+mn-lt"/>
                <a:ea typeface="+mn-ea"/>
                <a:cs typeface="Ali-A-Sharif" pitchFamily="2" charset="-78"/>
              </a:rPr>
              <a:t>وهي التي يتميز بها الإنسان وتجعله مختلفاً عن </a:t>
            </a:r>
            <a:r>
              <a:rPr lang="ar-SA" b="1" dirty="0" smtClean="0">
                <a:effectLst>
                  <a:outerShdw blurRad="38100" dist="38100" dir="2700000" algn="tl">
                    <a:srgbClr val="000000">
                      <a:alpha val="43137"/>
                    </a:srgbClr>
                  </a:outerShdw>
                </a:effectLst>
                <a:latin typeface="+mn-lt"/>
                <a:ea typeface="+mn-ea"/>
                <a:cs typeface="Ali-A-Sharif" pitchFamily="2" charset="-78"/>
              </a:rPr>
              <a:t>الن</a:t>
            </a:r>
            <a:r>
              <a:rPr lang="ar-IQ" b="1" dirty="0" smtClean="0">
                <a:effectLst>
                  <a:outerShdw blurRad="38100" dist="38100" dir="2700000" algn="tl">
                    <a:srgbClr val="000000">
                      <a:alpha val="43137"/>
                    </a:srgbClr>
                  </a:outerShdw>
                </a:effectLst>
                <a:latin typeface="+mn-lt"/>
                <a:ea typeface="+mn-ea"/>
                <a:cs typeface="Ali-A-Sharif" pitchFamily="2" charset="-78"/>
              </a:rPr>
              <a:t>َّ</a:t>
            </a:r>
            <a:r>
              <a:rPr lang="ar-SA" b="1" dirty="0" smtClean="0">
                <a:effectLst>
                  <a:outerShdw blurRad="38100" dist="38100" dir="2700000" algn="tl">
                    <a:srgbClr val="000000">
                      <a:alpha val="43137"/>
                    </a:srgbClr>
                  </a:outerShdw>
                </a:effectLst>
                <a:latin typeface="+mn-lt"/>
                <a:ea typeface="+mn-ea"/>
                <a:cs typeface="Ali-A-Sharif" pitchFamily="2" charset="-78"/>
              </a:rPr>
              <a:t>بات </a:t>
            </a:r>
            <a:r>
              <a:rPr lang="ar-SA" b="1" dirty="0">
                <a:effectLst>
                  <a:outerShdw blurRad="38100" dist="38100" dir="2700000" algn="tl">
                    <a:srgbClr val="000000">
                      <a:alpha val="43137"/>
                    </a:srgbClr>
                  </a:outerShdw>
                </a:effectLst>
                <a:latin typeface="+mn-lt"/>
                <a:ea typeface="+mn-ea"/>
                <a:cs typeface="Ali-A-Sharif" pitchFamily="2" charset="-78"/>
              </a:rPr>
              <a:t>والحيوان </a:t>
            </a:r>
            <a:r>
              <a:rPr lang="ar-SA" b="1" dirty="0" smtClean="0">
                <a:effectLst>
                  <a:outerShdw blurRad="38100" dist="38100" dir="2700000" algn="tl">
                    <a:srgbClr val="000000">
                      <a:alpha val="43137"/>
                    </a:srgbClr>
                  </a:outerShdw>
                </a:effectLst>
                <a:latin typeface="+mn-lt"/>
                <a:ea typeface="+mn-ea"/>
                <a:cs typeface="Ali-A-Sharif" pitchFamily="2" charset="-78"/>
              </a:rPr>
              <a:t>ومفض</a:t>
            </a:r>
            <a:r>
              <a:rPr lang="ar-IQ" b="1" dirty="0" smtClean="0">
                <a:effectLst>
                  <a:outerShdw blurRad="38100" dist="38100" dir="2700000" algn="tl">
                    <a:srgbClr val="000000">
                      <a:alpha val="43137"/>
                    </a:srgbClr>
                  </a:outerShdw>
                </a:effectLst>
                <a:latin typeface="+mn-lt"/>
                <a:ea typeface="+mn-ea"/>
                <a:cs typeface="Ali-A-Sharif" pitchFamily="2" charset="-78"/>
              </a:rPr>
              <a:t>َّ</a:t>
            </a:r>
            <a:r>
              <a:rPr lang="ar-SA" b="1" dirty="0" smtClean="0">
                <a:effectLst>
                  <a:outerShdw blurRad="38100" dist="38100" dir="2700000" algn="tl">
                    <a:srgbClr val="000000">
                      <a:alpha val="43137"/>
                    </a:srgbClr>
                  </a:outerShdw>
                </a:effectLst>
                <a:latin typeface="+mn-lt"/>
                <a:ea typeface="+mn-ea"/>
                <a:cs typeface="Ali-A-Sharif" pitchFamily="2" charset="-78"/>
              </a:rPr>
              <a:t>لاً </a:t>
            </a:r>
            <a:r>
              <a:rPr lang="ar-SA" b="1" dirty="0">
                <a:effectLst>
                  <a:outerShdw blurRad="38100" dist="38100" dir="2700000" algn="tl">
                    <a:srgbClr val="000000">
                      <a:alpha val="43137"/>
                    </a:srgbClr>
                  </a:outerShdw>
                </a:effectLst>
                <a:latin typeface="+mn-lt"/>
                <a:ea typeface="+mn-ea"/>
                <a:cs typeface="Ali-A-Sharif" pitchFamily="2" charset="-78"/>
              </a:rPr>
              <a:t>عليهما بما لديه من قدرة على </a:t>
            </a:r>
            <a:r>
              <a:rPr lang="ar-SA" b="1" dirty="0" smtClean="0">
                <a:effectLst>
                  <a:outerShdw blurRad="38100" dist="38100" dir="2700000" algn="tl">
                    <a:srgbClr val="000000">
                      <a:alpha val="43137"/>
                    </a:srgbClr>
                  </a:outerShdw>
                </a:effectLst>
                <a:latin typeface="+mn-lt"/>
                <a:ea typeface="+mn-ea"/>
                <a:cs typeface="Ali-A-Sharif" pitchFamily="2" charset="-78"/>
              </a:rPr>
              <a:t>الن</a:t>
            </a:r>
            <a:r>
              <a:rPr lang="ar-IQ" b="1" dirty="0" smtClean="0">
                <a:effectLst>
                  <a:outerShdw blurRad="38100" dist="38100" dir="2700000" algn="tl">
                    <a:srgbClr val="000000">
                      <a:alpha val="43137"/>
                    </a:srgbClr>
                  </a:outerShdw>
                </a:effectLst>
                <a:latin typeface="+mn-lt"/>
                <a:ea typeface="+mn-ea"/>
                <a:cs typeface="Ali-A-Sharif" pitchFamily="2" charset="-78"/>
              </a:rPr>
              <a:t>ُّ</a:t>
            </a:r>
            <a:r>
              <a:rPr lang="ar-SA" b="1" dirty="0" smtClean="0">
                <a:effectLst>
                  <a:outerShdw blurRad="38100" dist="38100" dir="2700000" algn="tl">
                    <a:srgbClr val="000000">
                      <a:alpha val="43137"/>
                    </a:srgbClr>
                  </a:outerShdw>
                </a:effectLst>
                <a:latin typeface="+mn-lt"/>
                <a:ea typeface="+mn-ea"/>
                <a:cs typeface="Ali-A-Sharif" pitchFamily="2" charset="-78"/>
              </a:rPr>
              <a:t>طق</a:t>
            </a:r>
            <a:r>
              <a:rPr lang="ar-SA" b="1" dirty="0">
                <a:effectLst>
                  <a:outerShdw blurRad="38100" dist="38100" dir="2700000" algn="tl">
                    <a:srgbClr val="000000">
                      <a:alpha val="43137"/>
                    </a:srgbClr>
                  </a:outerShdw>
                </a:effectLst>
                <a:latin typeface="+mn-lt"/>
                <a:ea typeface="+mn-ea"/>
                <a:cs typeface="Ali-A-Sharif" pitchFamily="2" charset="-78"/>
              </a:rPr>
              <a:t>. </a:t>
            </a:r>
            <a:endParaRPr lang="en-US" sz="3600" b="1" dirty="0">
              <a:solidFill>
                <a:srgbClr val="0070C0"/>
              </a:solidFill>
              <a:effectLst>
                <a:outerShdw blurRad="38100" dist="38100" dir="2700000" algn="tl">
                  <a:srgbClr val="000000">
                    <a:alpha val="43137"/>
                  </a:srgbClr>
                </a:outerShdw>
              </a:effectLst>
              <a:latin typeface="+mn-lt"/>
              <a:ea typeface="+mn-ea"/>
              <a:cs typeface="Ali-A-Sharif" pitchFamily="2" charset="-78"/>
            </a:endParaRPr>
          </a:p>
        </p:txBody>
      </p:sp>
    </p:spTree>
    <p:extLst>
      <p:ext uri="{BB962C8B-B14F-4D97-AF65-F5344CB8AC3E}">
        <p14:creationId xmlns:p14="http://schemas.microsoft.com/office/powerpoint/2010/main" val="795409691"/>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457199"/>
            <a:ext cx="12095018" cy="6289965"/>
          </a:xfrm>
        </p:spPr>
        <p:txBody>
          <a:bodyPr>
            <a:noAutofit/>
          </a:bodyPr>
          <a:lstStyle/>
          <a:p>
            <a:pPr algn="r" rtl="1">
              <a:lnSpc>
                <a:spcPct val="150000"/>
              </a:lnSpc>
            </a:pPr>
            <a:r>
              <a:rPr lang="ar-SA" sz="4800" b="1" dirty="0">
                <a:solidFill>
                  <a:srgbClr val="FF0000"/>
                </a:solidFill>
                <a:effectLst>
                  <a:outerShdw blurRad="38100" dist="38100" dir="2700000" algn="tl">
                    <a:srgbClr val="000000">
                      <a:alpha val="43137"/>
                    </a:srgbClr>
                  </a:outerShdw>
                </a:effectLst>
                <a:latin typeface="+mn-lt"/>
                <a:ea typeface="+mn-ea"/>
                <a:cs typeface="Ali-A-Jiddah" pitchFamily="2" charset="-78"/>
              </a:rPr>
              <a:t>مرحلة الفلسفة </a:t>
            </a:r>
            <a:r>
              <a:rPr lang="ar-SA" sz="4800" b="1" dirty="0" smtClean="0">
                <a:solidFill>
                  <a:srgbClr val="FF0000"/>
                </a:solidFill>
                <a:effectLst>
                  <a:outerShdw blurRad="38100" dist="38100" dir="2700000" algn="tl">
                    <a:srgbClr val="000000">
                      <a:alpha val="43137"/>
                    </a:srgbClr>
                  </a:outerShdw>
                </a:effectLst>
                <a:latin typeface="+mn-lt"/>
                <a:ea typeface="+mn-ea"/>
                <a:cs typeface="Ali-A-Jiddah" pitchFamily="2" charset="-78"/>
              </a:rPr>
              <a:t>ال</a:t>
            </a:r>
            <a:r>
              <a:rPr lang="ar-IQ" sz="4800" b="1" dirty="0" smtClean="0">
                <a:solidFill>
                  <a:srgbClr val="FF0000"/>
                </a:solidFill>
                <a:effectLst>
                  <a:outerShdw blurRad="38100" dist="38100" dir="2700000" algn="tl">
                    <a:srgbClr val="000000">
                      <a:alpha val="43137"/>
                    </a:srgbClr>
                  </a:outerShdw>
                </a:effectLst>
                <a:latin typeface="+mn-lt"/>
                <a:ea typeface="+mn-ea"/>
                <a:cs typeface="Ali-A-Jiddah" pitchFamily="2" charset="-78"/>
              </a:rPr>
              <a:t>إ</a:t>
            </a:r>
            <a:r>
              <a:rPr lang="ar-SA" sz="4800" b="1" dirty="0" smtClean="0">
                <a:solidFill>
                  <a:srgbClr val="FF0000"/>
                </a:solidFill>
                <a:effectLst>
                  <a:outerShdw blurRad="38100" dist="38100" dir="2700000" algn="tl">
                    <a:srgbClr val="000000">
                      <a:alpha val="43137"/>
                    </a:srgbClr>
                  </a:outerShdw>
                </a:effectLst>
                <a:latin typeface="+mn-lt"/>
                <a:ea typeface="+mn-ea"/>
                <a:cs typeface="Ali-A-Jiddah" pitchFamily="2" charset="-78"/>
              </a:rPr>
              <a:t>سلامية</a:t>
            </a:r>
            <a:r>
              <a:rPr lang="en-US" sz="3800" b="1" dirty="0">
                <a:effectLst>
                  <a:outerShdw blurRad="38100" dist="38100" dir="2700000" algn="tl">
                    <a:srgbClr val="000000">
                      <a:alpha val="43137"/>
                    </a:srgbClr>
                  </a:outerShdw>
                </a:effectLst>
                <a:latin typeface="+mn-lt"/>
                <a:ea typeface="+mn-ea"/>
                <a:cs typeface="Ali-A-Sharif" pitchFamily="2" charset="-78"/>
              </a:rPr>
              <a:t/>
            </a:r>
            <a:br>
              <a:rPr lang="en-US" sz="3800" b="1" dirty="0">
                <a:effectLst>
                  <a:outerShdw blurRad="38100" dist="38100" dir="2700000" algn="tl">
                    <a:srgbClr val="000000">
                      <a:alpha val="43137"/>
                    </a:srgbClr>
                  </a:outerShdw>
                </a:effectLst>
                <a:latin typeface="+mn-lt"/>
                <a:ea typeface="+mn-ea"/>
                <a:cs typeface="Ali-A-Sharif" pitchFamily="2" charset="-78"/>
              </a:rPr>
            </a:br>
            <a:r>
              <a:rPr lang="ar-SA" sz="3600" b="1" dirty="0">
                <a:effectLst>
                  <a:outerShdw blurRad="38100" dist="38100" dir="2700000" algn="tl">
                    <a:srgbClr val="000000">
                      <a:alpha val="43137"/>
                    </a:srgbClr>
                  </a:outerShdw>
                </a:effectLst>
                <a:latin typeface="+mn-lt"/>
                <a:ea typeface="+mn-ea"/>
                <a:cs typeface="Ali-A-Sharif" pitchFamily="2" charset="-78"/>
              </a:rPr>
              <a:t>إنّ التراث الاسلامي </a:t>
            </a:r>
            <a:r>
              <a:rPr lang="ar-SA" sz="3600" b="1" dirty="0" smtClean="0">
                <a:effectLst>
                  <a:outerShdw blurRad="38100" dist="38100" dir="2700000" algn="tl">
                    <a:srgbClr val="000000">
                      <a:alpha val="43137"/>
                    </a:srgbClr>
                  </a:outerShdw>
                </a:effectLst>
                <a:latin typeface="+mn-lt"/>
                <a:ea typeface="+mn-ea"/>
                <a:cs typeface="Ali-A-Sharif" pitchFamily="2" charset="-78"/>
              </a:rPr>
              <a:t>يرف</a:t>
            </a:r>
            <a:r>
              <a:rPr lang="ar-IQ" sz="3600" b="1" dirty="0" smtClean="0">
                <a:effectLst>
                  <a:outerShdw blurRad="38100" dist="38100" dir="2700000" algn="tl">
                    <a:srgbClr val="000000">
                      <a:alpha val="43137"/>
                    </a:srgbClr>
                  </a:outerShdw>
                </a:effectLst>
                <a:latin typeface="+mn-lt"/>
                <a:ea typeface="+mn-ea"/>
                <a:cs typeface="Ali-A-Sharif" pitchFamily="2" charset="-78"/>
              </a:rPr>
              <a:t>ُ</a:t>
            </a:r>
            <a:r>
              <a:rPr lang="ar-SA" sz="3600" b="1" dirty="0" smtClean="0">
                <a:effectLst>
                  <a:outerShdw blurRad="38100" dist="38100" dir="2700000" algn="tl">
                    <a:srgbClr val="000000">
                      <a:alpha val="43137"/>
                    </a:srgbClr>
                  </a:outerShdw>
                </a:effectLst>
                <a:latin typeface="+mn-lt"/>
                <a:ea typeface="+mn-ea"/>
                <a:cs typeface="Ali-A-Sharif" pitchFamily="2" charset="-78"/>
              </a:rPr>
              <a:t>د</a:t>
            </a:r>
            <a:r>
              <a:rPr lang="ar-IQ" sz="3600" b="1" dirty="0" smtClean="0">
                <a:effectLst>
                  <a:outerShdw blurRad="38100" dist="38100" dir="2700000" algn="tl">
                    <a:srgbClr val="000000">
                      <a:alpha val="43137"/>
                    </a:srgbClr>
                  </a:outerShdw>
                </a:effectLst>
                <a:latin typeface="+mn-lt"/>
                <a:ea typeface="+mn-ea"/>
                <a:cs typeface="Ali-A-Sharif" pitchFamily="2" charset="-78"/>
              </a:rPr>
              <a:t>ُ</a:t>
            </a:r>
            <a:r>
              <a:rPr lang="ar-SA" sz="3600" b="1" dirty="0" smtClean="0">
                <a:effectLst>
                  <a:outerShdw blurRad="38100" dist="38100" dir="2700000" algn="tl">
                    <a:srgbClr val="000000">
                      <a:alpha val="43137"/>
                    </a:srgbClr>
                  </a:outerShdw>
                </a:effectLst>
                <a:latin typeface="+mn-lt"/>
                <a:ea typeface="+mn-ea"/>
                <a:cs typeface="Ali-A-Sharif" pitchFamily="2" charset="-78"/>
              </a:rPr>
              <a:t> </a:t>
            </a:r>
            <a:r>
              <a:rPr lang="ar-SA" sz="3600" b="1" dirty="0">
                <a:effectLst>
                  <a:outerShdw blurRad="38100" dist="38100" dir="2700000" algn="tl">
                    <a:srgbClr val="000000">
                      <a:alpha val="43137"/>
                    </a:srgbClr>
                  </a:outerShdw>
                </a:effectLst>
                <a:latin typeface="+mn-lt"/>
                <a:ea typeface="+mn-ea"/>
                <a:cs typeface="Ali-A-Sharif" pitchFamily="2" charset="-78"/>
              </a:rPr>
              <a:t>بالكثير من الأفكار والآراء في شتى ميادين العلم والمعرفة </a:t>
            </a:r>
            <a:r>
              <a:rPr lang="ar-SA" sz="3600" b="1" dirty="0" smtClean="0">
                <a:effectLst>
                  <a:outerShdw blurRad="38100" dist="38100" dir="2700000" algn="tl">
                    <a:srgbClr val="000000">
                      <a:alpha val="43137"/>
                    </a:srgbClr>
                  </a:outerShdw>
                </a:effectLst>
                <a:latin typeface="+mn-lt"/>
                <a:ea typeface="+mn-ea"/>
                <a:cs typeface="Ali-A-Sharif" pitchFamily="2" charset="-78"/>
              </a:rPr>
              <a:t>ومنها</a:t>
            </a:r>
            <a:r>
              <a:rPr lang="ar-IQ" sz="3600" b="1" dirty="0" smtClean="0">
                <a:effectLst>
                  <a:outerShdw blurRad="38100" dist="38100" dir="2700000" algn="tl">
                    <a:srgbClr val="000000">
                      <a:alpha val="43137"/>
                    </a:srgbClr>
                  </a:outerShdw>
                </a:effectLst>
                <a:latin typeface="+mn-lt"/>
                <a:ea typeface="+mn-ea"/>
                <a:cs typeface="Ali-A-Sharif" pitchFamily="2" charset="-78"/>
              </a:rPr>
              <a:t>:</a:t>
            </a:r>
            <a:r>
              <a:rPr lang="ar-SA" sz="3600" b="1" dirty="0" smtClean="0">
                <a:effectLst>
                  <a:outerShdw blurRad="38100" dist="38100" dir="2700000" algn="tl">
                    <a:srgbClr val="000000">
                      <a:alpha val="43137"/>
                    </a:srgbClr>
                  </a:outerShdw>
                </a:effectLst>
                <a:latin typeface="+mn-lt"/>
                <a:ea typeface="+mn-ea"/>
                <a:cs typeface="Ali-A-Sharif" pitchFamily="2" charset="-78"/>
              </a:rPr>
              <a:t> </a:t>
            </a:r>
            <a:r>
              <a:rPr lang="ar-SA" sz="3600" b="1" dirty="0">
                <a:effectLst>
                  <a:outerShdw blurRad="38100" dist="38100" dir="2700000" algn="tl">
                    <a:srgbClr val="000000">
                      <a:alpha val="43137"/>
                    </a:srgbClr>
                  </a:outerShdw>
                </a:effectLst>
                <a:latin typeface="+mn-lt"/>
                <a:ea typeface="+mn-ea"/>
                <a:cs typeface="Ali-A-Sharif" pitchFamily="2" charset="-78"/>
              </a:rPr>
              <a:t>(</a:t>
            </a:r>
            <a:r>
              <a:rPr lang="ar-SA" sz="3600" b="1" dirty="0">
                <a:solidFill>
                  <a:srgbClr val="0070C0"/>
                </a:solidFill>
                <a:effectLst>
                  <a:outerShdw blurRad="38100" dist="38100" dir="2700000" algn="tl">
                    <a:srgbClr val="000000">
                      <a:alpha val="43137"/>
                    </a:srgbClr>
                  </a:outerShdw>
                </a:effectLst>
                <a:latin typeface="+mn-lt"/>
                <a:ea typeface="+mn-ea"/>
                <a:cs typeface="Ali-A-Sharif" pitchFamily="2" charset="-78"/>
              </a:rPr>
              <a:t>علم </a:t>
            </a:r>
            <a:r>
              <a:rPr lang="ar-SA" sz="3600" b="1" dirty="0" smtClean="0">
                <a:solidFill>
                  <a:srgbClr val="0070C0"/>
                </a:solidFill>
                <a:effectLst>
                  <a:outerShdw blurRad="38100" dist="38100" dir="2700000" algn="tl">
                    <a:srgbClr val="000000">
                      <a:alpha val="43137"/>
                    </a:srgbClr>
                  </a:outerShdw>
                </a:effectLst>
                <a:latin typeface="+mn-lt"/>
                <a:ea typeface="+mn-ea"/>
                <a:cs typeface="Ali-A-Sharif" pitchFamily="2" charset="-78"/>
              </a:rPr>
              <a:t>الن</a:t>
            </a:r>
            <a:r>
              <a:rPr lang="ar-IQ" sz="3600" b="1" dirty="0" smtClean="0">
                <a:solidFill>
                  <a:srgbClr val="0070C0"/>
                </a:solidFill>
                <a:effectLst>
                  <a:outerShdw blurRad="38100" dist="38100" dir="2700000" algn="tl">
                    <a:srgbClr val="000000">
                      <a:alpha val="43137"/>
                    </a:srgbClr>
                  </a:outerShdw>
                </a:effectLst>
                <a:latin typeface="+mn-lt"/>
                <a:ea typeface="+mn-ea"/>
                <a:cs typeface="Ali-A-Sharif" pitchFamily="2" charset="-78"/>
              </a:rPr>
              <a:t>َّ</a:t>
            </a:r>
            <a:r>
              <a:rPr lang="ar-SA" sz="3600" b="1" dirty="0" smtClean="0">
                <a:solidFill>
                  <a:srgbClr val="0070C0"/>
                </a:solidFill>
                <a:effectLst>
                  <a:outerShdw blurRad="38100" dist="38100" dir="2700000" algn="tl">
                    <a:srgbClr val="000000">
                      <a:alpha val="43137"/>
                    </a:srgbClr>
                  </a:outerShdw>
                </a:effectLst>
                <a:latin typeface="+mn-lt"/>
                <a:ea typeface="+mn-ea"/>
                <a:cs typeface="Ali-A-Sharif" pitchFamily="2" charset="-78"/>
              </a:rPr>
              <a:t>فس</a:t>
            </a:r>
            <a:r>
              <a:rPr lang="ar-SA" sz="3600" b="1" dirty="0">
                <a:effectLst>
                  <a:outerShdw blurRad="38100" dist="38100" dir="2700000" algn="tl">
                    <a:srgbClr val="000000">
                      <a:alpha val="43137"/>
                    </a:srgbClr>
                  </a:outerShdw>
                </a:effectLst>
                <a:latin typeface="+mn-lt"/>
                <a:ea typeface="+mn-ea"/>
                <a:cs typeface="Ali-A-Sharif" pitchFamily="2" charset="-78"/>
              </a:rPr>
              <a:t>) إذْ كان لآراء الفلاسفة المسلمين الفضل الكبير فيما وصل إليه العلماء الغرب الذي فتحت أمامهم رؤى </a:t>
            </a:r>
            <a:r>
              <a:rPr lang="ar-SA" sz="3600" b="1" dirty="0" smtClean="0">
                <a:effectLst>
                  <a:outerShdw blurRad="38100" dist="38100" dir="2700000" algn="tl">
                    <a:srgbClr val="000000">
                      <a:alpha val="43137"/>
                    </a:srgbClr>
                  </a:outerShdw>
                </a:effectLst>
                <a:latin typeface="+mn-lt"/>
                <a:ea typeface="+mn-ea"/>
                <a:cs typeface="Ali-A-Sharif" pitchFamily="2" charset="-78"/>
              </a:rPr>
              <a:t>متعد</a:t>
            </a:r>
            <a:r>
              <a:rPr lang="ar-IQ" sz="3600" b="1" dirty="0" smtClean="0">
                <a:effectLst>
                  <a:outerShdw blurRad="38100" dist="38100" dir="2700000" algn="tl">
                    <a:srgbClr val="000000">
                      <a:alpha val="43137"/>
                    </a:srgbClr>
                  </a:outerShdw>
                </a:effectLst>
                <a:latin typeface="+mn-lt"/>
                <a:ea typeface="+mn-ea"/>
                <a:cs typeface="Ali-A-Sharif" pitchFamily="2" charset="-78"/>
              </a:rPr>
              <a:t>ّ</a:t>
            </a:r>
            <a:r>
              <a:rPr lang="ar-SA" sz="3600" b="1" dirty="0" smtClean="0">
                <a:effectLst>
                  <a:outerShdw blurRad="38100" dist="38100" dir="2700000" algn="tl">
                    <a:srgbClr val="000000">
                      <a:alpha val="43137"/>
                    </a:srgbClr>
                  </a:outerShdw>
                </a:effectLst>
                <a:latin typeface="+mn-lt"/>
                <a:ea typeface="+mn-ea"/>
                <a:cs typeface="Ali-A-Sharif" pitchFamily="2" charset="-78"/>
              </a:rPr>
              <a:t>دة </a:t>
            </a:r>
            <a:r>
              <a:rPr lang="ar-SA" sz="3600" b="1" dirty="0">
                <a:effectLst>
                  <a:outerShdw blurRad="38100" dist="38100" dir="2700000" algn="tl">
                    <a:srgbClr val="000000">
                      <a:alpha val="43137"/>
                    </a:srgbClr>
                  </a:outerShdw>
                </a:effectLst>
                <a:latin typeface="+mn-lt"/>
                <a:ea typeface="+mn-ea"/>
                <a:cs typeface="Ali-A-Sharif" pitchFamily="2" charset="-78"/>
              </a:rPr>
              <a:t>من خلال بحثهم وتعمقهم بدراسة الفكر الاسلامي، إلاّ أنّ الميزة البارزة في آراء وأفكار الفلاسفة المسلمين </a:t>
            </a:r>
            <a:r>
              <a:rPr lang="ar-SA" sz="3600" b="1" dirty="0" smtClean="0">
                <a:effectLst>
                  <a:outerShdw blurRad="38100" dist="38100" dir="2700000" algn="tl">
                    <a:srgbClr val="000000">
                      <a:alpha val="43137"/>
                    </a:srgbClr>
                  </a:outerShdw>
                </a:effectLst>
                <a:latin typeface="+mn-lt"/>
                <a:ea typeface="+mn-ea"/>
                <a:cs typeface="Ali-A-Sharif" pitchFamily="2" charset="-78"/>
              </a:rPr>
              <a:t>الن</a:t>
            </a:r>
            <a:r>
              <a:rPr lang="ar-IQ" sz="3600" b="1" dirty="0" smtClean="0">
                <a:effectLst>
                  <a:outerShdw blurRad="38100" dist="38100" dir="2700000" algn="tl">
                    <a:srgbClr val="000000">
                      <a:alpha val="43137"/>
                    </a:srgbClr>
                  </a:outerShdw>
                </a:effectLst>
                <a:latin typeface="+mn-lt"/>
                <a:ea typeface="+mn-ea"/>
                <a:cs typeface="Ali-A-Sharif" pitchFamily="2" charset="-78"/>
              </a:rPr>
              <a:t>َّ</a:t>
            </a:r>
            <a:r>
              <a:rPr lang="ar-SA" sz="3600" b="1" dirty="0" smtClean="0">
                <a:effectLst>
                  <a:outerShdw blurRad="38100" dist="38100" dir="2700000" algn="tl">
                    <a:srgbClr val="000000">
                      <a:alpha val="43137"/>
                    </a:srgbClr>
                  </a:outerShdw>
                </a:effectLst>
                <a:latin typeface="+mn-lt"/>
                <a:ea typeface="+mn-ea"/>
                <a:cs typeface="Ali-A-Sharif" pitchFamily="2" charset="-78"/>
              </a:rPr>
              <a:t>فسي</a:t>
            </a:r>
            <a:r>
              <a:rPr lang="ar-IQ" sz="3600" b="1" dirty="0" smtClean="0">
                <a:effectLst>
                  <a:outerShdw blurRad="38100" dist="38100" dir="2700000" algn="tl">
                    <a:srgbClr val="000000">
                      <a:alpha val="43137"/>
                    </a:srgbClr>
                  </a:outerShdw>
                </a:effectLst>
                <a:latin typeface="+mn-lt"/>
                <a:ea typeface="+mn-ea"/>
                <a:cs typeface="Ali-A-Sharif" pitchFamily="2" charset="-78"/>
              </a:rPr>
              <a:t>َّ</a:t>
            </a:r>
            <a:r>
              <a:rPr lang="ar-SA" sz="3600" b="1" dirty="0" smtClean="0">
                <a:effectLst>
                  <a:outerShdw blurRad="38100" dist="38100" dir="2700000" algn="tl">
                    <a:srgbClr val="000000">
                      <a:alpha val="43137"/>
                    </a:srgbClr>
                  </a:outerShdw>
                </a:effectLst>
                <a:latin typeface="+mn-lt"/>
                <a:ea typeface="+mn-ea"/>
                <a:cs typeface="Ali-A-Sharif" pitchFamily="2" charset="-78"/>
              </a:rPr>
              <a:t>ة أن</a:t>
            </a:r>
            <a:r>
              <a:rPr lang="ar-IQ" sz="3600" b="1" dirty="0" smtClean="0">
                <a:effectLst>
                  <a:outerShdw blurRad="38100" dist="38100" dir="2700000" algn="tl">
                    <a:srgbClr val="000000">
                      <a:alpha val="43137"/>
                    </a:srgbClr>
                  </a:outerShdw>
                </a:effectLst>
                <a:latin typeface="+mn-lt"/>
                <a:ea typeface="+mn-ea"/>
                <a:cs typeface="Ali-A-Sharif" pitchFamily="2" charset="-78"/>
              </a:rPr>
              <a:t>َّ</a:t>
            </a:r>
            <a:r>
              <a:rPr lang="ar-SA" sz="3600" b="1" dirty="0" smtClean="0">
                <a:effectLst>
                  <a:outerShdw blurRad="38100" dist="38100" dir="2700000" algn="tl">
                    <a:srgbClr val="000000">
                      <a:alpha val="43137"/>
                    </a:srgbClr>
                  </a:outerShdw>
                </a:effectLst>
                <a:latin typeface="+mn-lt"/>
                <a:ea typeface="+mn-ea"/>
                <a:cs typeface="Ali-A-Sharif" pitchFamily="2" charset="-78"/>
              </a:rPr>
              <a:t>ها </a:t>
            </a:r>
            <a:r>
              <a:rPr lang="ar-SA" sz="3600" b="1" dirty="0">
                <a:effectLst>
                  <a:outerShdw blurRad="38100" dist="38100" dir="2700000" algn="tl">
                    <a:srgbClr val="000000">
                      <a:alpha val="43137"/>
                    </a:srgbClr>
                  </a:outerShdw>
                </a:effectLst>
                <a:latin typeface="+mn-lt"/>
                <a:ea typeface="+mn-ea"/>
                <a:cs typeface="Ali-A-Sharif" pitchFamily="2" charset="-78"/>
              </a:rPr>
              <a:t>لم تحصل على تقصي وتوضيح وتصنيف </a:t>
            </a:r>
            <a:r>
              <a:rPr lang="ar-IQ" sz="3600" b="1" dirty="0" smtClean="0">
                <a:effectLst>
                  <a:outerShdw blurRad="38100" dist="38100" dir="2700000" algn="tl">
                    <a:srgbClr val="000000">
                      <a:alpha val="43137"/>
                    </a:srgbClr>
                  </a:outerShdw>
                </a:effectLst>
                <a:latin typeface="+mn-lt"/>
                <a:ea typeface="+mn-ea"/>
                <a:cs typeface="Ali-A-Sharif" pitchFamily="2" charset="-78"/>
              </a:rPr>
              <a:t>، </a:t>
            </a:r>
            <a:r>
              <a:rPr lang="ar-SA" sz="3600" b="1" dirty="0" smtClean="0">
                <a:effectLst>
                  <a:outerShdw blurRad="38100" dist="38100" dir="2700000" algn="tl">
                    <a:srgbClr val="000000">
                      <a:alpha val="43137"/>
                    </a:srgbClr>
                  </a:outerShdw>
                </a:effectLst>
                <a:latin typeface="+mn-lt"/>
                <a:ea typeface="+mn-ea"/>
                <a:cs typeface="Ali-A-Sharif" pitchFamily="2" charset="-78"/>
              </a:rPr>
              <a:t>لذا فأن</a:t>
            </a:r>
            <a:r>
              <a:rPr lang="ar-IQ" sz="3600" b="1" dirty="0" smtClean="0">
                <a:effectLst>
                  <a:outerShdw blurRad="38100" dist="38100" dir="2700000" algn="tl">
                    <a:srgbClr val="000000">
                      <a:alpha val="43137"/>
                    </a:srgbClr>
                  </a:outerShdw>
                </a:effectLst>
                <a:latin typeface="+mn-lt"/>
                <a:ea typeface="+mn-ea"/>
                <a:cs typeface="Ali-A-Sharif" pitchFamily="2" charset="-78"/>
              </a:rPr>
              <a:t>ّ</a:t>
            </a:r>
            <a:r>
              <a:rPr lang="ar-SA" sz="3600" b="1" dirty="0" smtClean="0">
                <a:effectLst>
                  <a:outerShdw blurRad="38100" dist="38100" dir="2700000" algn="tl">
                    <a:srgbClr val="000000">
                      <a:alpha val="43137"/>
                    </a:srgbClr>
                  </a:outerShdw>
                </a:effectLst>
                <a:latin typeface="+mn-lt"/>
                <a:ea typeface="+mn-ea"/>
                <a:cs typeface="Ali-A-Sharif" pitchFamily="2" charset="-78"/>
              </a:rPr>
              <a:t>نا </a:t>
            </a:r>
            <a:r>
              <a:rPr lang="ar-SA" sz="3600" b="1" dirty="0">
                <a:effectLst>
                  <a:outerShdw blurRad="38100" dist="38100" dir="2700000" algn="tl">
                    <a:srgbClr val="000000">
                      <a:alpha val="43137"/>
                    </a:srgbClr>
                  </a:outerShdw>
                </a:effectLst>
                <a:latin typeface="+mn-lt"/>
                <a:ea typeface="+mn-ea"/>
                <a:cs typeface="Ali-A-Sharif" pitchFamily="2" charset="-78"/>
              </a:rPr>
              <a:t>سنركز على أبرز الآراء </a:t>
            </a:r>
            <a:r>
              <a:rPr lang="ar-SA" sz="3600" b="1" dirty="0" smtClean="0">
                <a:effectLst>
                  <a:outerShdw blurRad="38100" dist="38100" dir="2700000" algn="tl">
                    <a:srgbClr val="000000">
                      <a:alpha val="43137"/>
                    </a:srgbClr>
                  </a:outerShdw>
                </a:effectLst>
                <a:latin typeface="+mn-lt"/>
                <a:ea typeface="+mn-ea"/>
                <a:cs typeface="Ali-A-Sharif" pitchFamily="2" charset="-78"/>
              </a:rPr>
              <a:t>الن</a:t>
            </a:r>
            <a:r>
              <a:rPr lang="ar-IQ" sz="3600" b="1" dirty="0" smtClean="0">
                <a:effectLst>
                  <a:outerShdw blurRad="38100" dist="38100" dir="2700000" algn="tl">
                    <a:srgbClr val="000000">
                      <a:alpha val="43137"/>
                    </a:srgbClr>
                  </a:outerShdw>
                </a:effectLst>
                <a:latin typeface="+mn-lt"/>
                <a:ea typeface="+mn-ea"/>
                <a:cs typeface="Ali-A-Sharif" pitchFamily="2" charset="-78"/>
              </a:rPr>
              <a:t>َّ</a:t>
            </a:r>
            <a:r>
              <a:rPr lang="ar-SA" sz="3600" b="1" dirty="0" smtClean="0">
                <a:effectLst>
                  <a:outerShdw blurRad="38100" dist="38100" dir="2700000" algn="tl">
                    <a:srgbClr val="000000">
                      <a:alpha val="43137"/>
                    </a:srgbClr>
                  </a:outerShdw>
                </a:effectLst>
                <a:latin typeface="+mn-lt"/>
                <a:ea typeface="+mn-ea"/>
                <a:cs typeface="Ali-A-Sharif" pitchFamily="2" charset="-78"/>
              </a:rPr>
              <a:t>فسي</a:t>
            </a:r>
            <a:r>
              <a:rPr lang="ar-IQ" sz="3600" b="1" dirty="0" smtClean="0">
                <a:effectLst>
                  <a:outerShdw blurRad="38100" dist="38100" dir="2700000" algn="tl">
                    <a:srgbClr val="000000">
                      <a:alpha val="43137"/>
                    </a:srgbClr>
                  </a:outerShdw>
                </a:effectLst>
                <a:latin typeface="+mn-lt"/>
                <a:ea typeface="+mn-ea"/>
                <a:cs typeface="Ali-A-Sharif" pitchFamily="2" charset="-78"/>
              </a:rPr>
              <a:t>َّ</a:t>
            </a:r>
            <a:r>
              <a:rPr lang="ar-SA" sz="3600" b="1" dirty="0" smtClean="0">
                <a:effectLst>
                  <a:outerShdw blurRad="38100" dist="38100" dir="2700000" algn="tl">
                    <a:srgbClr val="000000">
                      <a:alpha val="43137"/>
                    </a:srgbClr>
                  </a:outerShdw>
                </a:effectLst>
                <a:latin typeface="+mn-lt"/>
                <a:ea typeface="+mn-ea"/>
                <a:cs typeface="Ali-A-Sharif" pitchFamily="2" charset="-78"/>
              </a:rPr>
              <a:t>ة والت</a:t>
            </a:r>
            <a:r>
              <a:rPr lang="ar-IQ" sz="3600" b="1" dirty="0" smtClean="0">
                <a:effectLst>
                  <a:outerShdw blurRad="38100" dist="38100" dir="2700000" algn="tl">
                    <a:srgbClr val="000000">
                      <a:alpha val="43137"/>
                    </a:srgbClr>
                  </a:outerShdw>
                </a:effectLst>
                <a:latin typeface="+mn-lt"/>
                <a:ea typeface="+mn-ea"/>
                <a:cs typeface="Ali-A-Sharif" pitchFamily="2" charset="-78"/>
              </a:rPr>
              <a:t>َّ</a:t>
            </a:r>
            <a:r>
              <a:rPr lang="ar-SA" sz="3600" b="1" dirty="0" smtClean="0">
                <a:effectLst>
                  <a:outerShdw blurRad="38100" dist="38100" dir="2700000" algn="tl">
                    <a:srgbClr val="000000">
                      <a:alpha val="43137"/>
                    </a:srgbClr>
                  </a:outerShdw>
                </a:effectLst>
                <a:latin typeface="+mn-lt"/>
                <a:ea typeface="+mn-ea"/>
                <a:cs typeface="Ali-A-Sharif" pitchFamily="2" charset="-78"/>
              </a:rPr>
              <a:t>ربوي</a:t>
            </a:r>
            <a:r>
              <a:rPr lang="ar-IQ" sz="3600" b="1" dirty="0" smtClean="0">
                <a:effectLst>
                  <a:outerShdw blurRad="38100" dist="38100" dir="2700000" algn="tl">
                    <a:srgbClr val="000000">
                      <a:alpha val="43137"/>
                    </a:srgbClr>
                  </a:outerShdw>
                </a:effectLst>
                <a:latin typeface="+mn-lt"/>
                <a:ea typeface="+mn-ea"/>
                <a:cs typeface="Ali-A-Sharif" pitchFamily="2" charset="-78"/>
              </a:rPr>
              <a:t>َّ</a:t>
            </a:r>
            <a:r>
              <a:rPr lang="ar-SA" sz="3600" b="1" dirty="0" smtClean="0">
                <a:effectLst>
                  <a:outerShdw blurRad="38100" dist="38100" dir="2700000" algn="tl">
                    <a:srgbClr val="000000">
                      <a:alpha val="43137"/>
                    </a:srgbClr>
                  </a:outerShdw>
                </a:effectLst>
                <a:latin typeface="+mn-lt"/>
                <a:ea typeface="+mn-ea"/>
                <a:cs typeface="Ali-A-Sharif" pitchFamily="2" charset="-78"/>
              </a:rPr>
              <a:t>ة </a:t>
            </a:r>
            <a:r>
              <a:rPr lang="ar-SA" sz="3600" b="1" dirty="0">
                <a:effectLst>
                  <a:outerShdw blurRad="38100" dist="38100" dir="2700000" algn="tl">
                    <a:srgbClr val="000000">
                      <a:alpha val="43137"/>
                    </a:srgbClr>
                  </a:outerShdw>
                </a:effectLst>
                <a:latin typeface="+mn-lt"/>
                <a:ea typeface="+mn-ea"/>
                <a:cs typeface="Ali-A-Sharif" pitchFamily="2" charset="-78"/>
              </a:rPr>
              <a:t>عند مجموعة من العلماء البارزين موزعين على مراحل </a:t>
            </a:r>
            <a:r>
              <a:rPr lang="ar-SA" sz="3600" b="1" dirty="0" smtClean="0">
                <a:effectLst>
                  <a:outerShdw blurRad="38100" dist="38100" dir="2700000" algn="tl">
                    <a:srgbClr val="000000">
                      <a:alpha val="43137"/>
                    </a:srgbClr>
                  </a:outerShdw>
                </a:effectLst>
                <a:latin typeface="+mn-lt"/>
                <a:ea typeface="+mn-ea"/>
                <a:cs typeface="Ali-A-Sharif" pitchFamily="2" charset="-78"/>
              </a:rPr>
              <a:t>تاريخي</a:t>
            </a:r>
            <a:r>
              <a:rPr lang="ar-IQ" sz="3600" b="1" dirty="0" smtClean="0">
                <a:effectLst>
                  <a:outerShdw blurRad="38100" dist="38100" dir="2700000" algn="tl">
                    <a:srgbClr val="000000">
                      <a:alpha val="43137"/>
                    </a:srgbClr>
                  </a:outerShdw>
                </a:effectLst>
                <a:latin typeface="+mn-lt"/>
                <a:ea typeface="+mn-ea"/>
                <a:cs typeface="Ali-A-Sharif" pitchFamily="2" charset="-78"/>
              </a:rPr>
              <a:t>َّ</a:t>
            </a:r>
            <a:r>
              <a:rPr lang="ar-SA" sz="3600" b="1" dirty="0" smtClean="0">
                <a:effectLst>
                  <a:outerShdw blurRad="38100" dist="38100" dir="2700000" algn="tl">
                    <a:srgbClr val="000000">
                      <a:alpha val="43137"/>
                    </a:srgbClr>
                  </a:outerShdw>
                </a:effectLst>
                <a:latin typeface="+mn-lt"/>
                <a:ea typeface="+mn-ea"/>
                <a:cs typeface="Ali-A-Sharif" pitchFamily="2" charset="-78"/>
              </a:rPr>
              <a:t>ة </a:t>
            </a:r>
            <a:r>
              <a:rPr lang="ar-SA" sz="3600" b="1" dirty="0">
                <a:effectLst>
                  <a:outerShdw blurRad="38100" dist="38100" dir="2700000" algn="tl">
                    <a:srgbClr val="000000">
                      <a:alpha val="43137"/>
                    </a:srgbClr>
                  </a:outerShdw>
                </a:effectLst>
                <a:latin typeface="+mn-lt"/>
                <a:ea typeface="+mn-ea"/>
                <a:cs typeface="Ali-A-Sharif" pitchFamily="2" charset="-78"/>
              </a:rPr>
              <a:t>ابتداء من منتصف القرن الرابع الهجري وحتى بداية القرن التاسع عشر </a:t>
            </a:r>
            <a:r>
              <a:rPr lang="ar-SA" sz="3600" b="1" dirty="0" smtClean="0">
                <a:effectLst>
                  <a:outerShdw blurRad="38100" dist="38100" dir="2700000" algn="tl">
                    <a:srgbClr val="000000">
                      <a:alpha val="43137"/>
                    </a:srgbClr>
                  </a:outerShdw>
                </a:effectLst>
                <a:latin typeface="+mn-lt"/>
                <a:ea typeface="+mn-ea"/>
                <a:cs typeface="Ali-A-Sharif" pitchFamily="2" charset="-78"/>
              </a:rPr>
              <a:t>ابتداء</a:t>
            </a:r>
            <a:r>
              <a:rPr lang="ar-IQ" sz="3600" b="1" dirty="0" smtClean="0">
                <a:effectLst>
                  <a:outerShdw blurRad="38100" dist="38100" dir="2700000" algn="tl">
                    <a:srgbClr val="000000">
                      <a:alpha val="43137"/>
                    </a:srgbClr>
                  </a:outerShdw>
                </a:effectLst>
                <a:latin typeface="+mn-lt"/>
                <a:ea typeface="+mn-ea"/>
                <a:cs typeface="Ali-A-Sharif" pitchFamily="2" charset="-78"/>
              </a:rPr>
              <a:t>ً</a:t>
            </a:r>
            <a:r>
              <a:rPr lang="ar-SA" sz="3600" b="1" dirty="0" smtClean="0">
                <a:effectLst>
                  <a:outerShdw blurRad="38100" dist="38100" dir="2700000" algn="tl">
                    <a:srgbClr val="000000">
                      <a:alpha val="43137"/>
                    </a:srgbClr>
                  </a:outerShdw>
                </a:effectLst>
                <a:latin typeface="+mn-lt"/>
                <a:ea typeface="+mn-ea"/>
                <a:cs typeface="Ali-A-Sharif" pitchFamily="2" charset="-78"/>
              </a:rPr>
              <a:t> </a:t>
            </a:r>
            <a:r>
              <a:rPr lang="ar-SA" sz="3600" b="1" dirty="0">
                <a:effectLst>
                  <a:outerShdw blurRad="38100" dist="38100" dir="2700000" algn="tl">
                    <a:srgbClr val="000000">
                      <a:alpha val="43137"/>
                    </a:srgbClr>
                  </a:outerShdw>
                </a:effectLst>
                <a:latin typeface="+mn-lt"/>
                <a:ea typeface="+mn-ea"/>
                <a:cs typeface="Ali-A-Sharif" pitchFamily="2" charset="-78"/>
              </a:rPr>
              <a:t>من ابن سينا </a:t>
            </a:r>
            <a:r>
              <a:rPr lang="ar-SA" sz="3600" b="1" dirty="0" smtClean="0">
                <a:effectLst>
                  <a:outerShdw blurRad="38100" dist="38100" dir="2700000" algn="tl">
                    <a:srgbClr val="000000">
                      <a:alpha val="43137"/>
                    </a:srgbClr>
                  </a:outerShdw>
                </a:effectLst>
                <a:latin typeface="+mn-lt"/>
                <a:ea typeface="+mn-ea"/>
                <a:cs typeface="Ali-A-Sharif" pitchFamily="2" charset="-78"/>
              </a:rPr>
              <a:t>وانتهاء</a:t>
            </a:r>
            <a:r>
              <a:rPr lang="ar-IQ" sz="3600" b="1" dirty="0" smtClean="0">
                <a:effectLst>
                  <a:outerShdw blurRad="38100" dist="38100" dir="2700000" algn="tl">
                    <a:srgbClr val="000000">
                      <a:alpha val="43137"/>
                    </a:srgbClr>
                  </a:outerShdw>
                </a:effectLst>
                <a:latin typeface="+mn-lt"/>
                <a:ea typeface="+mn-ea"/>
                <a:cs typeface="Ali-A-Sharif" pitchFamily="2" charset="-78"/>
              </a:rPr>
              <a:t>ً</a:t>
            </a:r>
            <a:r>
              <a:rPr lang="ar-SA" sz="3600" b="1" dirty="0" smtClean="0">
                <a:effectLst>
                  <a:outerShdw blurRad="38100" dist="38100" dir="2700000" algn="tl">
                    <a:srgbClr val="000000">
                      <a:alpha val="43137"/>
                    </a:srgbClr>
                  </a:outerShdw>
                </a:effectLst>
                <a:latin typeface="+mn-lt"/>
                <a:ea typeface="+mn-ea"/>
                <a:cs typeface="Ali-A-Sharif" pitchFamily="2" charset="-78"/>
              </a:rPr>
              <a:t> </a:t>
            </a:r>
            <a:r>
              <a:rPr lang="ar-SA" sz="3600" b="1" dirty="0">
                <a:effectLst>
                  <a:outerShdw blurRad="38100" dist="38100" dir="2700000" algn="tl">
                    <a:srgbClr val="000000">
                      <a:alpha val="43137"/>
                    </a:srgbClr>
                  </a:outerShdw>
                </a:effectLst>
                <a:latin typeface="+mn-lt"/>
                <a:ea typeface="+mn-ea"/>
                <a:cs typeface="Ali-A-Sharif" pitchFamily="2" charset="-78"/>
              </a:rPr>
              <a:t>بابن خلدون.</a:t>
            </a:r>
            <a:r>
              <a:rPr lang="en-US" sz="2800" dirty="0"/>
              <a:t/>
            </a:r>
            <a:br>
              <a:rPr lang="en-US" sz="2800" dirty="0"/>
            </a:br>
            <a:endParaRPr lang="en-US" sz="2800" b="1" dirty="0">
              <a:solidFill>
                <a:srgbClr val="0070C0"/>
              </a:solidFill>
              <a:effectLst>
                <a:outerShdw blurRad="38100" dist="38100" dir="2700000" algn="tl">
                  <a:srgbClr val="000000">
                    <a:alpha val="43137"/>
                  </a:srgbClr>
                </a:outerShdw>
              </a:effectLst>
              <a:latin typeface="+mn-lt"/>
              <a:ea typeface="+mn-ea"/>
              <a:cs typeface="Ali-A-Sharif" pitchFamily="2" charset="-78"/>
            </a:endParaRPr>
          </a:p>
        </p:txBody>
      </p:sp>
    </p:spTree>
    <p:extLst>
      <p:ext uri="{BB962C8B-B14F-4D97-AF65-F5344CB8AC3E}">
        <p14:creationId xmlns:p14="http://schemas.microsoft.com/office/powerpoint/2010/main" val="78735032"/>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35527"/>
            <a:ext cx="12095018" cy="6511638"/>
          </a:xfrm>
        </p:spPr>
        <p:txBody>
          <a:bodyPr>
            <a:noAutofit/>
          </a:bodyPr>
          <a:lstStyle/>
          <a:p>
            <a:pPr algn="r" rtl="1">
              <a:lnSpc>
                <a:spcPct val="150000"/>
              </a:lnSpc>
            </a:pPr>
            <a:r>
              <a:rPr lang="ar-IQ" sz="1400" b="1" dirty="0" smtClean="0">
                <a:solidFill>
                  <a:srgbClr val="FF0000"/>
                </a:solidFill>
                <a:effectLst>
                  <a:outerShdw blurRad="38100" dist="38100" dir="2700000" algn="tl">
                    <a:srgbClr val="000000">
                      <a:alpha val="43137"/>
                    </a:srgbClr>
                  </a:outerShdw>
                </a:effectLst>
                <a:latin typeface="+mn-lt"/>
                <a:ea typeface="+mn-ea"/>
                <a:cs typeface="Ali-A-Jiddah" pitchFamily="2" charset="-78"/>
              </a:rPr>
              <a:t/>
            </a:r>
            <a:br>
              <a:rPr lang="ar-IQ" sz="1400" b="1" dirty="0" smtClean="0">
                <a:solidFill>
                  <a:srgbClr val="FF0000"/>
                </a:solidFill>
                <a:effectLst>
                  <a:outerShdw blurRad="38100" dist="38100" dir="2700000" algn="tl">
                    <a:srgbClr val="000000">
                      <a:alpha val="43137"/>
                    </a:srgbClr>
                  </a:outerShdw>
                </a:effectLst>
                <a:latin typeface="+mn-lt"/>
                <a:ea typeface="+mn-ea"/>
                <a:cs typeface="Ali-A-Jiddah" pitchFamily="2" charset="-78"/>
              </a:rPr>
            </a:br>
            <a:r>
              <a:rPr lang="ar-SA" sz="4000" b="1" dirty="0" smtClean="0">
                <a:solidFill>
                  <a:srgbClr val="FF0000"/>
                </a:solidFill>
                <a:effectLst>
                  <a:outerShdw blurRad="38100" dist="38100" dir="2700000" algn="tl">
                    <a:srgbClr val="000000">
                      <a:alpha val="43137"/>
                    </a:srgbClr>
                  </a:outerShdw>
                </a:effectLst>
                <a:latin typeface="+mn-lt"/>
                <a:ea typeface="+mn-ea"/>
                <a:cs typeface="MCS TOPAZ HIGH VER60" pitchFamily="2" charset="-78"/>
              </a:rPr>
              <a:t>1</a:t>
            </a:r>
            <a:r>
              <a:rPr lang="ar-SA" sz="4000" b="1" dirty="0" smtClean="0">
                <a:solidFill>
                  <a:srgbClr val="FF0000"/>
                </a:solidFill>
                <a:effectLst>
                  <a:outerShdw blurRad="38100" dist="38100" dir="2700000" algn="tl">
                    <a:srgbClr val="000000">
                      <a:alpha val="43137"/>
                    </a:srgbClr>
                  </a:outerShdw>
                </a:effectLst>
                <a:latin typeface="+mn-lt"/>
                <a:ea typeface="+mn-ea"/>
                <a:cs typeface="Ali-A-Jiddah" pitchFamily="2" charset="-78"/>
              </a:rPr>
              <a:t>- </a:t>
            </a:r>
            <a:r>
              <a:rPr lang="ar-SA" sz="4000" b="1" dirty="0">
                <a:solidFill>
                  <a:srgbClr val="FF0000"/>
                </a:solidFill>
                <a:effectLst>
                  <a:outerShdw blurRad="38100" dist="38100" dir="2700000" algn="tl">
                    <a:srgbClr val="000000">
                      <a:alpha val="43137"/>
                    </a:srgbClr>
                  </a:outerShdw>
                </a:effectLst>
                <a:latin typeface="+mn-lt"/>
                <a:ea typeface="+mn-ea"/>
                <a:cs typeface="Ali-A-Jiddah" pitchFamily="2" charset="-78"/>
              </a:rPr>
              <a:t>ابن سينا (</a:t>
            </a:r>
            <a:r>
              <a:rPr lang="ar-SA" sz="4000" b="1" dirty="0">
                <a:solidFill>
                  <a:srgbClr val="FF0000"/>
                </a:solidFill>
                <a:effectLst>
                  <a:outerShdw blurRad="38100" dist="38100" dir="2700000" algn="tl">
                    <a:srgbClr val="000000">
                      <a:alpha val="43137"/>
                    </a:srgbClr>
                  </a:outerShdw>
                </a:effectLst>
                <a:latin typeface="Hacen Saudi Arabia" pitchFamily="2" charset="-78"/>
                <a:ea typeface="+mn-ea"/>
                <a:cs typeface="Hacen Saudi Arabia" pitchFamily="2" charset="-78"/>
              </a:rPr>
              <a:t>980</a:t>
            </a:r>
            <a:r>
              <a:rPr lang="ar-SA" sz="4000" b="1" dirty="0">
                <a:solidFill>
                  <a:srgbClr val="FF0000"/>
                </a:solidFill>
                <a:effectLst>
                  <a:outerShdw blurRad="38100" dist="38100" dir="2700000" algn="tl">
                    <a:srgbClr val="000000">
                      <a:alpha val="43137"/>
                    </a:srgbClr>
                  </a:outerShdw>
                </a:effectLst>
                <a:latin typeface="+mn-lt"/>
                <a:ea typeface="+mn-ea"/>
                <a:cs typeface="Ali-A-Jiddah" pitchFamily="2" charset="-78"/>
              </a:rPr>
              <a:t>م- </a:t>
            </a:r>
            <a:r>
              <a:rPr lang="ar-SA" sz="4000" b="1" dirty="0">
                <a:solidFill>
                  <a:srgbClr val="FF0000"/>
                </a:solidFill>
                <a:effectLst>
                  <a:outerShdw blurRad="38100" dist="38100" dir="2700000" algn="tl">
                    <a:srgbClr val="000000">
                      <a:alpha val="43137"/>
                    </a:srgbClr>
                  </a:outerShdw>
                </a:effectLst>
                <a:latin typeface="Hacen Saudi Arabia" pitchFamily="2" charset="-78"/>
                <a:ea typeface="+mn-ea"/>
                <a:cs typeface="Hacen Saudi Arabia" pitchFamily="2" charset="-78"/>
              </a:rPr>
              <a:t>1037</a:t>
            </a:r>
            <a:r>
              <a:rPr lang="ar-SA" sz="4000" b="1" dirty="0">
                <a:solidFill>
                  <a:srgbClr val="FF0000"/>
                </a:solidFill>
                <a:effectLst>
                  <a:outerShdw blurRad="38100" dist="38100" dir="2700000" algn="tl">
                    <a:srgbClr val="000000">
                      <a:alpha val="43137"/>
                    </a:srgbClr>
                  </a:outerShdw>
                </a:effectLst>
                <a:latin typeface="+mn-lt"/>
                <a:ea typeface="+mn-ea"/>
                <a:cs typeface="Ali-A-Jiddah" pitchFamily="2" charset="-78"/>
              </a:rPr>
              <a:t>م):</a:t>
            </a:r>
            <a:r>
              <a:rPr lang="en-US" sz="3600" b="1" dirty="0">
                <a:effectLst>
                  <a:outerShdw blurRad="38100" dist="38100" dir="2700000" algn="tl">
                    <a:srgbClr val="000000">
                      <a:alpha val="43137"/>
                    </a:srgbClr>
                  </a:outerShdw>
                </a:effectLst>
                <a:latin typeface="+mn-lt"/>
                <a:ea typeface="+mn-ea"/>
                <a:cs typeface="Ali-A-Sharif" pitchFamily="2" charset="-78"/>
              </a:rPr>
              <a:t/>
            </a:r>
            <a:br>
              <a:rPr lang="en-US" sz="3600" b="1" dirty="0">
                <a:effectLst>
                  <a:outerShdw blurRad="38100" dist="38100" dir="2700000" algn="tl">
                    <a:srgbClr val="000000">
                      <a:alpha val="43137"/>
                    </a:srgbClr>
                  </a:outerShdw>
                </a:effectLst>
                <a:latin typeface="+mn-lt"/>
                <a:ea typeface="+mn-ea"/>
                <a:cs typeface="Ali-A-Sharif" pitchFamily="2" charset="-78"/>
              </a:rPr>
            </a:br>
            <a:r>
              <a:rPr lang="ar-SA" sz="3600" b="1" dirty="0">
                <a:effectLst>
                  <a:outerShdw blurRad="38100" dist="38100" dir="2700000" algn="tl">
                    <a:srgbClr val="000000">
                      <a:alpha val="43137"/>
                    </a:srgbClr>
                  </a:outerShdw>
                </a:effectLst>
                <a:latin typeface="+mn-lt"/>
                <a:ea typeface="+mn-ea"/>
                <a:cs typeface="Ali-A-Sharif" pitchFamily="2" charset="-78"/>
              </a:rPr>
              <a:t>هو الشيخ أبو علي الحسين بن عبد الله بن علي بن سينا، وكلمة شيخ تعني الأستاذ وقد لقب</a:t>
            </a:r>
            <a:r>
              <a:rPr lang="en-US" sz="3600" b="1" dirty="0">
                <a:effectLst>
                  <a:outerShdw blurRad="38100" dist="38100" dir="2700000" algn="tl">
                    <a:srgbClr val="000000">
                      <a:alpha val="43137"/>
                    </a:srgbClr>
                  </a:outerShdw>
                </a:effectLst>
                <a:latin typeface="+mn-lt"/>
                <a:ea typeface="+mn-ea"/>
                <a:cs typeface="Ali-A-Sharif" pitchFamily="2" charset="-78"/>
              </a:rPr>
              <a:t/>
            </a:r>
            <a:br>
              <a:rPr lang="en-US" sz="3600" b="1" dirty="0">
                <a:effectLst>
                  <a:outerShdw blurRad="38100" dist="38100" dir="2700000" algn="tl">
                    <a:srgbClr val="000000">
                      <a:alpha val="43137"/>
                    </a:srgbClr>
                  </a:outerShdw>
                </a:effectLst>
                <a:latin typeface="+mn-lt"/>
                <a:ea typeface="+mn-ea"/>
                <a:cs typeface="Ali-A-Sharif" pitchFamily="2" charset="-78"/>
              </a:rPr>
            </a:br>
            <a:r>
              <a:rPr lang="ar-SA" sz="3600" b="1" dirty="0" smtClean="0">
                <a:effectLst>
                  <a:outerShdw blurRad="38100" dist="38100" dir="2700000" algn="tl">
                    <a:srgbClr val="000000">
                      <a:alpha val="43137"/>
                    </a:srgbClr>
                  </a:outerShdw>
                </a:effectLst>
                <a:latin typeface="+mn-lt"/>
                <a:ea typeface="+mn-ea"/>
                <a:cs typeface="Ali-A-Sharif" pitchFamily="2" charset="-78"/>
              </a:rPr>
              <a:t>بالر</a:t>
            </a:r>
            <a:r>
              <a:rPr lang="ar-IQ" sz="3600" b="1" dirty="0" smtClean="0">
                <a:effectLst>
                  <a:outerShdw blurRad="38100" dist="38100" dir="2700000" algn="tl">
                    <a:srgbClr val="000000">
                      <a:alpha val="43137"/>
                    </a:srgbClr>
                  </a:outerShdw>
                </a:effectLst>
                <a:latin typeface="+mn-lt"/>
                <a:ea typeface="+mn-ea"/>
                <a:cs typeface="Ali-A-Sharif" pitchFamily="2" charset="-78"/>
              </a:rPr>
              <a:t>َّ</a:t>
            </a:r>
            <a:r>
              <a:rPr lang="ar-SA" sz="3600" b="1" dirty="0" smtClean="0">
                <a:effectLst>
                  <a:outerShdw blurRad="38100" dist="38100" dir="2700000" algn="tl">
                    <a:srgbClr val="000000">
                      <a:alpha val="43137"/>
                    </a:srgbClr>
                  </a:outerShdw>
                </a:effectLst>
                <a:latin typeface="+mn-lt"/>
                <a:ea typeface="+mn-ea"/>
                <a:cs typeface="Ali-A-Sharif" pitchFamily="2" charset="-78"/>
              </a:rPr>
              <a:t>ئيس </a:t>
            </a:r>
            <a:r>
              <a:rPr lang="ar-SA" sz="3600" b="1" dirty="0">
                <a:effectLst>
                  <a:outerShdw blurRad="38100" dist="38100" dir="2700000" algn="tl">
                    <a:srgbClr val="000000">
                      <a:alpha val="43137"/>
                    </a:srgbClr>
                  </a:outerShdw>
                </a:effectLst>
                <a:latin typeface="+mn-lt"/>
                <a:ea typeface="+mn-ea"/>
                <a:cs typeface="Ali-A-Sharif" pitchFamily="2" charset="-78"/>
              </a:rPr>
              <a:t>لأنّه اشتغل </a:t>
            </a:r>
            <a:r>
              <a:rPr lang="ar-SA" sz="3600" b="1" dirty="0" smtClean="0">
                <a:effectLst>
                  <a:outerShdw blurRad="38100" dist="38100" dir="2700000" algn="tl">
                    <a:srgbClr val="000000">
                      <a:alpha val="43137"/>
                    </a:srgbClr>
                  </a:outerShdw>
                </a:effectLst>
                <a:latin typeface="+mn-lt"/>
                <a:ea typeface="+mn-ea"/>
                <a:cs typeface="Ali-A-Sharif" pitchFamily="2" charset="-78"/>
              </a:rPr>
              <a:t>بالس</a:t>
            </a:r>
            <a:r>
              <a:rPr lang="ar-IQ" sz="3600" b="1" dirty="0" smtClean="0">
                <a:effectLst>
                  <a:outerShdw blurRad="38100" dist="38100" dir="2700000" algn="tl">
                    <a:srgbClr val="000000">
                      <a:alpha val="43137"/>
                    </a:srgbClr>
                  </a:outerShdw>
                </a:effectLst>
                <a:latin typeface="+mn-lt"/>
                <a:ea typeface="+mn-ea"/>
                <a:cs typeface="Ali-A-Sharif" pitchFamily="2" charset="-78"/>
              </a:rPr>
              <a:t>ِّ</a:t>
            </a:r>
            <a:r>
              <a:rPr lang="ar-SA" sz="3600" b="1" dirty="0" smtClean="0">
                <a:effectLst>
                  <a:outerShdw blurRad="38100" dist="38100" dir="2700000" algn="tl">
                    <a:srgbClr val="000000">
                      <a:alpha val="43137"/>
                    </a:srgbClr>
                  </a:outerShdw>
                </a:effectLst>
                <a:latin typeface="+mn-lt"/>
                <a:ea typeface="+mn-ea"/>
                <a:cs typeface="Ali-A-Sharif" pitchFamily="2" charset="-78"/>
              </a:rPr>
              <a:t>ياسة </a:t>
            </a:r>
            <a:r>
              <a:rPr lang="ar-SA" sz="3600" b="1" dirty="0">
                <a:effectLst>
                  <a:outerShdw blurRad="38100" dist="38100" dir="2700000" algn="tl">
                    <a:srgbClr val="000000">
                      <a:alpha val="43137"/>
                    </a:srgbClr>
                  </a:outerShdw>
                </a:effectLst>
                <a:latin typeface="+mn-lt"/>
                <a:ea typeface="+mn-ea"/>
                <a:cs typeface="Ali-A-Sharif" pitchFamily="2" charset="-78"/>
              </a:rPr>
              <a:t>وشغل منصب الوزارة.</a:t>
            </a:r>
            <a:r>
              <a:rPr lang="en-US" sz="3600" b="1" dirty="0">
                <a:effectLst>
                  <a:outerShdw blurRad="38100" dist="38100" dir="2700000" algn="tl">
                    <a:srgbClr val="000000">
                      <a:alpha val="43137"/>
                    </a:srgbClr>
                  </a:outerShdw>
                </a:effectLst>
                <a:latin typeface="+mn-lt"/>
                <a:ea typeface="+mn-ea"/>
                <a:cs typeface="Ali-A-Sharif" pitchFamily="2" charset="-78"/>
              </a:rPr>
              <a:t/>
            </a:r>
            <a:br>
              <a:rPr lang="en-US" sz="3600" b="1" dirty="0">
                <a:effectLst>
                  <a:outerShdw blurRad="38100" dist="38100" dir="2700000" algn="tl">
                    <a:srgbClr val="000000">
                      <a:alpha val="43137"/>
                    </a:srgbClr>
                  </a:outerShdw>
                </a:effectLst>
                <a:latin typeface="+mn-lt"/>
                <a:ea typeface="+mn-ea"/>
                <a:cs typeface="Ali-A-Sharif" pitchFamily="2" charset="-78"/>
              </a:rPr>
            </a:br>
            <a:r>
              <a:rPr lang="ar-SA" sz="3600" b="1" dirty="0" smtClean="0">
                <a:solidFill>
                  <a:srgbClr val="0070C0"/>
                </a:solidFill>
                <a:effectLst>
                  <a:outerShdw blurRad="38100" dist="38100" dir="2700000" algn="tl">
                    <a:srgbClr val="000000">
                      <a:alpha val="43137"/>
                    </a:srgbClr>
                  </a:outerShdw>
                </a:effectLst>
                <a:latin typeface="+mn-lt"/>
                <a:ea typeface="+mn-ea"/>
                <a:cs typeface="Ali-A-Jiddah" pitchFamily="2" charset="-78"/>
              </a:rPr>
              <a:t>أب</a:t>
            </a:r>
            <a:r>
              <a:rPr lang="ar-IQ" sz="3600" b="1" dirty="0" smtClean="0">
                <a:solidFill>
                  <a:srgbClr val="0070C0"/>
                </a:solidFill>
                <a:effectLst>
                  <a:outerShdw blurRad="38100" dist="38100" dir="2700000" algn="tl">
                    <a:srgbClr val="000000">
                      <a:alpha val="43137"/>
                    </a:srgbClr>
                  </a:outerShdw>
                </a:effectLst>
                <a:latin typeface="+mn-lt"/>
                <a:ea typeface="+mn-ea"/>
                <a:cs typeface="Ali-A-Jiddah" pitchFamily="2" charset="-78"/>
              </a:rPr>
              <a:t>ــــ</a:t>
            </a:r>
            <a:r>
              <a:rPr lang="ar-SA" sz="3600" b="1" dirty="0" smtClean="0">
                <a:solidFill>
                  <a:srgbClr val="0070C0"/>
                </a:solidFill>
                <a:effectLst>
                  <a:outerShdw blurRad="38100" dist="38100" dir="2700000" algn="tl">
                    <a:srgbClr val="000000">
                      <a:alpha val="43137"/>
                    </a:srgbClr>
                  </a:outerShdw>
                </a:effectLst>
                <a:latin typeface="+mn-lt"/>
                <a:ea typeface="+mn-ea"/>
                <a:cs typeface="Ali-A-Jiddah" pitchFamily="2" charset="-78"/>
              </a:rPr>
              <a:t>رز</a:t>
            </a:r>
            <a:r>
              <a:rPr lang="en-US" sz="3600" b="1" dirty="0" smtClean="0">
                <a:solidFill>
                  <a:srgbClr val="0070C0"/>
                </a:solidFill>
                <a:effectLst>
                  <a:outerShdw blurRad="38100" dist="38100" dir="2700000" algn="tl">
                    <a:srgbClr val="000000">
                      <a:alpha val="43137"/>
                    </a:srgbClr>
                  </a:outerShdw>
                </a:effectLst>
                <a:latin typeface="+mn-lt"/>
                <a:ea typeface="+mn-ea"/>
                <a:cs typeface="Ali-A-Jiddah" pitchFamily="2" charset="-78"/>
              </a:rPr>
              <a:t> </a:t>
            </a:r>
            <a:r>
              <a:rPr lang="ar-SA" sz="3600" b="1" dirty="0" smtClean="0">
                <a:solidFill>
                  <a:srgbClr val="0070C0"/>
                </a:solidFill>
                <a:effectLst>
                  <a:outerShdw blurRad="38100" dist="38100" dir="2700000" algn="tl">
                    <a:srgbClr val="000000">
                      <a:alpha val="43137"/>
                    </a:srgbClr>
                  </a:outerShdw>
                </a:effectLst>
                <a:latin typeface="+mn-lt"/>
                <a:ea typeface="+mn-ea"/>
                <a:cs typeface="Ali-A-Jiddah" pitchFamily="2" charset="-78"/>
              </a:rPr>
              <a:t> آرائ</a:t>
            </a:r>
            <a:r>
              <a:rPr lang="ar-IQ" sz="3600" b="1" dirty="0" smtClean="0">
                <a:solidFill>
                  <a:srgbClr val="0070C0"/>
                </a:solidFill>
                <a:effectLst>
                  <a:outerShdw blurRad="38100" dist="38100" dir="2700000" algn="tl">
                    <a:srgbClr val="000000">
                      <a:alpha val="43137"/>
                    </a:srgbClr>
                  </a:outerShdw>
                </a:effectLst>
                <a:latin typeface="+mn-lt"/>
                <a:ea typeface="+mn-ea"/>
                <a:cs typeface="Ali-A-Jiddah" pitchFamily="2" charset="-78"/>
              </a:rPr>
              <a:t>ــــ</a:t>
            </a:r>
            <a:r>
              <a:rPr lang="ar-SA" sz="3600" b="1" dirty="0" smtClean="0">
                <a:solidFill>
                  <a:srgbClr val="0070C0"/>
                </a:solidFill>
                <a:effectLst>
                  <a:outerShdw blurRad="38100" dist="38100" dir="2700000" algn="tl">
                    <a:srgbClr val="000000">
                      <a:alpha val="43137"/>
                    </a:srgbClr>
                  </a:outerShdw>
                </a:effectLst>
                <a:latin typeface="+mn-lt"/>
                <a:ea typeface="+mn-ea"/>
                <a:cs typeface="Ali-A-Jiddah" pitchFamily="2" charset="-78"/>
              </a:rPr>
              <a:t>ه</a:t>
            </a:r>
            <a:r>
              <a:rPr lang="en-US" sz="3600" b="1" dirty="0" smtClean="0">
                <a:solidFill>
                  <a:srgbClr val="0070C0"/>
                </a:solidFill>
                <a:effectLst>
                  <a:outerShdw blurRad="38100" dist="38100" dir="2700000" algn="tl">
                    <a:srgbClr val="000000">
                      <a:alpha val="43137"/>
                    </a:srgbClr>
                  </a:outerShdw>
                </a:effectLst>
                <a:latin typeface="+mn-lt"/>
                <a:ea typeface="+mn-ea"/>
                <a:cs typeface="Ali-A-Jiddah" pitchFamily="2" charset="-78"/>
              </a:rPr>
              <a:t> </a:t>
            </a:r>
            <a:r>
              <a:rPr lang="en-US" sz="3200" b="1" dirty="0">
                <a:solidFill>
                  <a:srgbClr val="0070C0"/>
                </a:solidFill>
                <a:effectLst>
                  <a:outerShdw blurRad="38100" dist="38100" dir="2700000" algn="tl">
                    <a:srgbClr val="000000">
                      <a:alpha val="43137"/>
                    </a:srgbClr>
                  </a:outerShdw>
                </a:effectLst>
                <a:latin typeface="+mn-lt"/>
                <a:ea typeface="+mn-ea"/>
                <a:cs typeface="Ali-A-Jiddah" pitchFamily="2" charset="-78"/>
              </a:rPr>
              <a:t>:</a:t>
            </a:r>
            <a:r>
              <a:rPr lang="en-US" sz="3600" b="1" dirty="0">
                <a:effectLst>
                  <a:outerShdw blurRad="38100" dist="38100" dir="2700000" algn="tl">
                    <a:srgbClr val="000000">
                      <a:alpha val="43137"/>
                    </a:srgbClr>
                  </a:outerShdw>
                </a:effectLst>
                <a:latin typeface="+mn-lt"/>
                <a:ea typeface="+mn-ea"/>
                <a:cs typeface="Ali-A-Sharif" pitchFamily="2" charset="-78"/>
              </a:rPr>
              <a:t/>
            </a:r>
            <a:br>
              <a:rPr lang="en-US" sz="3600" b="1" dirty="0">
                <a:effectLst>
                  <a:outerShdw blurRad="38100" dist="38100" dir="2700000" algn="tl">
                    <a:srgbClr val="000000">
                      <a:alpha val="43137"/>
                    </a:srgbClr>
                  </a:outerShdw>
                </a:effectLst>
                <a:latin typeface="+mn-lt"/>
                <a:ea typeface="+mn-ea"/>
                <a:cs typeface="Ali-A-Sharif" pitchFamily="2" charset="-78"/>
              </a:rPr>
            </a:br>
            <a:r>
              <a:rPr lang="ar-SA" sz="3600" b="1" dirty="0">
                <a:effectLst>
                  <a:outerShdw blurRad="38100" dist="38100" dir="2700000" algn="tl">
                    <a:srgbClr val="000000">
                      <a:alpha val="43137"/>
                    </a:srgbClr>
                  </a:outerShdw>
                </a:effectLst>
                <a:latin typeface="+mn-lt"/>
                <a:ea typeface="+mn-ea"/>
                <a:cs typeface="Ali-A-Sharif" pitchFamily="2" charset="-78"/>
              </a:rPr>
              <a:t>لقد بحث في طبيعة علم </a:t>
            </a:r>
            <a:r>
              <a:rPr lang="ar-SA" sz="3600" b="1" dirty="0" smtClean="0">
                <a:effectLst>
                  <a:outerShdw blurRad="38100" dist="38100" dir="2700000" algn="tl">
                    <a:srgbClr val="000000">
                      <a:alpha val="43137"/>
                    </a:srgbClr>
                  </a:outerShdw>
                </a:effectLst>
                <a:latin typeface="+mn-lt"/>
                <a:ea typeface="+mn-ea"/>
                <a:cs typeface="Ali-A-Sharif" pitchFamily="2" charset="-78"/>
              </a:rPr>
              <a:t>الن</a:t>
            </a:r>
            <a:r>
              <a:rPr lang="ar-IQ" sz="3600" b="1" dirty="0" smtClean="0">
                <a:effectLst>
                  <a:outerShdw blurRad="38100" dist="38100" dir="2700000" algn="tl">
                    <a:srgbClr val="000000">
                      <a:alpha val="43137"/>
                    </a:srgbClr>
                  </a:outerShdw>
                </a:effectLst>
                <a:latin typeface="+mn-lt"/>
                <a:ea typeface="+mn-ea"/>
                <a:cs typeface="Ali-A-Sharif" pitchFamily="2" charset="-78"/>
              </a:rPr>
              <a:t>َّ</a:t>
            </a:r>
            <a:r>
              <a:rPr lang="ar-SA" sz="3600" b="1" dirty="0" smtClean="0">
                <a:effectLst>
                  <a:outerShdw blurRad="38100" dist="38100" dir="2700000" algn="tl">
                    <a:srgbClr val="000000">
                      <a:alpha val="43137"/>
                    </a:srgbClr>
                  </a:outerShdw>
                </a:effectLst>
                <a:latin typeface="+mn-lt"/>
                <a:ea typeface="+mn-ea"/>
                <a:cs typeface="Ali-A-Sharif" pitchFamily="2" charset="-78"/>
              </a:rPr>
              <a:t>فس </a:t>
            </a:r>
            <a:r>
              <a:rPr lang="ar-SA" sz="3600" b="1" dirty="0">
                <a:effectLst>
                  <a:outerShdw blurRad="38100" dist="38100" dir="2700000" algn="tl">
                    <a:srgbClr val="000000">
                      <a:alpha val="43137"/>
                    </a:srgbClr>
                  </a:outerShdw>
                </a:effectLst>
                <a:latin typeface="+mn-lt"/>
                <a:ea typeface="+mn-ea"/>
                <a:cs typeface="Ali-A-Sharif" pitchFamily="2" charset="-78"/>
              </a:rPr>
              <a:t>وصنفها إلى ثلاث أقسام</a:t>
            </a:r>
            <a:r>
              <a:rPr lang="en-US" sz="1200" b="1" dirty="0">
                <a:effectLst>
                  <a:outerShdw blurRad="38100" dist="38100" dir="2700000" algn="tl">
                    <a:srgbClr val="000000">
                      <a:alpha val="43137"/>
                    </a:srgbClr>
                  </a:outerShdw>
                </a:effectLst>
                <a:latin typeface="+mn-lt"/>
                <a:ea typeface="+mn-ea"/>
                <a:cs typeface="Ali-A-Sharif" pitchFamily="2" charset="-78"/>
              </a:rPr>
              <a:t> </a:t>
            </a:r>
            <a:r>
              <a:rPr lang="ar-IQ" sz="1200" b="1" dirty="0" smtClean="0">
                <a:effectLst>
                  <a:outerShdw blurRad="38100" dist="38100" dir="2700000" algn="tl">
                    <a:srgbClr val="000000">
                      <a:alpha val="43137"/>
                    </a:srgbClr>
                  </a:outerShdw>
                </a:effectLst>
                <a:latin typeface="+mn-lt"/>
                <a:ea typeface="+mn-ea"/>
                <a:cs typeface="Ali-A-Sharif" pitchFamily="2" charset="-78"/>
              </a:rPr>
              <a:t> </a:t>
            </a:r>
            <a:r>
              <a:rPr lang="en-US" sz="3600" b="1" dirty="0" smtClean="0">
                <a:effectLst>
                  <a:outerShdw blurRad="38100" dist="38100" dir="2700000" algn="tl">
                    <a:srgbClr val="000000">
                      <a:alpha val="43137"/>
                    </a:srgbClr>
                  </a:outerShdw>
                </a:effectLst>
                <a:latin typeface="+mn-lt"/>
                <a:ea typeface="+mn-ea"/>
                <a:cs typeface="Ali-A-Sharif" pitchFamily="2" charset="-78"/>
              </a:rPr>
              <a:t>:</a:t>
            </a:r>
            <a:r>
              <a:rPr lang="ar-IQ" sz="3600" b="1" dirty="0" smtClean="0">
                <a:effectLst>
                  <a:outerShdw blurRad="38100" dist="38100" dir="2700000" algn="tl">
                    <a:srgbClr val="000000">
                      <a:alpha val="43137"/>
                    </a:srgbClr>
                  </a:outerShdw>
                </a:effectLst>
                <a:latin typeface="+mn-lt"/>
                <a:ea typeface="+mn-ea"/>
                <a:cs typeface="Ali-A-Sharif" pitchFamily="2" charset="-78"/>
              </a:rPr>
              <a:t>-</a:t>
            </a:r>
            <a:r>
              <a:rPr lang="en-US" sz="3600" b="1" dirty="0">
                <a:effectLst>
                  <a:outerShdw blurRad="38100" dist="38100" dir="2700000" algn="tl">
                    <a:srgbClr val="000000">
                      <a:alpha val="43137"/>
                    </a:srgbClr>
                  </a:outerShdw>
                </a:effectLst>
                <a:latin typeface="+mn-lt"/>
                <a:ea typeface="+mn-ea"/>
                <a:cs typeface="Ali-A-Sharif" pitchFamily="2" charset="-78"/>
              </a:rPr>
              <a:t/>
            </a:r>
            <a:br>
              <a:rPr lang="en-US" sz="3600" b="1" dirty="0">
                <a:effectLst>
                  <a:outerShdw blurRad="38100" dist="38100" dir="2700000" algn="tl">
                    <a:srgbClr val="000000">
                      <a:alpha val="43137"/>
                    </a:srgbClr>
                  </a:outerShdw>
                </a:effectLst>
                <a:latin typeface="+mn-lt"/>
                <a:ea typeface="+mn-ea"/>
                <a:cs typeface="Ali-A-Sharif" pitchFamily="2" charset="-78"/>
              </a:rPr>
            </a:br>
            <a:r>
              <a:rPr lang="ar-SA" sz="4000" b="1" dirty="0">
                <a:solidFill>
                  <a:srgbClr val="7030A0"/>
                </a:solidFill>
                <a:effectLst>
                  <a:outerShdw blurRad="38100" dist="38100" dir="2700000" algn="tl">
                    <a:srgbClr val="000000">
                      <a:alpha val="43137"/>
                    </a:srgbClr>
                  </a:outerShdw>
                </a:effectLst>
                <a:latin typeface="+mn-lt"/>
                <a:ea typeface="+mn-ea"/>
                <a:cs typeface="Ali-A-Sharif" pitchFamily="2" charset="-78"/>
              </a:rPr>
              <a:t>أ- </a:t>
            </a:r>
            <a:r>
              <a:rPr lang="ar-SA" sz="4000" b="1" dirty="0" smtClean="0">
                <a:solidFill>
                  <a:srgbClr val="7030A0"/>
                </a:solidFill>
                <a:effectLst>
                  <a:outerShdw blurRad="38100" dist="38100" dir="2700000" algn="tl">
                    <a:srgbClr val="000000">
                      <a:alpha val="43137"/>
                    </a:srgbClr>
                  </a:outerShdw>
                </a:effectLst>
                <a:latin typeface="+mn-lt"/>
                <a:ea typeface="+mn-ea"/>
                <a:cs typeface="Ali-A-Sharif" pitchFamily="2" charset="-78"/>
              </a:rPr>
              <a:t>الن</a:t>
            </a:r>
            <a:r>
              <a:rPr lang="ar-IQ" sz="4000" b="1" dirty="0" smtClean="0">
                <a:solidFill>
                  <a:srgbClr val="7030A0"/>
                </a:solidFill>
                <a:effectLst>
                  <a:outerShdw blurRad="38100" dist="38100" dir="2700000" algn="tl">
                    <a:srgbClr val="000000">
                      <a:alpha val="43137"/>
                    </a:srgbClr>
                  </a:outerShdw>
                </a:effectLst>
                <a:latin typeface="+mn-lt"/>
                <a:ea typeface="+mn-ea"/>
                <a:cs typeface="Ali-A-Sharif" pitchFamily="2" charset="-78"/>
              </a:rPr>
              <a:t>َّ</a:t>
            </a:r>
            <a:r>
              <a:rPr lang="ar-SA" sz="4000" b="1" dirty="0" smtClean="0">
                <a:solidFill>
                  <a:srgbClr val="7030A0"/>
                </a:solidFill>
                <a:effectLst>
                  <a:outerShdw blurRad="38100" dist="38100" dir="2700000" algn="tl">
                    <a:srgbClr val="000000">
                      <a:alpha val="43137"/>
                    </a:srgbClr>
                  </a:outerShdw>
                </a:effectLst>
                <a:latin typeface="+mn-lt"/>
                <a:ea typeface="+mn-ea"/>
                <a:cs typeface="Ali-A-Sharif" pitchFamily="2" charset="-78"/>
              </a:rPr>
              <a:t>فس الن</a:t>
            </a:r>
            <a:r>
              <a:rPr lang="ar-IQ" sz="4000" b="1" dirty="0" smtClean="0">
                <a:solidFill>
                  <a:srgbClr val="7030A0"/>
                </a:solidFill>
                <a:effectLst>
                  <a:outerShdw blurRad="38100" dist="38100" dir="2700000" algn="tl">
                    <a:srgbClr val="000000">
                      <a:alpha val="43137"/>
                    </a:srgbClr>
                  </a:outerShdw>
                </a:effectLst>
                <a:latin typeface="+mn-lt"/>
                <a:ea typeface="+mn-ea"/>
                <a:cs typeface="Ali-A-Sharif" pitchFamily="2" charset="-78"/>
              </a:rPr>
              <a:t>َّ</a:t>
            </a:r>
            <a:r>
              <a:rPr lang="ar-SA" sz="4000" b="1" dirty="0" smtClean="0">
                <a:solidFill>
                  <a:srgbClr val="7030A0"/>
                </a:solidFill>
                <a:effectLst>
                  <a:outerShdw blurRad="38100" dist="38100" dir="2700000" algn="tl">
                    <a:srgbClr val="000000">
                      <a:alpha val="43137"/>
                    </a:srgbClr>
                  </a:outerShdw>
                </a:effectLst>
                <a:latin typeface="+mn-lt"/>
                <a:ea typeface="+mn-ea"/>
                <a:cs typeface="Ali-A-Sharif" pitchFamily="2" charset="-78"/>
              </a:rPr>
              <a:t>باتي</a:t>
            </a:r>
            <a:r>
              <a:rPr lang="ar-IQ" sz="4000" b="1" dirty="0" smtClean="0">
                <a:solidFill>
                  <a:srgbClr val="7030A0"/>
                </a:solidFill>
                <a:effectLst>
                  <a:outerShdw blurRad="38100" dist="38100" dir="2700000" algn="tl">
                    <a:srgbClr val="000000">
                      <a:alpha val="43137"/>
                    </a:srgbClr>
                  </a:outerShdw>
                </a:effectLst>
                <a:latin typeface="+mn-lt"/>
                <a:ea typeface="+mn-ea"/>
                <a:cs typeface="Ali-A-Sharif" pitchFamily="2" charset="-78"/>
              </a:rPr>
              <a:t>َّ</a:t>
            </a:r>
            <a:r>
              <a:rPr lang="ar-SA" sz="4000" b="1" dirty="0" smtClean="0">
                <a:solidFill>
                  <a:srgbClr val="7030A0"/>
                </a:solidFill>
                <a:effectLst>
                  <a:outerShdw blurRad="38100" dist="38100" dir="2700000" algn="tl">
                    <a:srgbClr val="000000">
                      <a:alpha val="43137"/>
                    </a:srgbClr>
                  </a:outerShdw>
                </a:effectLst>
                <a:latin typeface="+mn-lt"/>
                <a:ea typeface="+mn-ea"/>
                <a:cs typeface="Ali-A-Sharif" pitchFamily="2" charset="-78"/>
              </a:rPr>
              <a:t>ة</a:t>
            </a:r>
            <a:r>
              <a:rPr lang="ar-SA" sz="4000" b="1" dirty="0">
                <a:solidFill>
                  <a:srgbClr val="7030A0"/>
                </a:solidFill>
                <a:effectLst>
                  <a:outerShdw blurRad="38100" dist="38100" dir="2700000" algn="tl">
                    <a:srgbClr val="000000">
                      <a:alpha val="43137"/>
                    </a:srgbClr>
                  </a:outerShdw>
                </a:effectLst>
                <a:latin typeface="+mn-lt"/>
                <a:ea typeface="+mn-ea"/>
                <a:cs typeface="Ali-A-Sharif" pitchFamily="2" charset="-78"/>
              </a:rPr>
              <a:t>: من خصائصها </a:t>
            </a:r>
            <a:r>
              <a:rPr lang="ar-SA" sz="4000" b="1" dirty="0" smtClean="0">
                <a:solidFill>
                  <a:srgbClr val="7030A0"/>
                </a:solidFill>
                <a:effectLst>
                  <a:outerShdw blurRad="38100" dist="38100" dir="2700000" algn="tl">
                    <a:srgbClr val="000000">
                      <a:alpha val="43137"/>
                    </a:srgbClr>
                  </a:outerShdw>
                </a:effectLst>
                <a:latin typeface="+mn-lt"/>
                <a:ea typeface="+mn-ea"/>
                <a:cs typeface="Ali-A-Sharif" pitchFamily="2" charset="-78"/>
              </a:rPr>
              <a:t>الت</a:t>
            </a:r>
            <a:r>
              <a:rPr lang="ar-IQ" sz="4000" b="1" dirty="0" smtClean="0">
                <a:solidFill>
                  <a:srgbClr val="7030A0"/>
                </a:solidFill>
                <a:effectLst>
                  <a:outerShdw blurRad="38100" dist="38100" dir="2700000" algn="tl">
                    <a:srgbClr val="000000">
                      <a:alpha val="43137"/>
                    </a:srgbClr>
                  </a:outerShdw>
                </a:effectLst>
                <a:latin typeface="+mn-lt"/>
                <a:ea typeface="+mn-ea"/>
                <a:cs typeface="Ali-A-Sharif" pitchFamily="2" charset="-78"/>
              </a:rPr>
              <a:t>َّ</a:t>
            </a:r>
            <a:r>
              <a:rPr lang="ar-SA" sz="4000" b="1" dirty="0" smtClean="0">
                <a:solidFill>
                  <a:srgbClr val="7030A0"/>
                </a:solidFill>
                <a:effectLst>
                  <a:outerShdw blurRad="38100" dist="38100" dir="2700000" algn="tl">
                    <a:srgbClr val="000000">
                      <a:alpha val="43137"/>
                    </a:srgbClr>
                  </a:outerShdw>
                </a:effectLst>
                <a:latin typeface="+mn-lt"/>
                <a:ea typeface="+mn-ea"/>
                <a:cs typeface="Ali-A-Sharif" pitchFamily="2" charset="-78"/>
              </a:rPr>
              <a:t>نف</a:t>
            </a:r>
            <a:r>
              <a:rPr lang="ar-IQ" sz="4000" b="1" dirty="0" smtClean="0">
                <a:solidFill>
                  <a:srgbClr val="7030A0"/>
                </a:solidFill>
                <a:effectLst>
                  <a:outerShdw blurRad="38100" dist="38100" dir="2700000" algn="tl">
                    <a:srgbClr val="000000">
                      <a:alpha val="43137"/>
                    </a:srgbClr>
                  </a:outerShdw>
                </a:effectLst>
                <a:latin typeface="+mn-lt"/>
                <a:ea typeface="+mn-ea"/>
                <a:cs typeface="Ali-A-Sharif" pitchFamily="2" charset="-78"/>
              </a:rPr>
              <a:t>ُّ</a:t>
            </a:r>
            <a:r>
              <a:rPr lang="ar-SA" sz="4000" b="1" dirty="0" smtClean="0">
                <a:solidFill>
                  <a:srgbClr val="7030A0"/>
                </a:solidFill>
                <a:effectLst>
                  <a:outerShdw blurRad="38100" dist="38100" dir="2700000" algn="tl">
                    <a:srgbClr val="000000">
                      <a:alpha val="43137"/>
                    </a:srgbClr>
                  </a:outerShdw>
                </a:effectLst>
                <a:latin typeface="+mn-lt"/>
                <a:ea typeface="+mn-ea"/>
                <a:cs typeface="Ali-A-Sharif" pitchFamily="2" charset="-78"/>
              </a:rPr>
              <a:t>س والت</a:t>
            </a:r>
            <a:r>
              <a:rPr lang="ar-IQ" sz="4000" b="1" dirty="0" smtClean="0">
                <a:solidFill>
                  <a:srgbClr val="7030A0"/>
                </a:solidFill>
                <a:effectLst>
                  <a:outerShdw blurRad="38100" dist="38100" dir="2700000" algn="tl">
                    <a:srgbClr val="000000">
                      <a:alpha val="43137"/>
                    </a:srgbClr>
                  </a:outerShdw>
                </a:effectLst>
                <a:latin typeface="+mn-lt"/>
                <a:ea typeface="+mn-ea"/>
                <a:cs typeface="Ali-A-Sharif" pitchFamily="2" charset="-78"/>
              </a:rPr>
              <a:t>َّ</a:t>
            </a:r>
            <a:r>
              <a:rPr lang="ar-SA" sz="4000" b="1" dirty="0" smtClean="0">
                <a:solidFill>
                  <a:srgbClr val="7030A0"/>
                </a:solidFill>
                <a:effectLst>
                  <a:outerShdw blurRad="38100" dist="38100" dir="2700000" algn="tl">
                    <a:srgbClr val="000000">
                      <a:alpha val="43137"/>
                    </a:srgbClr>
                  </a:outerShdw>
                </a:effectLst>
                <a:latin typeface="+mn-lt"/>
                <a:ea typeface="+mn-ea"/>
                <a:cs typeface="Ali-A-Sharif" pitchFamily="2" charset="-78"/>
              </a:rPr>
              <a:t>غذي</a:t>
            </a:r>
            <a:r>
              <a:rPr lang="ar-IQ" sz="4000" b="1" dirty="0" smtClean="0">
                <a:solidFill>
                  <a:srgbClr val="7030A0"/>
                </a:solidFill>
                <a:effectLst>
                  <a:outerShdw blurRad="38100" dist="38100" dir="2700000" algn="tl">
                    <a:srgbClr val="000000">
                      <a:alpha val="43137"/>
                    </a:srgbClr>
                  </a:outerShdw>
                </a:effectLst>
                <a:latin typeface="+mn-lt"/>
                <a:ea typeface="+mn-ea"/>
                <a:cs typeface="Ali-A-Sharif" pitchFamily="2" charset="-78"/>
              </a:rPr>
              <a:t>َّ</a:t>
            </a:r>
            <a:r>
              <a:rPr lang="ar-SA" sz="4000" b="1" dirty="0" smtClean="0">
                <a:solidFill>
                  <a:srgbClr val="7030A0"/>
                </a:solidFill>
                <a:effectLst>
                  <a:outerShdw blurRad="38100" dist="38100" dir="2700000" algn="tl">
                    <a:srgbClr val="000000">
                      <a:alpha val="43137"/>
                    </a:srgbClr>
                  </a:outerShdw>
                </a:effectLst>
                <a:latin typeface="+mn-lt"/>
                <a:ea typeface="+mn-ea"/>
                <a:cs typeface="Ali-A-Sharif" pitchFamily="2" charset="-78"/>
              </a:rPr>
              <a:t>ة </a:t>
            </a:r>
            <a:r>
              <a:rPr lang="ar-SA" sz="4000" b="1" dirty="0">
                <a:solidFill>
                  <a:srgbClr val="7030A0"/>
                </a:solidFill>
                <a:effectLst>
                  <a:outerShdw blurRad="38100" dist="38100" dir="2700000" algn="tl">
                    <a:srgbClr val="000000">
                      <a:alpha val="43137"/>
                    </a:srgbClr>
                  </a:outerShdw>
                </a:effectLst>
                <a:latin typeface="+mn-lt"/>
                <a:ea typeface="+mn-ea"/>
                <a:cs typeface="Ali-A-Sharif" pitchFamily="2" charset="-78"/>
              </a:rPr>
              <a:t>والنّمو </a:t>
            </a:r>
            <a:r>
              <a:rPr lang="ar-SA" sz="4000" b="1" dirty="0" smtClean="0">
                <a:solidFill>
                  <a:srgbClr val="7030A0"/>
                </a:solidFill>
                <a:effectLst>
                  <a:outerShdw blurRad="38100" dist="38100" dir="2700000" algn="tl">
                    <a:srgbClr val="000000">
                      <a:alpha val="43137"/>
                    </a:srgbClr>
                  </a:outerShdw>
                </a:effectLst>
                <a:latin typeface="+mn-lt"/>
                <a:ea typeface="+mn-ea"/>
                <a:cs typeface="Ali-A-Sharif" pitchFamily="2" charset="-78"/>
              </a:rPr>
              <a:t>والت</a:t>
            </a:r>
            <a:r>
              <a:rPr lang="ar-IQ" sz="4000" b="1" dirty="0" smtClean="0">
                <a:solidFill>
                  <a:srgbClr val="7030A0"/>
                </a:solidFill>
                <a:effectLst>
                  <a:outerShdw blurRad="38100" dist="38100" dir="2700000" algn="tl">
                    <a:srgbClr val="000000">
                      <a:alpha val="43137"/>
                    </a:srgbClr>
                  </a:outerShdw>
                </a:effectLst>
                <a:latin typeface="+mn-lt"/>
                <a:ea typeface="+mn-ea"/>
                <a:cs typeface="Ali-A-Sharif" pitchFamily="2" charset="-78"/>
              </a:rPr>
              <a:t>َّ</a:t>
            </a:r>
            <a:r>
              <a:rPr lang="ar-SA" sz="4000" b="1" dirty="0" smtClean="0">
                <a:solidFill>
                  <a:srgbClr val="7030A0"/>
                </a:solidFill>
                <a:effectLst>
                  <a:outerShdw blurRad="38100" dist="38100" dir="2700000" algn="tl">
                    <a:srgbClr val="000000">
                      <a:alpha val="43137"/>
                    </a:srgbClr>
                  </a:outerShdw>
                </a:effectLst>
                <a:latin typeface="+mn-lt"/>
                <a:ea typeface="+mn-ea"/>
                <a:cs typeface="Ali-A-Sharif" pitchFamily="2" charset="-78"/>
              </a:rPr>
              <a:t>كاثر</a:t>
            </a:r>
            <a:r>
              <a:rPr lang="en-US" sz="4000" b="1" dirty="0" smtClean="0">
                <a:solidFill>
                  <a:srgbClr val="7030A0"/>
                </a:solidFill>
                <a:effectLst>
                  <a:outerShdw blurRad="38100" dist="38100" dir="2700000" algn="tl">
                    <a:srgbClr val="000000">
                      <a:alpha val="43137"/>
                    </a:srgbClr>
                  </a:outerShdw>
                </a:effectLst>
                <a:latin typeface="+mn-lt"/>
                <a:ea typeface="+mn-ea"/>
                <a:cs typeface="Ali-A-Sharif" pitchFamily="2" charset="-78"/>
              </a:rPr>
              <a:t> </a:t>
            </a:r>
            <a:r>
              <a:rPr lang="en-US" sz="4000" b="1" dirty="0">
                <a:solidFill>
                  <a:srgbClr val="7030A0"/>
                </a:solidFill>
                <a:effectLst>
                  <a:outerShdw blurRad="38100" dist="38100" dir="2700000" algn="tl">
                    <a:srgbClr val="000000">
                      <a:alpha val="43137"/>
                    </a:srgbClr>
                  </a:outerShdw>
                </a:effectLst>
                <a:latin typeface="+mn-lt"/>
                <a:ea typeface="+mn-ea"/>
                <a:cs typeface="Ali-A-Sharif" pitchFamily="2" charset="-78"/>
              </a:rPr>
              <a:t>. </a:t>
            </a:r>
            <a:r>
              <a:rPr lang="en-US" sz="3600" b="1" dirty="0">
                <a:effectLst>
                  <a:outerShdw blurRad="38100" dist="38100" dir="2700000" algn="tl">
                    <a:srgbClr val="000000">
                      <a:alpha val="43137"/>
                    </a:srgbClr>
                  </a:outerShdw>
                </a:effectLst>
                <a:latin typeface="+mn-lt"/>
                <a:ea typeface="+mn-ea"/>
                <a:cs typeface="Ali-A-Sharif" pitchFamily="2" charset="-78"/>
              </a:rPr>
              <a:t/>
            </a:r>
            <a:br>
              <a:rPr lang="en-US" sz="3600" b="1" dirty="0">
                <a:effectLst>
                  <a:outerShdw blurRad="38100" dist="38100" dir="2700000" algn="tl">
                    <a:srgbClr val="000000">
                      <a:alpha val="43137"/>
                    </a:srgbClr>
                  </a:outerShdw>
                </a:effectLst>
                <a:latin typeface="+mn-lt"/>
                <a:ea typeface="+mn-ea"/>
                <a:cs typeface="Ali-A-Sharif" pitchFamily="2" charset="-78"/>
              </a:rPr>
            </a:br>
            <a:r>
              <a:rPr lang="ar-SA" sz="4000" b="1" dirty="0">
                <a:solidFill>
                  <a:srgbClr val="0070C0"/>
                </a:solidFill>
                <a:effectLst>
                  <a:outerShdw blurRad="38100" dist="38100" dir="2700000" algn="tl">
                    <a:srgbClr val="000000">
                      <a:alpha val="43137"/>
                    </a:srgbClr>
                  </a:outerShdw>
                </a:effectLst>
                <a:latin typeface="+mn-lt"/>
                <a:ea typeface="+mn-ea"/>
                <a:cs typeface="Ali-A-Sharif" pitchFamily="2" charset="-78"/>
              </a:rPr>
              <a:t>ب- </a:t>
            </a:r>
            <a:r>
              <a:rPr lang="ar-SA" sz="4000" b="1" dirty="0" smtClean="0">
                <a:solidFill>
                  <a:srgbClr val="0070C0"/>
                </a:solidFill>
                <a:effectLst>
                  <a:outerShdw blurRad="38100" dist="38100" dir="2700000" algn="tl">
                    <a:srgbClr val="000000">
                      <a:alpha val="43137"/>
                    </a:srgbClr>
                  </a:outerShdw>
                </a:effectLst>
                <a:latin typeface="+mn-lt"/>
                <a:ea typeface="+mn-ea"/>
                <a:cs typeface="Ali-A-Sharif" pitchFamily="2" charset="-78"/>
              </a:rPr>
              <a:t>الن</a:t>
            </a:r>
            <a:r>
              <a:rPr lang="ar-IQ" sz="4000" b="1" dirty="0" smtClean="0">
                <a:solidFill>
                  <a:srgbClr val="0070C0"/>
                </a:solidFill>
                <a:effectLst>
                  <a:outerShdw blurRad="38100" dist="38100" dir="2700000" algn="tl">
                    <a:srgbClr val="000000">
                      <a:alpha val="43137"/>
                    </a:srgbClr>
                  </a:outerShdw>
                </a:effectLst>
                <a:latin typeface="+mn-lt"/>
                <a:ea typeface="+mn-ea"/>
                <a:cs typeface="Ali-A-Sharif" pitchFamily="2" charset="-78"/>
              </a:rPr>
              <a:t>َّ</a:t>
            </a:r>
            <a:r>
              <a:rPr lang="ar-SA" sz="4000" b="1" dirty="0" smtClean="0">
                <a:solidFill>
                  <a:srgbClr val="0070C0"/>
                </a:solidFill>
                <a:effectLst>
                  <a:outerShdw blurRad="38100" dist="38100" dir="2700000" algn="tl">
                    <a:srgbClr val="000000">
                      <a:alpha val="43137"/>
                    </a:srgbClr>
                  </a:outerShdw>
                </a:effectLst>
                <a:latin typeface="+mn-lt"/>
                <a:ea typeface="+mn-ea"/>
                <a:cs typeface="Ali-A-Sharif" pitchFamily="2" charset="-78"/>
              </a:rPr>
              <a:t>فس الحيواني</a:t>
            </a:r>
            <a:r>
              <a:rPr lang="ar-IQ" sz="4000" b="1" dirty="0" smtClean="0">
                <a:solidFill>
                  <a:srgbClr val="0070C0"/>
                </a:solidFill>
                <a:effectLst>
                  <a:outerShdw blurRad="38100" dist="38100" dir="2700000" algn="tl">
                    <a:srgbClr val="000000">
                      <a:alpha val="43137"/>
                    </a:srgbClr>
                  </a:outerShdw>
                </a:effectLst>
                <a:latin typeface="+mn-lt"/>
                <a:ea typeface="+mn-ea"/>
                <a:cs typeface="Ali-A-Sharif" pitchFamily="2" charset="-78"/>
              </a:rPr>
              <a:t>ِّ</a:t>
            </a:r>
            <a:r>
              <a:rPr lang="ar-SA" sz="4000" b="1" dirty="0" smtClean="0">
                <a:solidFill>
                  <a:srgbClr val="0070C0"/>
                </a:solidFill>
                <a:effectLst>
                  <a:outerShdw blurRad="38100" dist="38100" dir="2700000" algn="tl">
                    <a:srgbClr val="000000">
                      <a:alpha val="43137"/>
                    </a:srgbClr>
                  </a:outerShdw>
                </a:effectLst>
                <a:latin typeface="+mn-lt"/>
                <a:ea typeface="+mn-ea"/>
                <a:cs typeface="Ali-A-Sharif" pitchFamily="2" charset="-78"/>
              </a:rPr>
              <a:t>ة</a:t>
            </a:r>
            <a:r>
              <a:rPr lang="ar-SA" sz="4000" b="1" dirty="0">
                <a:solidFill>
                  <a:srgbClr val="0070C0"/>
                </a:solidFill>
                <a:effectLst>
                  <a:outerShdw blurRad="38100" dist="38100" dir="2700000" algn="tl">
                    <a:srgbClr val="000000">
                      <a:alpha val="43137"/>
                    </a:srgbClr>
                  </a:outerShdw>
                </a:effectLst>
                <a:latin typeface="+mn-lt"/>
                <a:ea typeface="+mn-ea"/>
                <a:cs typeface="Ali-A-Sharif" pitchFamily="2" charset="-78"/>
              </a:rPr>
              <a:t>: من خصائصها </a:t>
            </a:r>
            <a:r>
              <a:rPr lang="ar-SA" sz="4000" b="1" dirty="0" smtClean="0">
                <a:solidFill>
                  <a:srgbClr val="0070C0"/>
                </a:solidFill>
                <a:effectLst>
                  <a:outerShdw blurRad="38100" dist="38100" dir="2700000" algn="tl">
                    <a:srgbClr val="000000">
                      <a:alpha val="43137"/>
                    </a:srgbClr>
                  </a:outerShdw>
                </a:effectLst>
                <a:latin typeface="+mn-lt"/>
                <a:ea typeface="+mn-ea"/>
                <a:cs typeface="Ali-A-Sharif" pitchFamily="2" charset="-78"/>
              </a:rPr>
              <a:t>ال</a:t>
            </a:r>
            <a:r>
              <a:rPr lang="ar-IQ" sz="4000" b="1" dirty="0" smtClean="0">
                <a:solidFill>
                  <a:srgbClr val="0070C0"/>
                </a:solidFill>
                <a:effectLst>
                  <a:outerShdw blurRad="38100" dist="38100" dir="2700000" algn="tl">
                    <a:srgbClr val="000000">
                      <a:alpha val="43137"/>
                    </a:srgbClr>
                  </a:outerShdw>
                </a:effectLst>
                <a:latin typeface="+mn-lt"/>
                <a:ea typeface="+mn-ea"/>
                <a:cs typeface="Ali-A-Sharif" pitchFamily="2" charset="-78"/>
              </a:rPr>
              <a:t>إ</a:t>
            </a:r>
            <a:r>
              <a:rPr lang="ar-SA" sz="4000" b="1" dirty="0" smtClean="0">
                <a:solidFill>
                  <a:srgbClr val="0070C0"/>
                </a:solidFill>
                <a:effectLst>
                  <a:outerShdw blurRad="38100" dist="38100" dir="2700000" algn="tl">
                    <a:srgbClr val="000000">
                      <a:alpha val="43137"/>
                    </a:srgbClr>
                  </a:outerShdw>
                </a:effectLst>
                <a:latin typeface="+mn-lt"/>
                <a:ea typeface="+mn-ea"/>
                <a:cs typeface="Ali-A-Sharif" pitchFamily="2" charset="-78"/>
              </a:rPr>
              <a:t>دراك </a:t>
            </a:r>
            <a:r>
              <a:rPr lang="ar-SA" sz="4000" b="1" dirty="0">
                <a:solidFill>
                  <a:srgbClr val="0070C0"/>
                </a:solidFill>
                <a:effectLst>
                  <a:outerShdw blurRad="38100" dist="38100" dir="2700000" algn="tl">
                    <a:srgbClr val="000000">
                      <a:alpha val="43137"/>
                    </a:srgbClr>
                  </a:outerShdw>
                </a:effectLst>
                <a:latin typeface="+mn-lt"/>
                <a:ea typeface="+mn-ea"/>
                <a:cs typeface="Ali-A-Sharif" pitchFamily="2" charset="-78"/>
              </a:rPr>
              <a:t>المحدود والحركة الإرادية</a:t>
            </a:r>
            <a:r>
              <a:rPr lang="en-US" sz="4000" b="1" dirty="0">
                <a:solidFill>
                  <a:srgbClr val="0070C0"/>
                </a:solidFill>
                <a:effectLst>
                  <a:outerShdw blurRad="38100" dist="38100" dir="2700000" algn="tl">
                    <a:srgbClr val="000000">
                      <a:alpha val="43137"/>
                    </a:srgbClr>
                  </a:outerShdw>
                </a:effectLst>
                <a:latin typeface="+mn-lt"/>
                <a:ea typeface="+mn-ea"/>
                <a:cs typeface="Ali-A-Sharif" pitchFamily="2" charset="-78"/>
              </a:rPr>
              <a:t> </a:t>
            </a:r>
            <a:r>
              <a:rPr lang="ar-IQ" sz="4000" b="1" dirty="0" smtClean="0">
                <a:solidFill>
                  <a:srgbClr val="0070C0"/>
                </a:solidFill>
                <a:effectLst>
                  <a:outerShdw blurRad="38100" dist="38100" dir="2700000" algn="tl">
                    <a:srgbClr val="000000">
                      <a:alpha val="43137"/>
                    </a:srgbClr>
                  </a:outerShdw>
                </a:effectLst>
                <a:latin typeface="+mn-lt"/>
                <a:ea typeface="+mn-ea"/>
                <a:cs typeface="Ali-A-Sharif" pitchFamily="2" charset="-78"/>
              </a:rPr>
              <a:t>.</a:t>
            </a:r>
            <a:r>
              <a:rPr lang="en-US" sz="3600" b="1" dirty="0">
                <a:effectLst>
                  <a:outerShdw blurRad="38100" dist="38100" dir="2700000" algn="tl">
                    <a:srgbClr val="000000">
                      <a:alpha val="43137"/>
                    </a:srgbClr>
                  </a:outerShdw>
                </a:effectLst>
                <a:latin typeface="+mn-lt"/>
                <a:ea typeface="+mn-ea"/>
                <a:cs typeface="Ali-A-Sharif" pitchFamily="2" charset="-78"/>
              </a:rPr>
              <a:t/>
            </a:r>
            <a:br>
              <a:rPr lang="en-US" sz="3600" b="1" dirty="0">
                <a:effectLst>
                  <a:outerShdw blurRad="38100" dist="38100" dir="2700000" algn="tl">
                    <a:srgbClr val="000000">
                      <a:alpha val="43137"/>
                    </a:srgbClr>
                  </a:outerShdw>
                </a:effectLst>
                <a:latin typeface="+mn-lt"/>
                <a:ea typeface="+mn-ea"/>
                <a:cs typeface="Ali-A-Sharif" pitchFamily="2" charset="-78"/>
              </a:rPr>
            </a:br>
            <a:r>
              <a:rPr lang="ar-SA" sz="4000" b="1" dirty="0">
                <a:solidFill>
                  <a:srgbClr val="C00000"/>
                </a:solidFill>
                <a:effectLst>
                  <a:outerShdw blurRad="38100" dist="38100" dir="2700000" algn="tl">
                    <a:srgbClr val="000000">
                      <a:alpha val="43137"/>
                    </a:srgbClr>
                  </a:outerShdw>
                </a:effectLst>
                <a:latin typeface="+mn-lt"/>
                <a:ea typeface="+mn-ea"/>
                <a:cs typeface="Ali-A-Sharif" pitchFamily="2" charset="-78"/>
              </a:rPr>
              <a:t>ج- </a:t>
            </a:r>
            <a:r>
              <a:rPr lang="ar-SA" sz="4000" b="1" dirty="0" smtClean="0">
                <a:solidFill>
                  <a:srgbClr val="C00000"/>
                </a:solidFill>
                <a:effectLst>
                  <a:outerShdw blurRad="38100" dist="38100" dir="2700000" algn="tl">
                    <a:srgbClr val="000000">
                      <a:alpha val="43137"/>
                    </a:srgbClr>
                  </a:outerShdw>
                </a:effectLst>
                <a:latin typeface="+mn-lt"/>
                <a:ea typeface="+mn-ea"/>
                <a:cs typeface="Ali-A-Sharif" pitchFamily="2" charset="-78"/>
              </a:rPr>
              <a:t>الن</a:t>
            </a:r>
            <a:r>
              <a:rPr lang="ar-IQ" sz="4000" b="1" dirty="0" smtClean="0">
                <a:solidFill>
                  <a:srgbClr val="C00000"/>
                </a:solidFill>
                <a:effectLst>
                  <a:outerShdw blurRad="38100" dist="38100" dir="2700000" algn="tl">
                    <a:srgbClr val="000000">
                      <a:alpha val="43137"/>
                    </a:srgbClr>
                  </a:outerShdw>
                </a:effectLst>
                <a:latin typeface="+mn-lt"/>
                <a:ea typeface="+mn-ea"/>
                <a:cs typeface="Ali-A-Sharif" pitchFamily="2" charset="-78"/>
              </a:rPr>
              <a:t>َّ</a:t>
            </a:r>
            <a:r>
              <a:rPr lang="ar-SA" sz="4000" b="1" dirty="0" smtClean="0">
                <a:solidFill>
                  <a:srgbClr val="C00000"/>
                </a:solidFill>
                <a:effectLst>
                  <a:outerShdw blurRad="38100" dist="38100" dir="2700000" algn="tl">
                    <a:srgbClr val="000000">
                      <a:alpha val="43137"/>
                    </a:srgbClr>
                  </a:outerShdw>
                </a:effectLst>
                <a:latin typeface="+mn-lt"/>
                <a:ea typeface="+mn-ea"/>
                <a:cs typeface="Ali-A-Sharif" pitchFamily="2" charset="-78"/>
              </a:rPr>
              <a:t>فس الإنساني</a:t>
            </a:r>
            <a:r>
              <a:rPr lang="ar-IQ" sz="4000" b="1" dirty="0" smtClean="0">
                <a:solidFill>
                  <a:srgbClr val="C00000"/>
                </a:solidFill>
                <a:effectLst>
                  <a:outerShdw blurRad="38100" dist="38100" dir="2700000" algn="tl">
                    <a:srgbClr val="000000">
                      <a:alpha val="43137"/>
                    </a:srgbClr>
                  </a:outerShdw>
                </a:effectLst>
                <a:latin typeface="+mn-lt"/>
                <a:ea typeface="+mn-ea"/>
                <a:cs typeface="Ali-A-Sharif" pitchFamily="2" charset="-78"/>
              </a:rPr>
              <a:t>ِّ</a:t>
            </a:r>
            <a:r>
              <a:rPr lang="ar-SA" sz="4000" b="1" dirty="0" smtClean="0">
                <a:solidFill>
                  <a:srgbClr val="C00000"/>
                </a:solidFill>
                <a:effectLst>
                  <a:outerShdw blurRad="38100" dist="38100" dir="2700000" algn="tl">
                    <a:srgbClr val="000000">
                      <a:alpha val="43137"/>
                    </a:srgbClr>
                  </a:outerShdw>
                </a:effectLst>
                <a:latin typeface="+mn-lt"/>
                <a:ea typeface="+mn-ea"/>
                <a:cs typeface="Ali-A-Sharif" pitchFamily="2" charset="-78"/>
              </a:rPr>
              <a:t>ة</a:t>
            </a:r>
            <a:r>
              <a:rPr lang="ar-SA" sz="4000" b="1" dirty="0">
                <a:solidFill>
                  <a:srgbClr val="C00000"/>
                </a:solidFill>
                <a:effectLst>
                  <a:outerShdw blurRad="38100" dist="38100" dir="2700000" algn="tl">
                    <a:srgbClr val="000000">
                      <a:alpha val="43137"/>
                    </a:srgbClr>
                  </a:outerShdw>
                </a:effectLst>
                <a:latin typeface="+mn-lt"/>
                <a:ea typeface="+mn-ea"/>
                <a:cs typeface="Ali-A-Sharif" pitchFamily="2" charset="-78"/>
              </a:rPr>
              <a:t>: من خصائصها </a:t>
            </a:r>
            <a:r>
              <a:rPr lang="ar-SA" sz="4000" b="1" dirty="0" smtClean="0">
                <a:solidFill>
                  <a:srgbClr val="C00000"/>
                </a:solidFill>
                <a:effectLst>
                  <a:outerShdw blurRad="38100" dist="38100" dir="2700000" algn="tl">
                    <a:srgbClr val="000000">
                      <a:alpha val="43137"/>
                    </a:srgbClr>
                  </a:outerShdw>
                </a:effectLst>
                <a:latin typeface="+mn-lt"/>
                <a:ea typeface="+mn-ea"/>
                <a:cs typeface="Ali-A-Sharif" pitchFamily="2" charset="-78"/>
              </a:rPr>
              <a:t>الت</a:t>
            </a:r>
            <a:r>
              <a:rPr lang="ar-IQ" sz="4000" b="1" dirty="0" smtClean="0">
                <a:solidFill>
                  <a:srgbClr val="C00000"/>
                </a:solidFill>
                <a:effectLst>
                  <a:outerShdw blurRad="38100" dist="38100" dir="2700000" algn="tl">
                    <a:srgbClr val="000000">
                      <a:alpha val="43137"/>
                    </a:srgbClr>
                  </a:outerShdw>
                </a:effectLst>
                <a:latin typeface="+mn-lt"/>
                <a:ea typeface="+mn-ea"/>
                <a:cs typeface="Ali-A-Sharif" pitchFamily="2" charset="-78"/>
              </a:rPr>
              <a:t>َّ</a:t>
            </a:r>
            <a:r>
              <a:rPr lang="ar-SA" sz="4000" b="1" dirty="0" smtClean="0">
                <a:solidFill>
                  <a:srgbClr val="C00000"/>
                </a:solidFill>
                <a:effectLst>
                  <a:outerShdw blurRad="38100" dist="38100" dir="2700000" algn="tl">
                    <a:srgbClr val="000000">
                      <a:alpha val="43137"/>
                    </a:srgbClr>
                  </a:outerShdw>
                </a:effectLst>
                <a:latin typeface="+mn-lt"/>
                <a:ea typeface="+mn-ea"/>
                <a:cs typeface="Ali-A-Sharif" pitchFamily="2" charset="-78"/>
              </a:rPr>
              <a:t>فكير </a:t>
            </a:r>
            <a:r>
              <a:rPr lang="ar-SA" sz="4000" b="1" dirty="0">
                <a:solidFill>
                  <a:srgbClr val="C00000"/>
                </a:solidFill>
                <a:effectLst>
                  <a:outerShdw blurRad="38100" dist="38100" dir="2700000" algn="tl">
                    <a:srgbClr val="000000">
                      <a:alpha val="43137"/>
                    </a:srgbClr>
                  </a:outerShdw>
                </a:effectLst>
                <a:latin typeface="+mn-lt"/>
                <a:ea typeface="+mn-ea"/>
                <a:cs typeface="Ali-A-Sharif" pitchFamily="2" charset="-78"/>
              </a:rPr>
              <a:t>الواسع والإدراك </a:t>
            </a:r>
            <a:r>
              <a:rPr lang="ar-SA" sz="4000" b="1" dirty="0" smtClean="0">
                <a:solidFill>
                  <a:srgbClr val="C00000"/>
                </a:solidFill>
                <a:effectLst>
                  <a:outerShdw blurRad="38100" dist="38100" dir="2700000" algn="tl">
                    <a:srgbClr val="000000">
                      <a:alpha val="43137"/>
                    </a:srgbClr>
                  </a:outerShdw>
                </a:effectLst>
                <a:latin typeface="+mn-lt"/>
                <a:ea typeface="+mn-ea"/>
                <a:cs typeface="Ali-A-Sharif" pitchFamily="2" charset="-78"/>
              </a:rPr>
              <a:t>الواسع</a:t>
            </a:r>
            <a:r>
              <a:rPr lang="ar-IQ" sz="4000" b="1" dirty="0" smtClean="0">
                <a:solidFill>
                  <a:srgbClr val="C00000"/>
                </a:solidFill>
                <a:effectLst>
                  <a:outerShdw blurRad="38100" dist="38100" dir="2700000" algn="tl">
                    <a:srgbClr val="000000">
                      <a:alpha val="43137"/>
                    </a:srgbClr>
                  </a:outerShdw>
                </a:effectLst>
                <a:latin typeface="+mn-lt"/>
                <a:ea typeface="+mn-ea"/>
                <a:cs typeface="Ali-A-Sharif" pitchFamily="2" charset="-78"/>
              </a:rPr>
              <a:t> </a:t>
            </a:r>
            <a:r>
              <a:rPr lang="en-US" sz="4000" b="1" dirty="0" smtClean="0">
                <a:solidFill>
                  <a:srgbClr val="C00000"/>
                </a:solidFill>
                <a:effectLst>
                  <a:outerShdw blurRad="38100" dist="38100" dir="2700000" algn="tl">
                    <a:srgbClr val="000000">
                      <a:alpha val="43137"/>
                    </a:srgbClr>
                  </a:outerShdw>
                </a:effectLst>
                <a:latin typeface="+mn-lt"/>
                <a:ea typeface="+mn-ea"/>
                <a:cs typeface="Ali-A-Sharif" pitchFamily="2" charset="-78"/>
              </a:rPr>
              <a:t>.</a:t>
            </a:r>
            <a:r>
              <a:rPr lang="en-US" sz="2800" dirty="0"/>
              <a:t/>
            </a:r>
            <a:br>
              <a:rPr lang="en-US" sz="2800" dirty="0"/>
            </a:br>
            <a:endParaRPr lang="en-US" sz="2800" b="1" dirty="0">
              <a:solidFill>
                <a:srgbClr val="0070C0"/>
              </a:solidFill>
              <a:effectLst>
                <a:outerShdw blurRad="38100" dist="38100" dir="2700000" algn="tl">
                  <a:srgbClr val="000000">
                    <a:alpha val="43137"/>
                  </a:srgbClr>
                </a:outerShdw>
              </a:effectLst>
              <a:latin typeface="+mn-lt"/>
              <a:ea typeface="+mn-ea"/>
              <a:cs typeface="Ali-A-Sharif" pitchFamily="2" charset="-78"/>
            </a:endParaRPr>
          </a:p>
        </p:txBody>
      </p:sp>
    </p:spTree>
    <p:extLst>
      <p:ext uri="{BB962C8B-B14F-4D97-AF65-F5344CB8AC3E}">
        <p14:creationId xmlns:p14="http://schemas.microsoft.com/office/powerpoint/2010/main" val="902489953"/>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12095018" cy="6858000"/>
          </a:xfrm>
        </p:spPr>
        <p:txBody>
          <a:bodyPr>
            <a:noAutofit/>
          </a:bodyPr>
          <a:lstStyle/>
          <a:p>
            <a:pPr algn="r" rtl="1">
              <a:lnSpc>
                <a:spcPct val="150000"/>
              </a:lnSpc>
            </a:pPr>
            <a:r>
              <a:rPr lang="ar-SA" sz="3700" b="1" dirty="0">
                <a:effectLst>
                  <a:outerShdw blurRad="38100" dist="38100" dir="2700000" algn="tl">
                    <a:srgbClr val="000000">
                      <a:alpha val="43137"/>
                    </a:srgbClr>
                  </a:outerShdw>
                </a:effectLst>
                <a:latin typeface="+mn-lt"/>
                <a:ea typeface="+mn-ea"/>
                <a:cs typeface="Ali-A-Sharif" pitchFamily="2" charset="-78"/>
              </a:rPr>
              <a:t>يرى ابن سينا إلى جانب الفروق بين الكائنات </a:t>
            </a:r>
            <a:r>
              <a:rPr lang="ar-SA" sz="3700" b="1" dirty="0" smtClean="0">
                <a:effectLst>
                  <a:outerShdw blurRad="38100" dist="38100" dir="2700000" algn="tl">
                    <a:srgbClr val="000000">
                      <a:alpha val="43137"/>
                    </a:srgbClr>
                  </a:outerShdw>
                </a:effectLst>
                <a:latin typeface="+mn-lt"/>
                <a:ea typeface="+mn-ea"/>
                <a:cs typeface="Ali-A-Sharif" pitchFamily="2" charset="-78"/>
              </a:rPr>
              <a:t>الحي</a:t>
            </a:r>
            <a:r>
              <a:rPr lang="ar-IQ" sz="3700" b="1" dirty="0" smtClean="0">
                <a:effectLst>
                  <a:outerShdw blurRad="38100" dist="38100" dir="2700000" algn="tl">
                    <a:srgbClr val="000000">
                      <a:alpha val="43137"/>
                    </a:srgbClr>
                  </a:outerShdw>
                </a:effectLst>
                <a:latin typeface="+mn-lt"/>
                <a:ea typeface="+mn-ea"/>
                <a:cs typeface="Ali-A-Sharif" pitchFamily="2" charset="-78"/>
              </a:rPr>
              <a:t>ّ</a:t>
            </a:r>
            <a:r>
              <a:rPr lang="ar-SA" sz="3700" b="1" dirty="0" smtClean="0">
                <a:effectLst>
                  <a:outerShdw blurRad="38100" dist="38100" dir="2700000" algn="tl">
                    <a:srgbClr val="000000">
                      <a:alpha val="43137"/>
                    </a:srgbClr>
                  </a:outerShdw>
                </a:effectLst>
                <a:latin typeface="+mn-lt"/>
                <a:ea typeface="+mn-ea"/>
                <a:cs typeface="Ali-A-Sharif" pitchFamily="2" charset="-78"/>
              </a:rPr>
              <a:t>ة </a:t>
            </a:r>
            <a:r>
              <a:rPr lang="ar-SA" sz="3700" b="1" dirty="0">
                <a:effectLst>
                  <a:outerShdw blurRad="38100" dist="38100" dir="2700000" algn="tl">
                    <a:srgbClr val="000000">
                      <a:alpha val="43137"/>
                    </a:srgbClr>
                  </a:outerShdw>
                </a:effectLst>
                <a:latin typeface="+mn-lt"/>
                <a:ea typeface="+mn-ea"/>
                <a:cs typeface="Ali-A-Sharif" pitchFamily="2" charset="-78"/>
              </a:rPr>
              <a:t>هناك فروقاً فردية بين فرد وآخر في سماته وخصائصه المختلفة ولابدّ للمربين مرعاة ذلك في عملية التعلم</a:t>
            </a:r>
            <a:r>
              <a:rPr lang="en-US" sz="3700" b="1" dirty="0">
                <a:effectLst>
                  <a:outerShdw blurRad="38100" dist="38100" dir="2700000" algn="tl">
                    <a:srgbClr val="000000">
                      <a:alpha val="43137"/>
                    </a:srgbClr>
                  </a:outerShdw>
                </a:effectLst>
                <a:latin typeface="+mn-lt"/>
                <a:ea typeface="+mn-ea"/>
                <a:cs typeface="Ali-A-Sharif" pitchFamily="2" charset="-78"/>
              </a:rPr>
              <a:t>.</a:t>
            </a:r>
            <a:br>
              <a:rPr lang="en-US" sz="3700" b="1" dirty="0">
                <a:effectLst>
                  <a:outerShdw blurRad="38100" dist="38100" dir="2700000" algn="tl">
                    <a:srgbClr val="000000">
                      <a:alpha val="43137"/>
                    </a:srgbClr>
                  </a:outerShdw>
                </a:effectLst>
                <a:latin typeface="+mn-lt"/>
                <a:ea typeface="+mn-ea"/>
                <a:cs typeface="Ali-A-Sharif" pitchFamily="2" charset="-78"/>
              </a:rPr>
            </a:br>
            <a:r>
              <a:rPr lang="ar-SA" sz="3700" b="1" dirty="0">
                <a:solidFill>
                  <a:srgbClr val="FF0000"/>
                </a:solidFill>
                <a:effectLst>
                  <a:outerShdw blurRad="38100" dist="38100" dir="2700000" algn="tl">
                    <a:srgbClr val="000000">
                      <a:alpha val="43137"/>
                    </a:srgbClr>
                  </a:outerShdw>
                </a:effectLst>
                <a:latin typeface="+mn-lt"/>
                <a:ea typeface="+mn-ea"/>
                <a:cs typeface="Ali-A-Sharif" pitchFamily="2" charset="-78"/>
              </a:rPr>
              <a:t>الاستعدادات </a:t>
            </a:r>
            <a:r>
              <a:rPr lang="ar-SA" sz="3700"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الفطري</a:t>
            </a:r>
            <a:r>
              <a:rPr lang="ar-IQ" sz="3700"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a:t>
            </a:r>
            <a:r>
              <a:rPr lang="ar-SA" sz="3700"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ة</a:t>
            </a:r>
            <a:r>
              <a:rPr lang="ar-SA" sz="3700" b="1" dirty="0">
                <a:solidFill>
                  <a:srgbClr val="FF0000"/>
                </a:solidFill>
                <a:effectLst>
                  <a:outerShdw blurRad="38100" dist="38100" dir="2700000" algn="tl">
                    <a:srgbClr val="000000">
                      <a:alpha val="43137"/>
                    </a:srgbClr>
                  </a:outerShdw>
                </a:effectLst>
                <a:latin typeface="+mn-lt"/>
                <a:ea typeface="+mn-ea"/>
                <a:cs typeface="Ali-A-Sharif" pitchFamily="2" charset="-78"/>
              </a:rPr>
              <a:t>: </a:t>
            </a:r>
            <a:r>
              <a:rPr lang="ar-SA" sz="3700" b="1" dirty="0">
                <a:effectLst>
                  <a:outerShdw blurRad="38100" dist="38100" dir="2700000" algn="tl">
                    <a:srgbClr val="000000">
                      <a:alpha val="43137"/>
                    </a:srgbClr>
                  </a:outerShdw>
                </a:effectLst>
                <a:latin typeface="+mn-lt"/>
                <a:ea typeface="+mn-ea"/>
                <a:cs typeface="Ali-A-Sharif" pitchFamily="2" charset="-78"/>
              </a:rPr>
              <a:t>يشير ابن سينا إلى ما يدفع الفرد إلى اختيار فرع معين هو ما يتمتع به من استعدادات فطرية لأجل التعرف على أساس قياسها وتنميتها وتحويلها إلى قدرات</a:t>
            </a:r>
            <a:r>
              <a:rPr lang="en-US" sz="3700" b="1" dirty="0">
                <a:effectLst>
                  <a:outerShdw blurRad="38100" dist="38100" dir="2700000" algn="tl">
                    <a:srgbClr val="000000">
                      <a:alpha val="43137"/>
                    </a:srgbClr>
                  </a:outerShdw>
                </a:effectLst>
                <a:latin typeface="+mn-lt"/>
                <a:ea typeface="+mn-ea"/>
                <a:cs typeface="Ali-A-Sharif" pitchFamily="2" charset="-78"/>
              </a:rPr>
              <a:t>. </a:t>
            </a:r>
            <a:br>
              <a:rPr lang="en-US" sz="3700" b="1" dirty="0">
                <a:effectLst>
                  <a:outerShdw blurRad="38100" dist="38100" dir="2700000" algn="tl">
                    <a:srgbClr val="000000">
                      <a:alpha val="43137"/>
                    </a:srgbClr>
                  </a:outerShdw>
                </a:effectLst>
                <a:latin typeface="+mn-lt"/>
                <a:ea typeface="+mn-ea"/>
                <a:cs typeface="Ali-A-Sharif" pitchFamily="2" charset="-78"/>
              </a:rPr>
            </a:br>
            <a:r>
              <a:rPr lang="ar-SA" sz="3700"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الت</a:t>
            </a:r>
            <a:r>
              <a:rPr lang="ar-IQ" sz="3700"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a:t>
            </a:r>
            <a:r>
              <a:rPr lang="ar-SA" sz="3700"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وج</a:t>
            </a:r>
            <a:r>
              <a:rPr lang="ar-IQ" sz="3700"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a:t>
            </a:r>
            <a:r>
              <a:rPr lang="ar-SA" sz="3700"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ه </a:t>
            </a:r>
            <a:r>
              <a:rPr lang="ar-SA" sz="3700" b="1" dirty="0">
                <a:solidFill>
                  <a:srgbClr val="FF0000"/>
                </a:solidFill>
                <a:effectLst>
                  <a:outerShdw blurRad="38100" dist="38100" dir="2700000" algn="tl">
                    <a:srgbClr val="000000">
                      <a:alpha val="43137"/>
                    </a:srgbClr>
                  </a:outerShdw>
                </a:effectLst>
                <a:latin typeface="+mn-lt"/>
                <a:ea typeface="+mn-ea"/>
                <a:cs typeface="Ali-A-Sharif" pitchFamily="2" charset="-78"/>
              </a:rPr>
              <a:t>المهني: </a:t>
            </a:r>
            <a:r>
              <a:rPr lang="ar-SA" sz="3700" b="1" dirty="0">
                <a:effectLst>
                  <a:outerShdw blurRad="38100" dist="38100" dir="2700000" algn="tl">
                    <a:srgbClr val="000000">
                      <a:alpha val="43137"/>
                    </a:srgbClr>
                  </a:outerShdw>
                </a:effectLst>
                <a:latin typeface="+mn-lt"/>
                <a:ea typeface="+mn-ea"/>
                <a:cs typeface="Ali-A-Sharif" pitchFamily="2" charset="-78"/>
              </a:rPr>
              <a:t>يرى ابن سينا اذا ما أراد مربي </a:t>
            </a:r>
            <a:r>
              <a:rPr lang="ar-SA" sz="3700" b="1" dirty="0" smtClean="0">
                <a:effectLst>
                  <a:outerShdw blurRad="38100" dist="38100" dir="2700000" algn="tl">
                    <a:srgbClr val="000000">
                      <a:alpha val="43137"/>
                    </a:srgbClr>
                  </a:outerShdw>
                </a:effectLst>
                <a:latin typeface="+mn-lt"/>
                <a:ea typeface="+mn-ea"/>
                <a:cs typeface="Ali-A-Sharif" pitchFamily="2" charset="-78"/>
              </a:rPr>
              <a:t>الصب</a:t>
            </a:r>
            <a:r>
              <a:rPr lang="ar-IQ" sz="3700" b="1" dirty="0" smtClean="0">
                <a:effectLst>
                  <a:outerShdw blurRad="38100" dist="38100" dir="2700000" algn="tl">
                    <a:srgbClr val="000000">
                      <a:alpha val="43137"/>
                    </a:srgbClr>
                  </a:outerShdw>
                </a:effectLst>
                <a:latin typeface="+mn-lt"/>
                <a:ea typeface="+mn-ea"/>
                <a:cs typeface="Ali-A-Sharif" pitchFamily="2" charset="-78"/>
              </a:rPr>
              <a:t>ى</a:t>
            </a:r>
            <a:r>
              <a:rPr lang="ar-SA" sz="3700" b="1" dirty="0" smtClean="0">
                <a:effectLst>
                  <a:outerShdw blurRad="38100" dist="38100" dir="2700000" algn="tl">
                    <a:srgbClr val="000000">
                      <a:alpha val="43137"/>
                    </a:srgbClr>
                  </a:outerShdw>
                </a:effectLst>
                <a:latin typeface="+mn-lt"/>
                <a:ea typeface="+mn-ea"/>
                <a:cs typeface="Ali-A-Sharif" pitchFamily="2" charset="-78"/>
              </a:rPr>
              <a:t> </a:t>
            </a:r>
            <a:r>
              <a:rPr lang="ar-SA" sz="3700" b="1" dirty="0">
                <a:effectLst>
                  <a:outerShdw blurRad="38100" dist="38100" dir="2700000" algn="tl">
                    <a:srgbClr val="000000">
                      <a:alpha val="43137"/>
                    </a:srgbClr>
                  </a:outerShdw>
                </a:effectLst>
                <a:latin typeface="+mn-lt"/>
                <a:ea typeface="+mn-ea"/>
                <a:cs typeface="Ali-A-Sharif" pitchFamily="2" charset="-78"/>
              </a:rPr>
              <a:t>أنْ يختار له مهنة </a:t>
            </a:r>
            <a:r>
              <a:rPr lang="ar-SA" sz="3700" b="1" dirty="0" smtClean="0">
                <a:effectLst>
                  <a:outerShdw blurRad="38100" dist="38100" dir="2700000" algn="tl">
                    <a:srgbClr val="000000">
                      <a:alpha val="43137"/>
                    </a:srgbClr>
                  </a:outerShdw>
                </a:effectLst>
                <a:latin typeface="+mn-lt"/>
                <a:ea typeface="+mn-ea"/>
                <a:cs typeface="Ali-A-Sharif" pitchFamily="2" charset="-78"/>
              </a:rPr>
              <a:t>فلا</a:t>
            </a:r>
            <a:r>
              <a:rPr lang="ar-IQ" sz="3700" b="1" dirty="0" smtClean="0">
                <a:effectLst>
                  <a:outerShdw blurRad="38100" dist="38100" dir="2700000" algn="tl">
                    <a:srgbClr val="000000">
                      <a:alpha val="43137"/>
                    </a:srgbClr>
                  </a:outerShdw>
                </a:effectLst>
                <a:latin typeface="+mn-lt"/>
                <a:ea typeface="+mn-ea"/>
                <a:cs typeface="Ali-A-Sharif" pitchFamily="2" charset="-78"/>
              </a:rPr>
              <a:t> </a:t>
            </a:r>
            <a:r>
              <a:rPr lang="ar-SA" sz="3700" b="1" dirty="0" smtClean="0">
                <a:effectLst>
                  <a:outerShdw blurRad="38100" dist="38100" dir="2700000" algn="tl">
                    <a:srgbClr val="000000">
                      <a:alpha val="43137"/>
                    </a:srgbClr>
                  </a:outerShdw>
                </a:effectLst>
                <a:latin typeface="+mn-lt"/>
                <a:ea typeface="+mn-ea"/>
                <a:cs typeface="Ali-A-Sharif" pitchFamily="2" charset="-78"/>
              </a:rPr>
              <a:t>بد</a:t>
            </a:r>
            <a:r>
              <a:rPr lang="ar-IQ" sz="3700" b="1" dirty="0" smtClean="0">
                <a:effectLst>
                  <a:outerShdw blurRad="38100" dist="38100" dir="2700000" algn="tl">
                    <a:srgbClr val="000000">
                      <a:alpha val="43137"/>
                    </a:srgbClr>
                  </a:outerShdw>
                </a:effectLst>
                <a:latin typeface="+mn-lt"/>
                <a:ea typeface="+mn-ea"/>
                <a:cs typeface="Ali-A-Sharif" pitchFamily="2" charset="-78"/>
              </a:rPr>
              <a:t>ّ</a:t>
            </a:r>
            <a:r>
              <a:rPr lang="ar-SA" sz="3700" b="1" dirty="0" smtClean="0">
                <a:effectLst>
                  <a:outerShdw blurRad="38100" dist="38100" dir="2700000" algn="tl">
                    <a:srgbClr val="000000">
                      <a:alpha val="43137"/>
                    </a:srgbClr>
                  </a:outerShdw>
                </a:effectLst>
                <a:latin typeface="+mn-lt"/>
                <a:ea typeface="+mn-ea"/>
                <a:cs typeface="Ali-A-Sharif" pitchFamily="2" charset="-78"/>
              </a:rPr>
              <a:t> </a:t>
            </a:r>
            <a:r>
              <a:rPr lang="ar-SA" sz="3700" b="1" dirty="0">
                <a:effectLst>
                  <a:outerShdw blurRad="38100" dist="38100" dir="2700000" algn="tl">
                    <a:srgbClr val="000000">
                      <a:alpha val="43137"/>
                    </a:srgbClr>
                  </a:outerShdw>
                </a:effectLst>
                <a:latin typeface="+mn-lt"/>
                <a:ea typeface="+mn-ea"/>
                <a:cs typeface="Ali-A-Sharif" pitchFamily="2" charset="-78"/>
              </a:rPr>
              <a:t>له مِن أنْ يرى طبع </a:t>
            </a:r>
            <a:r>
              <a:rPr lang="ar-SA" sz="3700" b="1" dirty="0" smtClean="0">
                <a:effectLst>
                  <a:outerShdw blurRad="38100" dist="38100" dir="2700000" algn="tl">
                    <a:srgbClr val="000000">
                      <a:alpha val="43137"/>
                    </a:srgbClr>
                  </a:outerShdw>
                </a:effectLst>
                <a:latin typeface="+mn-lt"/>
                <a:ea typeface="+mn-ea"/>
                <a:cs typeface="Ali-A-Sharif" pitchFamily="2" charset="-78"/>
              </a:rPr>
              <a:t>الصب</a:t>
            </a:r>
            <a:r>
              <a:rPr lang="ar-IQ" sz="3700" b="1" dirty="0">
                <a:effectLst>
                  <a:outerShdw blurRad="38100" dist="38100" dir="2700000" algn="tl">
                    <a:srgbClr val="000000">
                      <a:alpha val="43137"/>
                    </a:srgbClr>
                  </a:outerShdw>
                </a:effectLst>
                <a:latin typeface="+mn-lt"/>
                <a:ea typeface="+mn-ea"/>
                <a:cs typeface="Ali-A-Sharif" pitchFamily="2" charset="-78"/>
              </a:rPr>
              <a:t>ى</a:t>
            </a:r>
            <a:r>
              <a:rPr lang="ar-SA" sz="3700" b="1" dirty="0" smtClean="0">
                <a:effectLst>
                  <a:outerShdw blurRad="38100" dist="38100" dir="2700000" algn="tl">
                    <a:srgbClr val="000000">
                      <a:alpha val="43137"/>
                    </a:srgbClr>
                  </a:outerShdw>
                </a:effectLst>
                <a:latin typeface="+mn-lt"/>
                <a:ea typeface="+mn-ea"/>
                <a:cs typeface="Ali-A-Sharif" pitchFamily="2" charset="-78"/>
              </a:rPr>
              <a:t> </a:t>
            </a:r>
            <a:r>
              <a:rPr lang="ar-SA" sz="3700" b="1" dirty="0">
                <a:effectLst>
                  <a:outerShdw blurRad="38100" dist="38100" dir="2700000" algn="tl">
                    <a:srgbClr val="000000">
                      <a:alpha val="43137"/>
                    </a:srgbClr>
                  </a:outerShdw>
                </a:effectLst>
                <a:latin typeface="+mn-lt"/>
                <a:ea typeface="+mn-ea"/>
                <a:cs typeface="Ali-A-Sharif" pitchFamily="2" charset="-78"/>
              </a:rPr>
              <a:t>ويختبر ذكائه</a:t>
            </a:r>
            <a:r>
              <a:rPr lang="ar-SA" sz="3700" b="1" dirty="0" smtClean="0">
                <a:effectLst>
                  <a:outerShdw blurRad="38100" dist="38100" dir="2700000" algn="tl">
                    <a:srgbClr val="000000">
                      <a:alpha val="43137"/>
                    </a:srgbClr>
                  </a:outerShdw>
                </a:effectLst>
                <a:latin typeface="+mn-lt"/>
                <a:ea typeface="+mn-ea"/>
                <a:cs typeface="Ali-A-Sharif" pitchFamily="2" charset="-78"/>
              </a:rPr>
              <a:t>.</a:t>
            </a:r>
            <a:r>
              <a:rPr lang="ar-IQ" sz="3700" b="1" dirty="0" smtClean="0">
                <a:effectLst>
                  <a:outerShdw blurRad="38100" dist="38100" dir="2700000" algn="tl">
                    <a:srgbClr val="000000">
                      <a:alpha val="43137"/>
                    </a:srgbClr>
                  </a:outerShdw>
                </a:effectLst>
                <a:latin typeface="+mn-lt"/>
                <a:ea typeface="+mn-ea"/>
                <a:cs typeface="Ali-A-Sharif" pitchFamily="2" charset="-78"/>
              </a:rPr>
              <a:t/>
            </a:r>
            <a:br>
              <a:rPr lang="ar-IQ" sz="3700" b="1" dirty="0" smtClean="0">
                <a:effectLst>
                  <a:outerShdw blurRad="38100" dist="38100" dir="2700000" algn="tl">
                    <a:srgbClr val="000000">
                      <a:alpha val="43137"/>
                    </a:srgbClr>
                  </a:outerShdw>
                </a:effectLst>
                <a:latin typeface="+mn-lt"/>
                <a:ea typeface="+mn-ea"/>
                <a:cs typeface="Ali-A-Sharif" pitchFamily="2" charset="-78"/>
              </a:rPr>
            </a:br>
            <a:r>
              <a:rPr lang="ar-SA" sz="3700" b="1" dirty="0">
                <a:solidFill>
                  <a:srgbClr val="FF0000"/>
                </a:solidFill>
                <a:effectLst>
                  <a:outerShdw blurRad="38100" dist="38100" dir="2700000" algn="tl">
                    <a:srgbClr val="000000">
                      <a:alpha val="43137"/>
                    </a:srgbClr>
                  </a:outerShdw>
                </a:effectLst>
                <a:latin typeface="+mn-lt"/>
                <a:ea typeface="+mn-ea"/>
                <a:cs typeface="Ali-A-Sharif" pitchFamily="2" charset="-78"/>
              </a:rPr>
              <a:t>الأخلاق المكتسبة: </a:t>
            </a:r>
            <a:r>
              <a:rPr lang="ar-SA" sz="3700" b="1" dirty="0">
                <a:effectLst>
                  <a:outerShdw blurRad="38100" dist="38100" dir="2700000" algn="tl">
                    <a:srgbClr val="000000">
                      <a:alpha val="43137"/>
                    </a:srgbClr>
                  </a:outerShdw>
                </a:effectLst>
                <a:latin typeface="+mn-lt"/>
                <a:ea typeface="+mn-ea"/>
                <a:cs typeface="Ali-A-Sharif" pitchFamily="2" charset="-78"/>
              </a:rPr>
              <a:t>لقد اختلف العلماء فيما إذا كانت الأخلاق مكتسبة أو موروثة، إلاّ أنّ </a:t>
            </a:r>
            <a:r>
              <a:rPr lang="ar-IQ" sz="3700" b="1" dirty="0" smtClean="0">
                <a:effectLst>
                  <a:outerShdw blurRad="38100" dist="38100" dir="2700000" algn="tl">
                    <a:srgbClr val="000000">
                      <a:alpha val="43137"/>
                    </a:srgbClr>
                  </a:outerShdw>
                </a:effectLst>
                <a:latin typeface="+mn-lt"/>
                <a:ea typeface="+mn-ea"/>
                <a:cs typeface="Ali-A-Sharif" pitchFamily="2" charset="-78"/>
              </a:rPr>
              <a:t> </a:t>
            </a:r>
            <a:r>
              <a:rPr lang="ar-SA" sz="3700" b="1" dirty="0" smtClean="0">
                <a:effectLst>
                  <a:outerShdw blurRad="38100" dist="38100" dir="2700000" algn="tl">
                    <a:srgbClr val="000000">
                      <a:alpha val="43137"/>
                    </a:srgbClr>
                  </a:outerShdw>
                </a:effectLst>
                <a:latin typeface="+mn-lt"/>
                <a:ea typeface="+mn-ea"/>
                <a:cs typeface="Ali-A-Sharif" pitchFamily="2" charset="-78"/>
              </a:rPr>
              <a:t>"</a:t>
            </a:r>
            <a:r>
              <a:rPr lang="ar-SA" sz="3700" b="1" dirty="0">
                <a:effectLst>
                  <a:outerShdw blurRad="38100" dist="38100" dir="2700000" algn="tl">
                    <a:srgbClr val="000000">
                      <a:alpha val="43137"/>
                    </a:srgbClr>
                  </a:outerShdw>
                </a:effectLst>
                <a:latin typeface="+mn-lt"/>
                <a:ea typeface="+mn-ea"/>
                <a:cs typeface="Ali-A-Sharif" pitchFamily="2" charset="-78"/>
              </a:rPr>
              <a:t>ابن سينا " كان له رأياً هو الأكثر قبولاً وهو أنّ الأخلاق </a:t>
            </a:r>
            <a:r>
              <a:rPr lang="ar-SA" sz="3700" b="1" dirty="0" smtClean="0">
                <a:effectLst>
                  <a:outerShdw blurRad="38100" dist="38100" dir="2700000" algn="tl">
                    <a:srgbClr val="000000">
                      <a:alpha val="43137"/>
                    </a:srgbClr>
                  </a:outerShdw>
                </a:effectLst>
                <a:latin typeface="+mn-lt"/>
                <a:ea typeface="+mn-ea"/>
                <a:cs typeface="Ali-A-Sharif" pitchFamily="2" charset="-78"/>
              </a:rPr>
              <a:t>كل</a:t>
            </a:r>
            <a:r>
              <a:rPr lang="ar-IQ" sz="3700" b="1" dirty="0" smtClean="0">
                <a:effectLst>
                  <a:outerShdw blurRad="38100" dist="38100" dir="2700000" algn="tl">
                    <a:srgbClr val="000000">
                      <a:alpha val="43137"/>
                    </a:srgbClr>
                  </a:outerShdw>
                </a:effectLst>
                <a:latin typeface="+mn-lt"/>
                <a:ea typeface="+mn-ea"/>
                <a:cs typeface="Ali-A-Sharif" pitchFamily="2" charset="-78"/>
              </a:rPr>
              <a:t>ّ</a:t>
            </a:r>
            <a:r>
              <a:rPr lang="ar-SA" sz="3700" b="1" dirty="0" smtClean="0">
                <a:effectLst>
                  <a:outerShdw blurRad="38100" dist="38100" dir="2700000" algn="tl">
                    <a:srgbClr val="000000">
                      <a:alpha val="43137"/>
                    </a:srgbClr>
                  </a:outerShdw>
                </a:effectLst>
                <a:latin typeface="+mn-lt"/>
                <a:ea typeface="+mn-ea"/>
                <a:cs typeface="Ali-A-Sharif" pitchFamily="2" charset="-78"/>
              </a:rPr>
              <a:t>ها </a:t>
            </a:r>
            <a:r>
              <a:rPr lang="ar-SA" sz="3700" b="1" dirty="0">
                <a:effectLst>
                  <a:outerShdw blurRad="38100" dist="38100" dir="2700000" algn="tl">
                    <a:srgbClr val="000000">
                      <a:alpha val="43137"/>
                    </a:srgbClr>
                  </a:outerShdw>
                </a:effectLst>
                <a:latin typeface="+mn-lt"/>
                <a:ea typeface="+mn-ea"/>
                <a:cs typeface="Ali-A-Sharif" pitchFamily="2" charset="-78"/>
              </a:rPr>
              <a:t>الجميل منها والقبيح هي مكتسبة</a:t>
            </a:r>
            <a:r>
              <a:rPr lang="ar-SA" sz="3700" b="1" dirty="0" smtClean="0">
                <a:effectLst>
                  <a:outerShdw blurRad="38100" dist="38100" dir="2700000" algn="tl">
                    <a:srgbClr val="000000">
                      <a:alpha val="43137"/>
                    </a:srgbClr>
                  </a:outerShdw>
                </a:effectLst>
                <a:latin typeface="+mn-lt"/>
                <a:ea typeface="+mn-ea"/>
                <a:cs typeface="Ali-A-Sharif" pitchFamily="2" charset="-78"/>
              </a:rPr>
              <a:t>.</a:t>
            </a:r>
            <a:endParaRPr lang="en-US" sz="3700" b="1" dirty="0">
              <a:solidFill>
                <a:srgbClr val="0070C0"/>
              </a:solidFill>
              <a:effectLst>
                <a:outerShdw blurRad="38100" dist="38100" dir="2700000" algn="tl">
                  <a:srgbClr val="000000">
                    <a:alpha val="43137"/>
                  </a:srgbClr>
                </a:outerShdw>
              </a:effectLst>
              <a:latin typeface="+mn-lt"/>
              <a:ea typeface="+mn-ea"/>
              <a:cs typeface="Ali-A-Sharif" pitchFamily="2" charset="-78"/>
            </a:endParaRPr>
          </a:p>
        </p:txBody>
      </p:sp>
    </p:spTree>
    <p:extLst>
      <p:ext uri="{BB962C8B-B14F-4D97-AF65-F5344CB8AC3E}">
        <p14:creationId xmlns:p14="http://schemas.microsoft.com/office/powerpoint/2010/main" val="1463291452"/>
      </p:ext>
    </p:extLst>
  </p:cSld>
  <p:clrMapOvr>
    <a:masterClrMapping/>
  </p:clrMapOvr>
  <p:transition spd="slow">
    <p:cover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35527"/>
            <a:ext cx="12095018" cy="6248400"/>
          </a:xfrm>
        </p:spPr>
        <p:txBody>
          <a:bodyPr>
            <a:noAutofit/>
          </a:bodyPr>
          <a:lstStyle/>
          <a:p>
            <a:pPr algn="r" rtl="1">
              <a:lnSpc>
                <a:spcPct val="150000"/>
              </a:lnSpc>
            </a:pPr>
            <a:r>
              <a:rPr lang="ar-SA" sz="4000" b="1" dirty="0">
                <a:solidFill>
                  <a:srgbClr val="FF0000"/>
                </a:solidFill>
                <a:effectLst>
                  <a:outerShdw blurRad="38100" dist="38100" dir="2700000" algn="tl">
                    <a:srgbClr val="000000">
                      <a:alpha val="43137"/>
                    </a:srgbClr>
                  </a:outerShdw>
                </a:effectLst>
                <a:latin typeface="+mn-lt"/>
                <a:ea typeface="+mn-ea"/>
                <a:cs typeface="MCS TOPAZ HIGH VER60" pitchFamily="2" charset="-78"/>
              </a:rPr>
              <a:t>2</a:t>
            </a:r>
            <a:r>
              <a:rPr lang="ar-SA" sz="4000" b="1" dirty="0">
                <a:solidFill>
                  <a:srgbClr val="FF0000"/>
                </a:solidFill>
                <a:effectLst>
                  <a:outerShdw blurRad="38100" dist="38100" dir="2700000" algn="tl">
                    <a:srgbClr val="000000">
                      <a:alpha val="43137"/>
                    </a:srgbClr>
                  </a:outerShdw>
                </a:effectLst>
                <a:latin typeface="+mn-lt"/>
                <a:ea typeface="+mn-ea"/>
                <a:cs typeface="Ali-A-Jiddah" pitchFamily="2" charset="-78"/>
              </a:rPr>
              <a:t>- الغزالي (</a:t>
            </a:r>
            <a:r>
              <a:rPr lang="ar-SA" sz="4000" b="1" dirty="0">
                <a:solidFill>
                  <a:srgbClr val="FF0000"/>
                </a:solidFill>
                <a:effectLst>
                  <a:outerShdw blurRad="38100" dist="38100" dir="2700000" algn="tl">
                    <a:srgbClr val="000000">
                      <a:alpha val="43137"/>
                    </a:srgbClr>
                  </a:outerShdw>
                </a:effectLst>
                <a:latin typeface="Hacen Saudi Arabia" pitchFamily="2" charset="-78"/>
                <a:ea typeface="+mn-ea"/>
                <a:cs typeface="Hacen Saudi Arabia" pitchFamily="2" charset="-78"/>
              </a:rPr>
              <a:t>1058</a:t>
            </a:r>
            <a:r>
              <a:rPr lang="ar-SA" sz="4000" b="1" dirty="0">
                <a:solidFill>
                  <a:srgbClr val="FF0000"/>
                </a:solidFill>
                <a:effectLst>
                  <a:outerShdw blurRad="38100" dist="38100" dir="2700000" algn="tl">
                    <a:srgbClr val="000000">
                      <a:alpha val="43137"/>
                    </a:srgbClr>
                  </a:outerShdw>
                </a:effectLst>
                <a:latin typeface="+mn-lt"/>
                <a:ea typeface="+mn-ea"/>
                <a:cs typeface="Ali-A-Jiddah" pitchFamily="2" charset="-78"/>
              </a:rPr>
              <a:t>م – </a:t>
            </a:r>
            <a:r>
              <a:rPr lang="ar-SA" sz="4000" b="1" dirty="0">
                <a:solidFill>
                  <a:srgbClr val="FF0000"/>
                </a:solidFill>
                <a:effectLst>
                  <a:outerShdw blurRad="38100" dist="38100" dir="2700000" algn="tl">
                    <a:srgbClr val="000000">
                      <a:alpha val="43137"/>
                    </a:srgbClr>
                  </a:outerShdw>
                </a:effectLst>
                <a:latin typeface="Hacen Saudi Arabia" pitchFamily="2" charset="-78"/>
                <a:ea typeface="+mn-ea"/>
                <a:cs typeface="Hacen Saudi Arabia" pitchFamily="2" charset="-78"/>
              </a:rPr>
              <a:t>1111</a:t>
            </a:r>
            <a:r>
              <a:rPr lang="ar-SA" sz="4000" b="1" dirty="0">
                <a:solidFill>
                  <a:srgbClr val="FF0000"/>
                </a:solidFill>
                <a:effectLst>
                  <a:outerShdw blurRad="38100" dist="38100" dir="2700000" algn="tl">
                    <a:srgbClr val="000000">
                      <a:alpha val="43137"/>
                    </a:srgbClr>
                  </a:outerShdw>
                </a:effectLst>
                <a:latin typeface="+mn-lt"/>
                <a:ea typeface="+mn-ea"/>
                <a:cs typeface="Ali-A-Jiddah" pitchFamily="2" charset="-78"/>
              </a:rPr>
              <a:t>م):</a:t>
            </a:r>
            <a:r>
              <a:rPr lang="en-US" sz="3700" b="1" dirty="0">
                <a:effectLst>
                  <a:outerShdw blurRad="38100" dist="38100" dir="2700000" algn="tl">
                    <a:srgbClr val="000000">
                      <a:alpha val="43137"/>
                    </a:srgbClr>
                  </a:outerShdw>
                </a:effectLst>
                <a:latin typeface="+mn-lt"/>
                <a:ea typeface="+mn-ea"/>
                <a:cs typeface="Ali-A-Sharif" pitchFamily="2" charset="-78"/>
              </a:rPr>
              <a:t/>
            </a:r>
            <a:br>
              <a:rPr lang="en-US" sz="3700" b="1" dirty="0">
                <a:effectLst>
                  <a:outerShdw blurRad="38100" dist="38100" dir="2700000" algn="tl">
                    <a:srgbClr val="000000">
                      <a:alpha val="43137"/>
                    </a:srgbClr>
                  </a:outerShdw>
                </a:effectLst>
                <a:latin typeface="+mn-lt"/>
                <a:ea typeface="+mn-ea"/>
                <a:cs typeface="Ali-A-Sharif" pitchFamily="2" charset="-78"/>
              </a:rPr>
            </a:br>
            <a:r>
              <a:rPr lang="ar-SA" sz="4000" b="1" dirty="0">
                <a:effectLst>
                  <a:outerShdw blurRad="38100" dist="38100" dir="2700000" algn="tl">
                    <a:srgbClr val="000000">
                      <a:alpha val="43137"/>
                    </a:srgbClr>
                  </a:outerShdw>
                </a:effectLst>
                <a:latin typeface="+mn-lt"/>
                <a:ea typeface="+mn-ea"/>
                <a:cs typeface="Ali-A-Sharif" pitchFamily="2" charset="-78"/>
              </a:rPr>
              <a:t> هو محمد بن أحمد الغزالي، لقبه أبو حامد. </a:t>
            </a:r>
            <a:r>
              <a:rPr lang="ar-IQ" sz="4000" b="1" dirty="0" smtClean="0">
                <a:effectLst>
                  <a:outerShdw blurRad="38100" dist="38100" dir="2700000" algn="tl">
                    <a:srgbClr val="000000">
                      <a:alpha val="43137"/>
                    </a:srgbClr>
                  </a:outerShdw>
                </a:effectLst>
                <a:latin typeface="+mn-lt"/>
                <a:ea typeface="+mn-ea"/>
                <a:cs typeface="Ali-A-Sharif" pitchFamily="2" charset="-78"/>
              </a:rPr>
              <a:t/>
            </a:r>
            <a:br>
              <a:rPr lang="ar-IQ" sz="4000" b="1" dirty="0" smtClean="0">
                <a:effectLst>
                  <a:outerShdw blurRad="38100" dist="38100" dir="2700000" algn="tl">
                    <a:srgbClr val="000000">
                      <a:alpha val="43137"/>
                    </a:srgbClr>
                  </a:outerShdw>
                </a:effectLst>
                <a:latin typeface="+mn-lt"/>
                <a:ea typeface="+mn-ea"/>
                <a:cs typeface="Ali-A-Sharif" pitchFamily="2" charset="-78"/>
              </a:rPr>
            </a:br>
            <a:r>
              <a:rPr lang="ar-SA" sz="4800" b="1" dirty="0" smtClean="0">
                <a:solidFill>
                  <a:srgbClr val="0070C0"/>
                </a:solidFill>
                <a:effectLst>
                  <a:outerShdw blurRad="38100" dist="38100" dir="2700000" algn="tl">
                    <a:srgbClr val="000000">
                      <a:alpha val="43137"/>
                    </a:srgbClr>
                  </a:outerShdw>
                </a:effectLst>
                <a:latin typeface="+mn-lt"/>
                <a:ea typeface="+mn-ea"/>
                <a:cs typeface="Ali-A-Sharif" pitchFamily="2" charset="-78"/>
              </a:rPr>
              <a:t>ومن </a:t>
            </a:r>
            <a:r>
              <a:rPr lang="ar-SA" sz="4800" b="1" dirty="0">
                <a:solidFill>
                  <a:srgbClr val="0070C0"/>
                </a:solidFill>
                <a:effectLst>
                  <a:outerShdw blurRad="38100" dist="38100" dir="2700000" algn="tl">
                    <a:srgbClr val="000000">
                      <a:alpha val="43137"/>
                    </a:srgbClr>
                  </a:outerShdw>
                </a:effectLst>
                <a:latin typeface="+mn-lt"/>
                <a:ea typeface="+mn-ea"/>
                <a:cs typeface="Ali-A-Sharif" pitchFamily="2" charset="-78"/>
              </a:rPr>
              <a:t>أبرز آرائه </a:t>
            </a:r>
            <a:r>
              <a:rPr lang="ar-SA" sz="4800" b="1" dirty="0" smtClean="0">
                <a:solidFill>
                  <a:srgbClr val="0070C0"/>
                </a:solidFill>
                <a:effectLst>
                  <a:outerShdw blurRad="38100" dist="38100" dir="2700000" algn="tl">
                    <a:srgbClr val="000000">
                      <a:alpha val="43137"/>
                    </a:srgbClr>
                  </a:outerShdw>
                </a:effectLst>
                <a:latin typeface="+mn-lt"/>
                <a:ea typeface="+mn-ea"/>
                <a:cs typeface="Ali-A-Sharif" pitchFamily="2" charset="-78"/>
              </a:rPr>
              <a:t>الت</a:t>
            </a:r>
            <a:r>
              <a:rPr lang="ar-IQ" sz="4800" b="1" dirty="0" smtClean="0">
                <a:solidFill>
                  <a:srgbClr val="0070C0"/>
                </a:solidFill>
                <a:effectLst>
                  <a:outerShdw blurRad="38100" dist="38100" dir="2700000" algn="tl">
                    <a:srgbClr val="000000">
                      <a:alpha val="43137"/>
                    </a:srgbClr>
                  </a:outerShdw>
                </a:effectLst>
                <a:latin typeface="+mn-lt"/>
                <a:ea typeface="+mn-ea"/>
                <a:cs typeface="Ali-A-Sharif" pitchFamily="2" charset="-78"/>
              </a:rPr>
              <a:t>َّ</a:t>
            </a:r>
            <a:r>
              <a:rPr lang="ar-SA" sz="4800" b="1" dirty="0" smtClean="0">
                <a:solidFill>
                  <a:srgbClr val="0070C0"/>
                </a:solidFill>
                <a:effectLst>
                  <a:outerShdw blurRad="38100" dist="38100" dir="2700000" algn="tl">
                    <a:srgbClr val="000000">
                      <a:alpha val="43137"/>
                    </a:srgbClr>
                  </a:outerShdw>
                </a:effectLst>
                <a:latin typeface="+mn-lt"/>
                <a:ea typeface="+mn-ea"/>
                <a:cs typeface="Ali-A-Sharif" pitchFamily="2" charset="-78"/>
              </a:rPr>
              <a:t>ربوي</a:t>
            </a:r>
            <a:r>
              <a:rPr lang="ar-IQ" sz="4800" b="1" dirty="0" smtClean="0">
                <a:solidFill>
                  <a:srgbClr val="0070C0"/>
                </a:solidFill>
                <a:effectLst>
                  <a:outerShdw blurRad="38100" dist="38100" dir="2700000" algn="tl">
                    <a:srgbClr val="000000">
                      <a:alpha val="43137"/>
                    </a:srgbClr>
                  </a:outerShdw>
                </a:effectLst>
                <a:latin typeface="+mn-lt"/>
                <a:ea typeface="+mn-ea"/>
                <a:cs typeface="Ali-A-Sharif" pitchFamily="2" charset="-78"/>
              </a:rPr>
              <a:t>َّ</a:t>
            </a:r>
            <a:r>
              <a:rPr lang="ar-SA" sz="4800" b="1" dirty="0" smtClean="0">
                <a:solidFill>
                  <a:srgbClr val="0070C0"/>
                </a:solidFill>
                <a:effectLst>
                  <a:outerShdw blurRad="38100" dist="38100" dir="2700000" algn="tl">
                    <a:srgbClr val="000000">
                      <a:alpha val="43137"/>
                    </a:srgbClr>
                  </a:outerShdw>
                </a:effectLst>
                <a:latin typeface="+mn-lt"/>
                <a:ea typeface="+mn-ea"/>
                <a:cs typeface="Ali-A-Sharif" pitchFamily="2" charset="-78"/>
              </a:rPr>
              <a:t>ة </a:t>
            </a:r>
            <a:r>
              <a:rPr lang="ar-IQ" sz="4800" b="1" dirty="0" smtClean="0">
                <a:solidFill>
                  <a:srgbClr val="0070C0"/>
                </a:solidFill>
                <a:effectLst>
                  <a:outerShdw blurRad="38100" dist="38100" dir="2700000" algn="tl">
                    <a:srgbClr val="000000">
                      <a:alpha val="43137"/>
                    </a:srgbClr>
                  </a:outerShdw>
                </a:effectLst>
                <a:latin typeface="+mn-lt"/>
                <a:ea typeface="+mn-ea"/>
                <a:cs typeface="Ali-A-Sharif" pitchFamily="2" charset="-78"/>
              </a:rPr>
              <a:t>والنَّفسيَّة </a:t>
            </a:r>
            <a:r>
              <a:rPr lang="ar-SA" sz="4800" b="1" dirty="0" smtClean="0">
                <a:solidFill>
                  <a:srgbClr val="0070C0"/>
                </a:solidFill>
                <a:effectLst>
                  <a:outerShdw blurRad="38100" dist="38100" dir="2700000" algn="tl">
                    <a:srgbClr val="000000">
                      <a:alpha val="43137"/>
                    </a:srgbClr>
                  </a:outerShdw>
                </a:effectLst>
                <a:latin typeface="+mn-lt"/>
                <a:ea typeface="+mn-ea"/>
                <a:cs typeface="Ali-A-Sharif" pitchFamily="2" charset="-78"/>
              </a:rPr>
              <a:t>ما </a:t>
            </a:r>
            <a:r>
              <a:rPr lang="ar-SA" sz="4800" b="1" dirty="0">
                <a:solidFill>
                  <a:srgbClr val="0070C0"/>
                </a:solidFill>
                <a:effectLst>
                  <a:outerShdw blurRad="38100" dist="38100" dir="2700000" algn="tl">
                    <a:srgbClr val="000000">
                      <a:alpha val="43137"/>
                    </a:srgbClr>
                  </a:outerShdw>
                </a:effectLst>
                <a:latin typeface="+mn-lt"/>
                <a:ea typeface="+mn-ea"/>
                <a:cs typeface="Ali-A-Sharif" pitchFamily="2" charset="-78"/>
              </a:rPr>
              <a:t>يأتي: </a:t>
            </a:r>
            <a:r>
              <a:rPr lang="en-US" sz="4000" b="1" dirty="0">
                <a:effectLst>
                  <a:outerShdw blurRad="38100" dist="38100" dir="2700000" algn="tl">
                    <a:srgbClr val="000000">
                      <a:alpha val="43137"/>
                    </a:srgbClr>
                  </a:outerShdw>
                </a:effectLst>
                <a:latin typeface="+mn-lt"/>
                <a:ea typeface="+mn-ea"/>
                <a:cs typeface="Ali-A-Sharif" pitchFamily="2" charset="-78"/>
              </a:rPr>
              <a:t/>
            </a:r>
            <a:br>
              <a:rPr lang="en-US" sz="4000" b="1" dirty="0">
                <a:effectLst>
                  <a:outerShdw blurRad="38100" dist="38100" dir="2700000" algn="tl">
                    <a:srgbClr val="000000">
                      <a:alpha val="43137"/>
                    </a:srgbClr>
                  </a:outerShdw>
                </a:effectLst>
                <a:latin typeface="+mn-lt"/>
                <a:ea typeface="+mn-ea"/>
                <a:cs typeface="Ali-A-Sharif" pitchFamily="2" charset="-78"/>
              </a:rPr>
            </a:br>
            <a:r>
              <a:rPr lang="ar-IQ" b="1" dirty="0">
                <a:solidFill>
                  <a:srgbClr val="C00000"/>
                </a:solidFill>
                <a:effectLst>
                  <a:outerShdw blurRad="38100" dist="38100" dir="2700000" algn="tl">
                    <a:srgbClr val="000000">
                      <a:alpha val="43137"/>
                    </a:srgbClr>
                  </a:outerShdw>
                </a:effectLst>
                <a:latin typeface="Arial"/>
                <a:cs typeface="Arial"/>
              </a:rPr>
              <a:t>◄</a:t>
            </a:r>
            <a:r>
              <a:rPr lang="ar-IQ" b="1" dirty="0" smtClean="0">
                <a:solidFill>
                  <a:srgbClr val="C00000"/>
                </a:solidFill>
                <a:effectLst>
                  <a:outerShdw blurRad="38100" dist="38100" dir="2700000" algn="tl">
                    <a:srgbClr val="000000">
                      <a:alpha val="43137"/>
                    </a:srgbClr>
                  </a:outerShdw>
                </a:effectLst>
                <a:latin typeface="+mn-lt"/>
                <a:ea typeface="+mn-ea"/>
                <a:cs typeface="Ali-A-Sharif" pitchFamily="2" charset="-78"/>
              </a:rPr>
              <a:t> </a:t>
            </a:r>
            <a:r>
              <a:rPr lang="ar-SA" b="1" dirty="0" smtClean="0">
                <a:solidFill>
                  <a:srgbClr val="C00000"/>
                </a:solidFill>
                <a:effectLst>
                  <a:outerShdw blurRad="38100" dist="38100" dir="2700000" algn="tl">
                    <a:srgbClr val="000000">
                      <a:alpha val="43137"/>
                    </a:srgbClr>
                  </a:outerShdw>
                </a:effectLst>
                <a:latin typeface="+mn-lt"/>
                <a:ea typeface="+mn-ea"/>
                <a:cs typeface="Ali-A-Sharif" pitchFamily="2" charset="-78"/>
              </a:rPr>
              <a:t>أثر </a:t>
            </a:r>
            <a:r>
              <a:rPr lang="ar-SA" b="1" dirty="0">
                <a:solidFill>
                  <a:srgbClr val="C00000"/>
                </a:solidFill>
                <a:effectLst>
                  <a:outerShdw blurRad="38100" dist="38100" dir="2700000" algn="tl">
                    <a:srgbClr val="000000">
                      <a:alpha val="43137"/>
                    </a:srgbClr>
                  </a:outerShdw>
                </a:effectLst>
                <a:latin typeface="+mn-lt"/>
                <a:ea typeface="+mn-ea"/>
                <a:cs typeface="Ali-A-Sharif" pitchFamily="2" charset="-78"/>
              </a:rPr>
              <a:t>كل من البيئة والوراثة في </a:t>
            </a:r>
            <a:r>
              <a:rPr lang="ar-SA" b="1" dirty="0" smtClean="0">
                <a:solidFill>
                  <a:srgbClr val="C00000"/>
                </a:solidFill>
                <a:effectLst>
                  <a:outerShdw blurRad="38100" dist="38100" dir="2700000" algn="tl">
                    <a:srgbClr val="000000">
                      <a:alpha val="43137"/>
                    </a:srgbClr>
                  </a:outerShdw>
                </a:effectLst>
                <a:latin typeface="+mn-lt"/>
                <a:ea typeface="+mn-ea"/>
                <a:cs typeface="Ali-A-Sharif" pitchFamily="2" charset="-78"/>
              </a:rPr>
              <a:t>شخصي</a:t>
            </a:r>
            <a:r>
              <a:rPr lang="ar-IQ" b="1" dirty="0" smtClean="0">
                <a:solidFill>
                  <a:srgbClr val="C00000"/>
                </a:solidFill>
                <a:effectLst>
                  <a:outerShdw blurRad="38100" dist="38100" dir="2700000" algn="tl">
                    <a:srgbClr val="000000">
                      <a:alpha val="43137"/>
                    </a:srgbClr>
                  </a:outerShdw>
                </a:effectLst>
                <a:latin typeface="+mn-lt"/>
                <a:ea typeface="+mn-ea"/>
                <a:cs typeface="Ali-A-Sharif" pitchFamily="2" charset="-78"/>
              </a:rPr>
              <a:t>َّ</a:t>
            </a:r>
            <a:r>
              <a:rPr lang="ar-SA" b="1" dirty="0" smtClean="0">
                <a:solidFill>
                  <a:srgbClr val="C00000"/>
                </a:solidFill>
                <a:effectLst>
                  <a:outerShdw blurRad="38100" dist="38100" dir="2700000" algn="tl">
                    <a:srgbClr val="000000">
                      <a:alpha val="43137"/>
                    </a:srgbClr>
                  </a:outerShdw>
                </a:effectLst>
                <a:latin typeface="+mn-lt"/>
                <a:ea typeface="+mn-ea"/>
                <a:cs typeface="Ali-A-Sharif" pitchFamily="2" charset="-78"/>
              </a:rPr>
              <a:t>ة </a:t>
            </a:r>
            <a:r>
              <a:rPr lang="ar-SA" b="1" dirty="0">
                <a:solidFill>
                  <a:srgbClr val="C00000"/>
                </a:solidFill>
                <a:effectLst>
                  <a:outerShdw blurRad="38100" dist="38100" dir="2700000" algn="tl">
                    <a:srgbClr val="000000">
                      <a:alpha val="43137"/>
                    </a:srgbClr>
                  </a:outerShdw>
                </a:effectLst>
                <a:latin typeface="+mn-lt"/>
                <a:ea typeface="+mn-ea"/>
                <a:cs typeface="Ali-A-Sharif" pitchFamily="2" charset="-78"/>
              </a:rPr>
              <a:t>الفرد: </a:t>
            </a:r>
            <a:r>
              <a:rPr lang="ar-SA" sz="4000" b="1" dirty="0">
                <a:effectLst>
                  <a:outerShdw blurRad="38100" dist="38100" dir="2700000" algn="tl">
                    <a:srgbClr val="000000">
                      <a:alpha val="43137"/>
                    </a:srgbClr>
                  </a:outerShdw>
                </a:effectLst>
                <a:latin typeface="+mn-lt"/>
                <a:ea typeface="+mn-ea"/>
                <a:cs typeface="Ali-A-Sharif" pitchFamily="2" charset="-78"/>
              </a:rPr>
              <a:t>البيئة بما تحويه من مؤثرات </a:t>
            </a:r>
            <a:r>
              <a:rPr lang="ar-IQ" sz="4000" b="1" dirty="0" smtClean="0">
                <a:effectLst>
                  <a:outerShdw blurRad="38100" dist="38100" dir="2700000" algn="tl">
                    <a:srgbClr val="000000">
                      <a:alpha val="43137"/>
                    </a:srgbClr>
                  </a:outerShdw>
                </a:effectLst>
                <a:latin typeface="+mn-lt"/>
                <a:ea typeface="+mn-ea"/>
                <a:cs typeface="Ali-A-Sharif" pitchFamily="2" charset="-78"/>
              </a:rPr>
              <a:t>أ</a:t>
            </a:r>
            <a:r>
              <a:rPr lang="ar-SA" sz="4000" b="1" dirty="0" smtClean="0">
                <a:effectLst>
                  <a:outerShdw blurRad="38100" dist="38100" dir="2700000" algn="tl">
                    <a:srgbClr val="000000">
                      <a:alpha val="43137"/>
                    </a:srgbClr>
                  </a:outerShdw>
                </a:effectLst>
                <a:latin typeface="+mn-lt"/>
                <a:ea typeface="+mn-ea"/>
                <a:cs typeface="Ali-A-Sharif" pitchFamily="2" charset="-78"/>
              </a:rPr>
              <a:t>خلاقي</a:t>
            </a:r>
            <a:r>
              <a:rPr lang="ar-IQ" sz="4000" b="1" dirty="0" smtClean="0">
                <a:effectLst>
                  <a:outerShdw blurRad="38100" dist="38100" dir="2700000" algn="tl">
                    <a:srgbClr val="000000">
                      <a:alpha val="43137"/>
                    </a:srgbClr>
                  </a:outerShdw>
                </a:effectLst>
                <a:latin typeface="+mn-lt"/>
                <a:ea typeface="+mn-ea"/>
                <a:cs typeface="Ali-A-Sharif" pitchFamily="2" charset="-78"/>
              </a:rPr>
              <a:t>َّ</a:t>
            </a:r>
            <a:r>
              <a:rPr lang="ar-SA" sz="4000" b="1" dirty="0" smtClean="0">
                <a:effectLst>
                  <a:outerShdw blurRad="38100" dist="38100" dir="2700000" algn="tl">
                    <a:srgbClr val="000000">
                      <a:alpha val="43137"/>
                    </a:srgbClr>
                  </a:outerShdw>
                </a:effectLst>
                <a:latin typeface="+mn-lt"/>
                <a:ea typeface="+mn-ea"/>
                <a:cs typeface="Ali-A-Sharif" pitchFamily="2" charset="-78"/>
              </a:rPr>
              <a:t>ة وثقافي</a:t>
            </a:r>
            <a:r>
              <a:rPr lang="ar-IQ" sz="4000" b="1" dirty="0" smtClean="0">
                <a:effectLst>
                  <a:outerShdw blurRad="38100" dist="38100" dir="2700000" algn="tl">
                    <a:srgbClr val="000000">
                      <a:alpha val="43137"/>
                    </a:srgbClr>
                  </a:outerShdw>
                </a:effectLst>
                <a:latin typeface="+mn-lt"/>
                <a:ea typeface="+mn-ea"/>
                <a:cs typeface="Ali-A-Sharif" pitchFamily="2" charset="-78"/>
              </a:rPr>
              <a:t>َّ</a:t>
            </a:r>
            <a:r>
              <a:rPr lang="ar-SA" sz="4000" b="1" dirty="0" smtClean="0">
                <a:effectLst>
                  <a:outerShdw blurRad="38100" dist="38100" dir="2700000" algn="tl">
                    <a:srgbClr val="000000">
                      <a:alpha val="43137"/>
                    </a:srgbClr>
                  </a:outerShdw>
                </a:effectLst>
                <a:latin typeface="+mn-lt"/>
                <a:ea typeface="+mn-ea"/>
                <a:cs typeface="Ali-A-Sharif" pitchFamily="2" charset="-78"/>
              </a:rPr>
              <a:t>ة وديني</a:t>
            </a:r>
            <a:r>
              <a:rPr lang="ar-IQ" sz="4000" b="1" dirty="0" smtClean="0">
                <a:effectLst>
                  <a:outerShdw blurRad="38100" dist="38100" dir="2700000" algn="tl">
                    <a:srgbClr val="000000">
                      <a:alpha val="43137"/>
                    </a:srgbClr>
                  </a:outerShdw>
                </a:effectLst>
                <a:latin typeface="+mn-lt"/>
                <a:ea typeface="+mn-ea"/>
                <a:cs typeface="Ali-A-Sharif" pitchFamily="2" charset="-78"/>
              </a:rPr>
              <a:t>َّ</a:t>
            </a:r>
            <a:r>
              <a:rPr lang="ar-SA" sz="4000" b="1" dirty="0" smtClean="0">
                <a:effectLst>
                  <a:outerShdw blurRad="38100" dist="38100" dir="2700000" algn="tl">
                    <a:srgbClr val="000000">
                      <a:alpha val="43137"/>
                    </a:srgbClr>
                  </a:outerShdw>
                </a:effectLst>
                <a:latin typeface="+mn-lt"/>
                <a:ea typeface="+mn-ea"/>
                <a:cs typeface="Ali-A-Sharif" pitchFamily="2" charset="-78"/>
              </a:rPr>
              <a:t>ة </a:t>
            </a:r>
            <a:r>
              <a:rPr lang="ar-SA" sz="4000" b="1" dirty="0">
                <a:effectLst>
                  <a:outerShdw blurRad="38100" dist="38100" dir="2700000" algn="tl">
                    <a:srgbClr val="000000">
                      <a:alpha val="43137"/>
                    </a:srgbClr>
                  </a:outerShdw>
                </a:effectLst>
                <a:latin typeface="+mn-lt"/>
                <a:ea typeface="+mn-ea"/>
                <a:cs typeface="Ali-A-Sharif" pitchFamily="2" charset="-78"/>
              </a:rPr>
              <a:t>تساهم في بناء </a:t>
            </a:r>
            <a:r>
              <a:rPr lang="ar-SA" sz="4000" b="1" dirty="0" smtClean="0">
                <a:effectLst>
                  <a:outerShdw blurRad="38100" dist="38100" dir="2700000" algn="tl">
                    <a:srgbClr val="000000">
                      <a:alpha val="43137"/>
                    </a:srgbClr>
                  </a:outerShdw>
                </a:effectLst>
                <a:latin typeface="+mn-lt"/>
                <a:ea typeface="+mn-ea"/>
                <a:cs typeface="Ali-A-Sharif" pitchFamily="2" charset="-78"/>
              </a:rPr>
              <a:t>الش</a:t>
            </a:r>
            <a:r>
              <a:rPr lang="ar-IQ" sz="4000" b="1" dirty="0" smtClean="0">
                <a:effectLst>
                  <a:outerShdw blurRad="38100" dist="38100" dir="2700000" algn="tl">
                    <a:srgbClr val="000000">
                      <a:alpha val="43137"/>
                    </a:srgbClr>
                  </a:outerShdw>
                </a:effectLst>
                <a:latin typeface="+mn-lt"/>
                <a:ea typeface="+mn-ea"/>
                <a:cs typeface="Ali-A-Sharif" pitchFamily="2" charset="-78"/>
              </a:rPr>
              <a:t>َّ</a:t>
            </a:r>
            <a:r>
              <a:rPr lang="ar-SA" sz="4000" b="1" dirty="0" smtClean="0">
                <a:effectLst>
                  <a:outerShdw blurRad="38100" dist="38100" dir="2700000" algn="tl">
                    <a:srgbClr val="000000">
                      <a:alpha val="43137"/>
                    </a:srgbClr>
                  </a:outerShdw>
                </a:effectLst>
                <a:latin typeface="+mn-lt"/>
                <a:ea typeface="+mn-ea"/>
                <a:cs typeface="Ali-A-Sharif" pitchFamily="2" charset="-78"/>
              </a:rPr>
              <a:t>خصي</a:t>
            </a:r>
            <a:r>
              <a:rPr lang="ar-IQ" sz="4000" b="1" dirty="0" smtClean="0">
                <a:effectLst>
                  <a:outerShdw blurRad="38100" dist="38100" dir="2700000" algn="tl">
                    <a:srgbClr val="000000">
                      <a:alpha val="43137"/>
                    </a:srgbClr>
                  </a:outerShdw>
                </a:effectLst>
                <a:latin typeface="+mn-lt"/>
                <a:ea typeface="+mn-ea"/>
                <a:cs typeface="Ali-A-Sharif" pitchFamily="2" charset="-78"/>
              </a:rPr>
              <a:t>َّ</a:t>
            </a:r>
            <a:r>
              <a:rPr lang="ar-SA" sz="4000" b="1" dirty="0" smtClean="0">
                <a:effectLst>
                  <a:outerShdw blurRad="38100" dist="38100" dir="2700000" algn="tl">
                    <a:srgbClr val="000000">
                      <a:alpha val="43137"/>
                    </a:srgbClr>
                  </a:outerShdw>
                </a:effectLst>
                <a:latin typeface="+mn-lt"/>
                <a:ea typeface="+mn-ea"/>
                <a:cs typeface="Ali-A-Sharif" pitchFamily="2" charset="-78"/>
              </a:rPr>
              <a:t>ة </a:t>
            </a:r>
            <a:r>
              <a:rPr lang="ar-SA" sz="4000" b="1" dirty="0">
                <a:effectLst>
                  <a:outerShdw blurRad="38100" dist="38100" dir="2700000" algn="tl">
                    <a:srgbClr val="000000">
                      <a:alpha val="43137"/>
                    </a:srgbClr>
                  </a:outerShdw>
                </a:effectLst>
                <a:latin typeface="+mn-lt"/>
                <a:ea typeface="+mn-ea"/>
                <a:cs typeface="Ali-A-Sharif" pitchFamily="2" charset="-78"/>
              </a:rPr>
              <a:t>والاستعدادات الموروثة والتي لا يمكن </a:t>
            </a:r>
            <a:r>
              <a:rPr lang="ar-SA" sz="4000" b="1" dirty="0" smtClean="0">
                <a:effectLst>
                  <a:outerShdw blurRad="38100" dist="38100" dir="2700000" algn="tl">
                    <a:srgbClr val="000000">
                      <a:alpha val="43137"/>
                    </a:srgbClr>
                  </a:outerShdw>
                </a:effectLst>
                <a:latin typeface="+mn-lt"/>
                <a:ea typeface="+mn-ea"/>
                <a:cs typeface="Ali-A-Sharif" pitchFamily="2" charset="-78"/>
              </a:rPr>
              <a:t>للت</a:t>
            </a:r>
            <a:r>
              <a:rPr lang="ar-IQ" sz="4000" b="1" dirty="0" smtClean="0">
                <a:effectLst>
                  <a:outerShdw blurRad="38100" dist="38100" dir="2700000" algn="tl">
                    <a:srgbClr val="000000">
                      <a:alpha val="43137"/>
                    </a:srgbClr>
                  </a:outerShdw>
                </a:effectLst>
                <a:latin typeface="+mn-lt"/>
                <a:ea typeface="+mn-ea"/>
                <a:cs typeface="Ali-A-Sharif" pitchFamily="2" charset="-78"/>
              </a:rPr>
              <a:t>َّ</a:t>
            </a:r>
            <a:r>
              <a:rPr lang="ar-SA" sz="4000" b="1" dirty="0" smtClean="0">
                <a:effectLst>
                  <a:outerShdw blurRad="38100" dist="38100" dir="2700000" algn="tl">
                    <a:srgbClr val="000000">
                      <a:alpha val="43137"/>
                    </a:srgbClr>
                  </a:outerShdw>
                </a:effectLst>
                <a:latin typeface="+mn-lt"/>
                <a:ea typeface="+mn-ea"/>
                <a:cs typeface="Ali-A-Sharif" pitchFamily="2" charset="-78"/>
              </a:rPr>
              <a:t>ربي</a:t>
            </a:r>
            <a:r>
              <a:rPr lang="ar-IQ" sz="4000" b="1" dirty="0" smtClean="0">
                <a:effectLst>
                  <a:outerShdw blurRad="38100" dist="38100" dir="2700000" algn="tl">
                    <a:srgbClr val="000000">
                      <a:alpha val="43137"/>
                    </a:srgbClr>
                  </a:outerShdw>
                </a:effectLst>
                <a:latin typeface="+mn-lt"/>
                <a:ea typeface="+mn-ea"/>
                <a:cs typeface="Ali-A-Sharif" pitchFamily="2" charset="-78"/>
              </a:rPr>
              <a:t>َّ</a:t>
            </a:r>
            <a:r>
              <a:rPr lang="ar-SA" sz="4000" b="1" dirty="0" smtClean="0">
                <a:effectLst>
                  <a:outerShdw blurRad="38100" dist="38100" dir="2700000" algn="tl">
                    <a:srgbClr val="000000">
                      <a:alpha val="43137"/>
                    </a:srgbClr>
                  </a:outerShdw>
                </a:effectLst>
                <a:latin typeface="+mn-lt"/>
                <a:ea typeface="+mn-ea"/>
                <a:cs typeface="Ali-A-Sharif" pitchFamily="2" charset="-78"/>
              </a:rPr>
              <a:t>ة </a:t>
            </a:r>
            <a:r>
              <a:rPr lang="ar-SA" sz="4000" b="1" dirty="0">
                <a:effectLst>
                  <a:outerShdw blurRad="38100" dist="38100" dir="2700000" algn="tl">
                    <a:srgbClr val="000000">
                      <a:alpha val="43137"/>
                    </a:srgbClr>
                  </a:outerShdw>
                </a:effectLst>
                <a:latin typeface="+mn-lt"/>
                <a:ea typeface="+mn-ea"/>
                <a:cs typeface="Ali-A-Sharif" pitchFamily="2" charset="-78"/>
              </a:rPr>
              <a:t>ازالتها ولكن يمكن توجيهها وتقليل آثارها </a:t>
            </a:r>
            <a:r>
              <a:rPr lang="ar-SA" sz="4000" b="1" dirty="0" smtClean="0">
                <a:effectLst>
                  <a:outerShdw blurRad="38100" dist="38100" dir="2700000" algn="tl">
                    <a:srgbClr val="000000">
                      <a:alpha val="43137"/>
                    </a:srgbClr>
                  </a:outerShdw>
                </a:effectLst>
                <a:latin typeface="+mn-lt"/>
                <a:ea typeface="+mn-ea"/>
                <a:cs typeface="Ali-A-Sharif" pitchFamily="2" charset="-78"/>
              </a:rPr>
              <a:t>الس</a:t>
            </a:r>
            <a:r>
              <a:rPr lang="ar-IQ" sz="4000" b="1" dirty="0" smtClean="0">
                <a:effectLst>
                  <a:outerShdw blurRad="38100" dist="38100" dir="2700000" algn="tl">
                    <a:srgbClr val="000000">
                      <a:alpha val="43137"/>
                    </a:srgbClr>
                  </a:outerShdw>
                </a:effectLst>
                <a:latin typeface="+mn-lt"/>
                <a:ea typeface="+mn-ea"/>
                <a:cs typeface="Ali-A-Sharif" pitchFamily="2" charset="-78"/>
              </a:rPr>
              <a:t>َّ</a:t>
            </a:r>
            <a:r>
              <a:rPr lang="ar-SA" sz="4000" b="1" dirty="0" smtClean="0">
                <a:effectLst>
                  <a:outerShdw blurRad="38100" dist="38100" dir="2700000" algn="tl">
                    <a:srgbClr val="000000">
                      <a:alpha val="43137"/>
                    </a:srgbClr>
                  </a:outerShdw>
                </a:effectLst>
                <a:latin typeface="+mn-lt"/>
                <a:ea typeface="+mn-ea"/>
                <a:cs typeface="Ali-A-Sharif" pitchFamily="2" charset="-78"/>
              </a:rPr>
              <a:t>يئة </a:t>
            </a:r>
            <a:r>
              <a:rPr lang="ar-SA" sz="4000" b="1" dirty="0">
                <a:effectLst>
                  <a:outerShdw blurRad="38100" dist="38100" dir="2700000" algn="tl">
                    <a:srgbClr val="000000">
                      <a:alpha val="43137"/>
                    </a:srgbClr>
                  </a:outerShdw>
                </a:effectLst>
                <a:latin typeface="+mn-lt"/>
                <a:ea typeface="+mn-ea"/>
                <a:cs typeface="Ali-A-Sharif" pitchFamily="2" charset="-78"/>
              </a:rPr>
              <a:t>أو توظيفها بأفضل صيغة</a:t>
            </a:r>
            <a:r>
              <a:rPr lang="en-US" sz="4000" b="1" dirty="0">
                <a:effectLst>
                  <a:outerShdw blurRad="38100" dist="38100" dir="2700000" algn="tl">
                    <a:srgbClr val="000000">
                      <a:alpha val="43137"/>
                    </a:srgbClr>
                  </a:outerShdw>
                </a:effectLst>
                <a:latin typeface="+mn-lt"/>
                <a:ea typeface="+mn-ea"/>
                <a:cs typeface="Ali-A-Sharif" pitchFamily="2" charset="-78"/>
              </a:rPr>
              <a:t>.</a:t>
            </a:r>
            <a:r>
              <a:rPr lang="en-US" sz="2800" dirty="0"/>
              <a:t/>
            </a:r>
            <a:br>
              <a:rPr lang="en-US" sz="2800" dirty="0"/>
            </a:br>
            <a:endParaRPr lang="en-US" sz="2800" b="1" dirty="0">
              <a:solidFill>
                <a:srgbClr val="0070C0"/>
              </a:solidFill>
              <a:effectLst>
                <a:outerShdw blurRad="38100" dist="38100" dir="2700000" algn="tl">
                  <a:srgbClr val="000000">
                    <a:alpha val="43137"/>
                  </a:srgbClr>
                </a:outerShdw>
              </a:effectLst>
              <a:latin typeface="+mn-lt"/>
              <a:ea typeface="+mn-ea"/>
              <a:cs typeface="Ali-A-Sharif" pitchFamily="2" charset="-78"/>
            </a:endParaRPr>
          </a:p>
        </p:txBody>
      </p:sp>
    </p:spTree>
    <p:extLst>
      <p:ext uri="{BB962C8B-B14F-4D97-AF65-F5344CB8AC3E}">
        <p14:creationId xmlns:p14="http://schemas.microsoft.com/office/powerpoint/2010/main" val="242648629"/>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49381"/>
            <a:ext cx="12095018" cy="6386945"/>
          </a:xfrm>
        </p:spPr>
        <p:txBody>
          <a:bodyPr>
            <a:noAutofit/>
          </a:bodyPr>
          <a:lstStyle/>
          <a:p>
            <a:pPr lvl="0" algn="r" rtl="1">
              <a:lnSpc>
                <a:spcPct val="150000"/>
              </a:lnSpc>
            </a:pPr>
            <a:r>
              <a:rPr lang="ar-IQ" b="1" dirty="0">
                <a:solidFill>
                  <a:srgbClr val="C00000"/>
                </a:solidFill>
                <a:effectLst>
                  <a:outerShdw blurRad="38100" dist="38100" dir="2700000" algn="tl">
                    <a:srgbClr val="000000">
                      <a:alpha val="43137"/>
                    </a:srgbClr>
                  </a:outerShdw>
                </a:effectLst>
                <a:latin typeface="+mn-lt"/>
                <a:ea typeface="+mn-ea"/>
                <a:cs typeface="Ali-A-Sharif" pitchFamily="2" charset="-78"/>
              </a:rPr>
              <a:t>◄ </a:t>
            </a:r>
            <a:r>
              <a:rPr lang="ar-SA" b="1" dirty="0">
                <a:solidFill>
                  <a:srgbClr val="C00000"/>
                </a:solidFill>
                <a:effectLst>
                  <a:outerShdw blurRad="38100" dist="38100" dir="2700000" algn="tl">
                    <a:srgbClr val="000000">
                      <a:alpha val="43137"/>
                    </a:srgbClr>
                  </a:outerShdw>
                </a:effectLst>
                <a:latin typeface="+mn-lt"/>
                <a:ea typeface="+mn-ea"/>
                <a:cs typeface="Ali-A-Sharif" pitchFamily="2" charset="-78"/>
              </a:rPr>
              <a:t>الفروق </a:t>
            </a:r>
            <a:r>
              <a:rPr lang="ar-SA" b="1" dirty="0" smtClean="0">
                <a:solidFill>
                  <a:srgbClr val="C00000"/>
                </a:solidFill>
                <a:effectLst>
                  <a:outerShdw blurRad="38100" dist="38100" dir="2700000" algn="tl">
                    <a:srgbClr val="000000">
                      <a:alpha val="43137"/>
                    </a:srgbClr>
                  </a:outerShdw>
                </a:effectLst>
                <a:latin typeface="+mn-lt"/>
                <a:ea typeface="+mn-ea"/>
                <a:cs typeface="Ali-A-Sharif" pitchFamily="2" charset="-78"/>
              </a:rPr>
              <a:t>الفردي</a:t>
            </a:r>
            <a:r>
              <a:rPr lang="ar-IQ" b="1" dirty="0" smtClean="0">
                <a:solidFill>
                  <a:srgbClr val="C00000"/>
                </a:solidFill>
                <a:effectLst>
                  <a:outerShdw blurRad="38100" dist="38100" dir="2700000" algn="tl">
                    <a:srgbClr val="000000">
                      <a:alpha val="43137"/>
                    </a:srgbClr>
                  </a:outerShdw>
                </a:effectLst>
                <a:latin typeface="+mn-lt"/>
                <a:ea typeface="+mn-ea"/>
                <a:cs typeface="Ali-A-Sharif" pitchFamily="2" charset="-78"/>
              </a:rPr>
              <a:t>َّ</a:t>
            </a:r>
            <a:r>
              <a:rPr lang="ar-SA" b="1" dirty="0" smtClean="0">
                <a:solidFill>
                  <a:srgbClr val="C00000"/>
                </a:solidFill>
                <a:effectLst>
                  <a:outerShdw blurRad="38100" dist="38100" dir="2700000" algn="tl">
                    <a:srgbClr val="000000">
                      <a:alpha val="43137"/>
                    </a:srgbClr>
                  </a:outerShdw>
                </a:effectLst>
                <a:latin typeface="+mn-lt"/>
                <a:ea typeface="+mn-ea"/>
                <a:cs typeface="Ali-A-Sharif" pitchFamily="2" charset="-78"/>
              </a:rPr>
              <a:t>ة</a:t>
            </a:r>
            <a:r>
              <a:rPr lang="ar-IQ" b="1" dirty="0" smtClean="0">
                <a:solidFill>
                  <a:srgbClr val="C00000"/>
                </a:solidFill>
                <a:effectLst>
                  <a:outerShdw blurRad="38100" dist="38100" dir="2700000" algn="tl">
                    <a:srgbClr val="000000">
                      <a:alpha val="43137"/>
                    </a:srgbClr>
                  </a:outerShdw>
                </a:effectLst>
                <a:latin typeface="+mn-lt"/>
                <a:ea typeface="+mn-ea"/>
                <a:cs typeface="Ali-A-Sharif" pitchFamily="2" charset="-78"/>
              </a:rPr>
              <a:t>:</a:t>
            </a:r>
            <a:r>
              <a:rPr lang="ar-SA" b="1" dirty="0" smtClean="0">
                <a:solidFill>
                  <a:srgbClr val="C00000"/>
                </a:solidFill>
                <a:effectLst>
                  <a:outerShdw blurRad="38100" dist="38100" dir="2700000" algn="tl">
                    <a:srgbClr val="000000">
                      <a:alpha val="43137"/>
                    </a:srgbClr>
                  </a:outerShdw>
                </a:effectLst>
                <a:latin typeface="+mn-lt"/>
                <a:ea typeface="+mn-ea"/>
                <a:cs typeface="Ali-A-Sharif" pitchFamily="2" charset="-78"/>
              </a:rPr>
              <a:t> </a:t>
            </a:r>
            <a:r>
              <a:rPr lang="ar-SA" sz="4000" b="1" dirty="0" smtClean="0">
                <a:effectLst>
                  <a:outerShdw blurRad="38100" dist="38100" dir="2700000" algn="tl">
                    <a:srgbClr val="000000">
                      <a:alpha val="43137"/>
                    </a:srgbClr>
                  </a:outerShdw>
                </a:effectLst>
                <a:latin typeface="+mn-lt"/>
                <a:ea typeface="+mn-ea"/>
                <a:cs typeface="Ali-A-Sharif" pitchFamily="2" charset="-78"/>
              </a:rPr>
              <a:t>يرى </a:t>
            </a:r>
            <a:r>
              <a:rPr lang="ar-SA" sz="4000" b="1" dirty="0">
                <a:effectLst>
                  <a:outerShdw blurRad="38100" dist="38100" dir="2700000" algn="tl">
                    <a:srgbClr val="000000">
                      <a:alpha val="43137"/>
                    </a:srgbClr>
                  </a:outerShdw>
                </a:effectLst>
                <a:latin typeface="+mn-lt"/>
                <a:ea typeface="+mn-ea"/>
                <a:cs typeface="Ali-A-Sharif" pitchFamily="2" charset="-78"/>
              </a:rPr>
              <a:t>الغزالي أنّ هذه الفروق تأتي بسبب البيئة أو الوراثة ولابدّ من مراعاتها من بداية تعليم الأطفال وفي هذا يقول الغزالي: "كما أنّ الطبيب لو عالج جميع المرضى بعلاج واحد لقتلهم جميعاً"</a:t>
            </a:r>
            <a:r>
              <a:rPr lang="en-US" sz="4000" b="1" dirty="0">
                <a:effectLst>
                  <a:outerShdw blurRad="38100" dist="38100" dir="2700000" algn="tl">
                    <a:srgbClr val="000000">
                      <a:alpha val="43137"/>
                    </a:srgbClr>
                  </a:outerShdw>
                </a:effectLst>
                <a:latin typeface="+mn-lt"/>
                <a:ea typeface="+mn-ea"/>
                <a:cs typeface="Ali-A-Sharif" pitchFamily="2" charset="-78"/>
              </a:rPr>
              <a:t>.</a:t>
            </a:r>
            <a:br>
              <a:rPr lang="en-US" sz="4000" b="1" dirty="0">
                <a:effectLst>
                  <a:outerShdw blurRad="38100" dist="38100" dir="2700000" algn="tl">
                    <a:srgbClr val="000000">
                      <a:alpha val="43137"/>
                    </a:srgbClr>
                  </a:outerShdw>
                </a:effectLst>
                <a:latin typeface="+mn-lt"/>
                <a:ea typeface="+mn-ea"/>
                <a:cs typeface="Ali-A-Sharif" pitchFamily="2" charset="-78"/>
              </a:rPr>
            </a:br>
            <a:r>
              <a:rPr lang="ar-IQ" b="1" dirty="0">
                <a:solidFill>
                  <a:srgbClr val="C00000"/>
                </a:solidFill>
                <a:effectLst>
                  <a:outerShdw blurRad="38100" dist="38100" dir="2700000" algn="tl">
                    <a:srgbClr val="000000">
                      <a:alpha val="43137"/>
                    </a:srgbClr>
                  </a:outerShdw>
                </a:effectLst>
                <a:latin typeface="+mn-lt"/>
                <a:ea typeface="+mn-ea"/>
                <a:cs typeface="Ali-A-Sharif" pitchFamily="2" charset="-78"/>
              </a:rPr>
              <a:t>◄ </a:t>
            </a:r>
            <a:r>
              <a:rPr lang="ar-SA" b="1" dirty="0">
                <a:solidFill>
                  <a:srgbClr val="C00000"/>
                </a:solidFill>
                <a:effectLst>
                  <a:outerShdw blurRad="38100" dist="38100" dir="2700000" algn="tl">
                    <a:srgbClr val="000000">
                      <a:alpha val="43137"/>
                    </a:srgbClr>
                  </a:outerShdw>
                </a:effectLst>
                <a:latin typeface="+mn-lt"/>
                <a:ea typeface="+mn-ea"/>
                <a:cs typeface="Ali-A-Sharif" pitchFamily="2" charset="-78"/>
              </a:rPr>
              <a:t>الاهتمام بالجانب العملي من العلم والمعرفة: </a:t>
            </a:r>
            <a:r>
              <a:rPr lang="ar-SA" sz="4000" b="1" dirty="0">
                <a:effectLst>
                  <a:outerShdw blurRad="38100" dist="38100" dir="2700000" algn="tl">
                    <a:srgbClr val="000000">
                      <a:alpha val="43137"/>
                    </a:srgbClr>
                  </a:outerShdw>
                </a:effectLst>
                <a:latin typeface="+mn-lt"/>
                <a:ea typeface="+mn-ea"/>
                <a:cs typeface="Ali-A-Sharif" pitchFamily="2" charset="-78"/>
              </a:rPr>
              <a:t>إذْ </a:t>
            </a:r>
            <a:r>
              <a:rPr lang="ar-SA" sz="4000" b="1" dirty="0" smtClean="0">
                <a:effectLst>
                  <a:outerShdw blurRad="38100" dist="38100" dir="2700000" algn="tl">
                    <a:srgbClr val="000000">
                      <a:alpha val="43137"/>
                    </a:srgbClr>
                  </a:outerShdw>
                </a:effectLst>
                <a:latin typeface="+mn-lt"/>
                <a:ea typeface="+mn-ea"/>
                <a:cs typeface="Ali-A-Sharif" pitchFamily="2" charset="-78"/>
              </a:rPr>
              <a:t>يؤك</a:t>
            </a:r>
            <a:r>
              <a:rPr lang="ar-IQ" sz="4000" b="1" dirty="0" smtClean="0">
                <a:effectLst>
                  <a:outerShdw blurRad="38100" dist="38100" dir="2700000" algn="tl">
                    <a:srgbClr val="000000">
                      <a:alpha val="43137"/>
                    </a:srgbClr>
                  </a:outerShdw>
                </a:effectLst>
                <a:latin typeface="+mn-lt"/>
                <a:ea typeface="+mn-ea"/>
                <a:cs typeface="Ali-A-Sharif" pitchFamily="2" charset="-78"/>
              </a:rPr>
              <a:t>ّ</a:t>
            </a:r>
            <a:r>
              <a:rPr lang="ar-SA" sz="4000" b="1" dirty="0" smtClean="0">
                <a:effectLst>
                  <a:outerShdw blurRad="38100" dist="38100" dir="2700000" algn="tl">
                    <a:srgbClr val="000000">
                      <a:alpha val="43137"/>
                    </a:srgbClr>
                  </a:outerShdw>
                </a:effectLst>
                <a:latin typeface="+mn-lt"/>
                <a:ea typeface="+mn-ea"/>
                <a:cs typeface="Ali-A-Sharif" pitchFamily="2" charset="-78"/>
              </a:rPr>
              <a:t>د </a:t>
            </a:r>
            <a:r>
              <a:rPr lang="ar-SA" sz="4000" b="1" dirty="0">
                <a:effectLst>
                  <a:outerShdw blurRad="38100" dist="38100" dir="2700000" algn="tl">
                    <a:srgbClr val="000000">
                      <a:alpha val="43137"/>
                    </a:srgbClr>
                  </a:outerShdw>
                </a:effectLst>
                <a:latin typeface="+mn-lt"/>
                <a:ea typeface="+mn-ea"/>
                <a:cs typeface="Ali-A-Sharif" pitchFamily="2" charset="-78"/>
              </a:rPr>
              <a:t>الغزالي على أهمية تطبيق المتعلم لما يتعلمه من علم ومعرفة، فالعلم المجرد لا يفيد دون أنْ يوظف بشكل عملي في هذا يقول الغزالي: "</a:t>
            </a:r>
            <a:r>
              <a:rPr lang="ar-SA" sz="4000" b="1" dirty="0">
                <a:solidFill>
                  <a:srgbClr val="0070C0"/>
                </a:solidFill>
                <a:effectLst>
                  <a:outerShdw blurRad="38100" dist="38100" dir="2700000" algn="tl">
                    <a:srgbClr val="000000">
                      <a:alpha val="43137"/>
                    </a:srgbClr>
                  </a:outerShdw>
                </a:effectLst>
                <a:latin typeface="+mn-lt"/>
                <a:ea typeface="+mn-ea"/>
                <a:cs typeface="Ali-A-Sharif" pitchFamily="2" charset="-78"/>
              </a:rPr>
              <a:t>لو قرأ مئة ألف مسألة </a:t>
            </a:r>
            <a:r>
              <a:rPr lang="ar-SA" sz="4000" b="1" dirty="0" smtClean="0">
                <a:solidFill>
                  <a:srgbClr val="0070C0"/>
                </a:solidFill>
                <a:effectLst>
                  <a:outerShdw blurRad="38100" dist="38100" dir="2700000" algn="tl">
                    <a:srgbClr val="000000">
                      <a:alpha val="43137"/>
                    </a:srgbClr>
                  </a:outerShdw>
                </a:effectLst>
                <a:latin typeface="+mn-lt"/>
                <a:ea typeface="+mn-ea"/>
                <a:cs typeface="Ali-A-Sharif" pitchFamily="2" charset="-78"/>
              </a:rPr>
              <a:t>علمي</a:t>
            </a:r>
            <a:r>
              <a:rPr lang="ar-IQ" sz="4000" b="1" dirty="0" smtClean="0">
                <a:solidFill>
                  <a:srgbClr val="0070C0"/>
                </a:solidFill>
                <a:effectLst>
                  <a:outerShdw blurRad="38100" dist="38100" dir="2700000" algn="tl">
                    <a:srgbClr val="000000">
                      <a:alpha val="43137"/>
                    </a:srgbClr>
                  </a:outerShdw>
                </a:effectLst>
                <a:latin typeface="+mn-lt"/>
                <a:ea typeface="+mn-ea"/>
                <a:cs typeface="Ali-A-Sharif" pitchFamily="2" charset="-78"/>
              </a:rPr>
              <a:t>َّ</a:t>
            </a:r>
            <a:r>
              <a:rPr lang="ar-SA" sz="4000" b="1" dirty="0" smtClean="0">
                <a:solidFill>
                  <a:srgbClr val="0070C0"/>
                </a:solidFill>
                <a:effectLst>
                  <a:outerShdw blurRad="38100" dist="38100" dir="2700000" algn="tl">
                    <a:srgbClr val="000000">
                      <a:alpha val="43137"/>
                    </a:srgbClr>
                  </a:outerShdw>
                </a:effectLst>
                <a:latin typeface="+mn-lt"/>
                <a:ea typeface="+mn-ea"/>
                <a:cs typeface="Ali-A-Sharif" pitchFamily="2" charset="-78"/>
              </a:rPr>
              <a:t>ة </a:t>
            </a:r>
            <a:r>
              <a:rPr lang="ar-SA" sz="4000" b="1" dirty="0">
                <a:solidFill>
                  <a:srgbClr val="0070C0"/>
                </a:solidFill>
                <a:effectLst>
                  <a:outerShdw blurRad="38100" dist="38100" dir="2700000" algn="tl">
                    <a:srgbClr val="000000">
                      <a:alpha val="43137"/>
                    </a:srgbClr>
                  </a:outerShdw>
                </a:effectLst>
                <a:latin typeface="+mn-lt"/>
                <a:ea typeface="+mn-ea"/>
                <a:cs typeface="Ali-A-Sharif" pitchFamily="2" charset="-78"/>
              </a:rPr>
              <a:t>وتعلمها ولم يعمل بها لا تفيده إلاّ بالعمل</a:t>
            </a:r>
            <a:r>
              <a:rPr lang="ar-SA" sz="4000" b="1" dirty="0" smtClean="0">
                <a:effectLst>
                  <a:outerShdw blurRad="38100" dist="38100" dir="2700000" algn="tl">
                    <a:srgbClr val="000000">
                      <a:alpha val="43137"/>
                    </a:srgbClr>
                  </a:outerShdw>
                </a:effectLst>
                <a:latin typeface="+mn-lt"/>
                <a:ea typeface="+mn-ea"/>
                <a:cs typeface="Ali-A-Sharif" pitchFamily="2" charset="-78"/>
              </a:rPr>
              <a:t>".</a:t>
            </a:r>
            <a:endParaRPr lang="en-US" sz="4000" b="1" dirty="0">
              <a:effectLst>
                <a:outerShdw blurRad="38100" dist="38100" dir="2700000" algn="tl">
                  <a:srgbClr val="000000">
                    <a:alpha val="43137"/>
                  </a:srgbClr>
                </a:outerShdw>
              </a:effectLst>
              <a:latin typeface="+mn-lt"/>
              <a:ea typeface="+mn-ea"/>
              <a:cs typeface="Ali-A-Sharif" pitchFamily="2" charset="-78"/>
            </a:endParaRPr>
          </a:p>
        </p:txBody>
      </p:sp>
    </p:spTree>
    <p:extLst>
      <p:ext uri="{BB962C8B-B14F-4D97-AF65-F5344CB8AC3E}">
        <p14:creationId xmlns:p14="http://schemas.microsoft.com/office/powerpoint/2010/main" val="1983002799"/>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49382"/>
            <a:ext cx="12095018" cy="5763492"/>
          </a:xfrm>
        </p:spPr>
        <p:txBody>
          <a:bodyPr>
            <a:noAutofit/>
          </a:bodyPr>
          <a:lstStyle/>
          <a:p>
            <a:pPr algn="r" rtl="1">
              <a:lnSpc>
                <a:spcPct val="150000"/>
              </a:lnSpc>
            </a:pPr>
            <a:r>
              <a:rPr lang="ar-SA" sz="4000" b="1" dirty="0">
                <a:solidFill>
                  <a:srgbClr val="FF0000"/>
                </a:solidFill>
                <a:effectLst>
                  <a:outerShdw blurRad="38100" dist="38100" dir="2700000" algn="tl">
                    <a:srgbClr val="000000">
                      <a:alpha val="43137"/>
                    </a:srgbClr>
                  </a:outerShdw>
                </a:effectLst>
                <a:latin typeface="+mn-lt"/>
                <a:ea typeface="+mn-ea"/>
                <a:cs typeface="MCS TOPAZ HIGH VER60" pitchFamily="2" charset="-78"/>
              </a:rPr>
              <a:t>3</a:t>
            </a:r>
            <a:r>
              <a:rPr lang="ar-SA" sz="4000" b="1" dirty="0">
                <a:solidFill>
                  <a:srgbClr val="FF0000"/>
                </a:solidFill>
                <a:effectLst>
                  <a:outerShdw blurRad="38100" dist="38100" dir="2700000" algn="tl">
                    <a:srgbClr val="000000">
                      <a:alpha val="43137"/>
                    </a:srgbClr>
                  </a:outerShdw>
                </a:effectLst>
                <a:latin typeface="+mn-lt"/>
                <a:ea typeface="+mn-ea"/>
                <a:cs typeface="Ali-A-Jiddah" pitchFamily="2" charset="-78"/>
              </a:rPr>
              <a:t>- ابن خلدون (</a:t>
            </a:r>
            <a:r>
              <a:rPr lang="ar-SA" sz="4000" b="1" dirty="0">
                <a:solidFill>
                  <a:srgbClr val="FF0000"/>
                </a:solidFill>
                <a:effectLst>
                  <a:outerShdw blurRad="38100" dist="38100" dir="2700000" algn="tl">
                    <a:srgbClr val="000000">
                      <a:alpha val="43137"/>
                    </a:srgbClr>
                  </a:outerShdw>
                </a:effectLst>
                <a:latin typeface="Hacen Saudi Arabia" pitchFamily="2" charset="-78"/>
                <a:ea typeface="+mn-ea"/>
                <a:cs typeface="Hacen Saudi Arabia" pitchFamily="2" charset="-78"/>
              </a:rPr>
              <a:t>1332</a:t>
            </a:r>
            <a:r>
              <a:rPr lang="ar-SA" sz="4000" b="1" dirty="0">
                <a:solidFill>
                  <a:srgbClr val="FF0000"/>
                </a:solidFill>
                <a:effectLst>
                  <a:outerShdw blurRad="38100" dist="38100" dir="2700000" algn="tl">
                    <a:srgbClr val="000000">
                      <a:alpha val="43137"/>
                    </a:srgbClr>
                  </a:outerShdw>
                </a:effectLst>
                <a:latin typeface="+mn-lt"/>
                <a:ea typeface="+mn-ea"/>
                <a:cs typeface="Ali-A-Jiddah" pitchFamily="2" charset="-78"/>
              </a:rPr>
              <a:t>- </a:t>
            </a:r>
            <a:r>
              <a:rPr lang="ar-SA" sz="4000" b="1" dirty="0">
                <a:solidFill>
                  <a:srgbClr val="FF0000"/>
                </a:solidFill>
                <a:effectLst>
                  <a:outerShdw blurRad="38100" dist="38100" dir="2700000" algn="tl">
                    <a:srgbClr val="000000">
                      <a:alpha val="43137"/>
                    </a:srgbClr>
                  </a:outerShdw>
                </a:effectLst>
                <a:latin typeface="Hacen Saudi Arabia" pitchFamily="2" charset="-78"/>
                <a:ea typeface="+mn-ea"/>
                <a:cs typeface="Hacen Saudi Arabia" pitchFamily="2" charset="-78"/>
              </a:rPr>
              <a:t>1406</a:t>
            </a:r>
            <a:r>
              <a:rPr lang="ar-SA" sz="4000" b="1" dirty="0">
                <a:solidFill>
                  <a:srgbClr val="FF0000"/>
                </a:solidFill>
                <a:effectLst>
                  <a:outerShdw blurRad="38100" dist="38100" dir="2700000" algn="tl">
                    <a:srgbClr val="000000">
                      <a:alpha val="43137"/>
                    </a:srgbClr>
                  </a:outerShdw>
                </a:effectLst>
                <a:latin typeface="+mn-lt"/>
                <a:ea typeface="+mn-ea"/>
                <a:cs typeface="Ali-A-Jiddah" pitchFamily="2" charset="-78"/>
              </a:rPr>
              <a:t>م):</a:t>
            </a:r>
            <a:r>
              <a:rPr lang="en-US" sz="4000" b="1" dirty="0">
                <a:effectLst>
                  <a:outerShdw blurRad="38100" dist="38100" dir="2700000" algn="tl">
                    <a:srgbClr val="000000">
                      <a:alpha val="43137"/>
                    </a:srgbClr>
                  </a:outerShdw>
                </a:effectLst>
                <a:latin typeface="+mn-lt"/>
                <a:ea typeface="+mn-ea"/>
                <a:cs typeface="Ali-A-Sharif" pitchFamily="2" charset="-78"/>
              </a:rPr>
              <a:t/>
            </a:r>
            <a:br>
              <a:rPr lang="en-US" sz="4000" b="1" dirty="0">
                <a:effectLst>
                  <a:outerShdw blurRad="38100" dist="38100" dir="2700000" algn="tl">
                    <a:srgbClr val="000000">
                      <a:alpha val="43137"/>
                    </a:srgbClr>
                  </a:outerShdw>
                </a:effectLst>
                <a:latin typeface="+mn-lt"/>
                <a:ea typeface="+mn-ea"/>
                <a:cs typeface="Ali-A-Sharif" pitchFamily="2" charset="-78"/>
              </a:rPr>
            </a:br>
            <a:r>
              <a:rPr lang="ar-SA" b="1" dirty="0">
                <a:effectLst>
                  <a:outerShdw blurRad="38100" dist="38100" dir="2700000" algn="tl">
                    <a:srgbClr val="000000">
                      <a:alpha val="43137"/>
                    </a:srgbClr>
                  </a:outerShdw>
                </a:effectLst>
                <a:latin typeface="+mn-lt"/>
                <a:ea typeface="+mn-ea"/>
                <a:cs typeface="Ali-A-Sharif" pitchFamily="2" charset="-78"/>
              </a:rPr>
              <a:t>هو عبد الرحمن بن محمد وقد كني بأبي زيد نسبه إلى ولده الأكبر، كما لقب بولي </a:t>
            </a:r>
            <a:r>
              <a:rPr lang="ar-SA" b="1" dirty="0" smtClean="0">
                <a:effectLst>
                  <a:outerShdw blurRad="38100" dist="38100" dir="2700000" algn="tl">
                    <a:srgbClr val="000000">
                      <a:alpha val="43137"/>
                    </a:srgbClr>
                  </a:outerShdw>
                </a:effectLst>
                <a:latin typeface="+mn-lt"/>
                <a:ea typeface="+mn-ea"/>
                <a:cs typeface="Ali-A-Sharif" pitchFamily="2" charset="-78"/>
              </a:rPr>
              <a:t>الد</a:t>
            </a:r>
            <a:r>
              <a:rPr lang="ar-IQ" b="1" dirty="0" smtClean="0">
                <a:effectLst>
                  <a:outerShdw blurRad="38100" dist="38100" dir="2700000" algn="tl">
                    <a:srgbClr val="000000">
                      <a:alpha val="43137"/>
                    </a:srgbClr>
                  </a:outerShdw>
                </a:effectLst>
                <a:latin typeface="+mn-lt"/>
                <a:ea typeface="+mn-ea"/>
                <a:cs typeface="Ali-A-Sharif" pitchFamily="2" charset="-78"/>
              </a:rPr>
              <a:t>ِّ</a:t>
            </a:r>
            <a:r>
              <a:rPr lang="ar-SA" b="1" dirty="0" smtClean="0">
                <a:effectLst>
                  <a:outerShdw blurRad="38100" dist="38100" dir="2700000" algn="tl">
                    <a:srgbClr val="000000">
                      <a:alpha val="43137"/>
                    </a:srgbClr>
                  </a:outerShdw>
                </a:effectLst>
                <a:latin typeface="+mn-lt"/>
                <a:ea typeface="+mn-ea"/>
                <a:cs typeface="Ali-A-Sharif" pitchFamily="2" charset="-78"/>
              </a:rPr>
              <a:t>ين لأن</a:t>
            </a:r>
            <a:r>
              <a:rPr lang="ar-IQ" b="1" dirty="0" smtClean="0">
                <a:effectLst>
                  <a:outerShdw blurRad="38100" dist="38100" dir="2700000" algn="tl">
                    <a:srgbClr val="000000">
                      <a:alpha val="43137"/>
                    </a:srgbClr>
                  </a:outerShdw>
                </a:effectLst>
                <a:latin typeface="+mn-lt"/>
                <a:ea typeface="+mn-ea"/>
                <a:cs typeface="Ali-A-Sharif" pitchFamily="2" charset="-78"/>
              </a:rPr>
              <a:t>َّ</a:t>
            </a:r>
            <a:r>
              <a:rPr lang="ar-SA" b="1" dirty="0" smtClean="0">
                <a:effectLst>
                  <a:outerShdw blurRad="38100" dist="38100" dir="2700000" algn="tl">
                    <a:srgbClr val="000000">
                      <a:alpha val="43137"/>
                    </a:srgbClr>
                  </a:outerShdw>
                </a:effectLst>
                <a:latin typeface="+mn-lt"/>
                <a:ea typeface="+mn-ea"/>
                <a:cs typeface="Ali-A-Sharif" pitchFamily="2" charset="-78"/>
              </a:rPr>
              <a:t>ه </a:t>
            </a:r>
            <a:r>
              <a:rPr lang="ar-SA" b="1" dirty="0">
                <a:effectLst>
                  <a:outerShdw blurRad="38100" dist="38100" dir="2700000" algn="tl">
                    <a:srgbClr val="000000">
                      <a:alpha val="43137"/>
                    </a:srgbClr>
                  </a:outerShdw>
                </a:effectLst>
                <a:latin typeface="+mn-lt"/>
                <a:ea typeface="+mn-ea"/>
                <a:cs typeface="Ali-A-Sharif" pitchFamily="2" charset="-78"/>
              </a:rPr>
              <a:t>شغل منصب القضاء في </a:t>
            </a:r>
            <a:r>
              <a:rPr lang="ar-SA" b="1" dirty="0" smtClean="0">
                <a:effectLst>
                  <a:outerShdw blurRad="38100" dist="38100" dir="2700000" algn="tl">
                    <a:srgbClr val="000000">
                      <a:alpha val="43137"/>
                    </a:srgbClr>
                  </a:outerShdw>
                </a:effectLst>
                <a:latin typeface="+mn-lt"/>
                <a:ea typeface="+mn-ea"/>
                <a:cs typeface="Ali-A-Sharif" pitchFamily="2" charset="-78"/>
              </a:rPr>
              <a:t>مصر</a:t>
            </a:r>
            <a:r>
              <a:rPr lang="ar-IQ" b="1" dirty="0" smtClean="0">
                <a:effectLst>
                  <a:outerShdw blurRad="38100" dist="38100" dir="2700000" algn="tl">
                    <a:srgbClr val="000000">
                      <a:alpha val="43137"/>
                    </a:srgbClr>
                  </a:outerShdw>
                </a:effectLst>
                <a:latin typeface="+mn-lt"/>
                <a:ea typeface="+mn-ea"/>
                <a:cs typeface="Ali-A-Sharif" pitchFamily="2" charset="-78"/>
              </a:rPr>
              <a:t> </a:t>
            </a:r>
            <a:r>
              <a:rPr lang="ar-SA" b="1" dirty="0" smtClean="0">
                <a:effectLst>
                  <a:outerShdw blurRad="38100" dist="38100" dir="2700000" algn="tl">
                    <a:srgbClr val="000000">
                      <a:alpha val="43137"/>
                    </a:srgbClr>
                  </a:outerShdw>
                </a:effectLst>
                <a:latin typeface="+mn-lt"/>
                <a:ea typeface="+mn-ea"/>
                <a:cs typeface="Ali-A-Sharif" pitchFamily="2" charset="-78"/>
              </a:rPr>
              <a:t>، </a:t>
            </a:r>
            <a:r>
              <a:rPr lang="ar-SA" b="1" dirty="0">
                <a:effectLst>
                  <a:outerShdw blurRad="38100" dist="38100" dir="2700000" algn="tl">
                    <a:srgbClr val="000000">
                      <a:alpha val="43137"/>
                    </a:srgbClr>
                  </a:outerShdw>
                </a:effectLst>
                <a:latin typeface="+mn-lt"/>
                <a:ea typeface="+mn-ea"/>
                <a:cs typeface="Ali-A-Sharif" pitchFamily="2" charset="-78"/>
              </a:rPr>
              <a:t>أمّا </a:t>
            </a:r>
            <a:r>
              <a:rPr lang="ar-SA" b="1" dirty="0" smtClean="0">
                <a:effectLst>
                  <a:outerShdw blurRad="38100" dist="38100" dir="2700000" algn="tl">
                    <a:srgbClr val="000000">
                      <a:alpha val="43137"/>
                    </a:srgbClr>
                  </a:outerShdw>
                </a:effectLst>
                <a:latin typeface="+mn-lt"/>
                <a:ea typeface="+mn-ea"/>
                <a:cs typeface="Ali-A-Sharif" pitchFamily="2" charset="-78"/>
              </a:rPr>
              <a:t>الت</a:t>
            </a:r>
            <a:r>
              <a:rPr lang="ar-IQ" b="1" dirty="0" smtClean="0">
                <a:effectLst>
                  <a:outerShdw blurRad="38100" dist="38100" dir="2700000" algn="tl">
                    <a:srgbClr val="000000">
                      <a:alpha val="43137"/>
                    </a:srgbClr>
                  </a:outerShdw>
                </a:effectLst>
                <a:latin typeface="+mn-lt"/>
                <a:ea typeface="+mn-ea"/>
                <a:cs typeface="Ali-A-Sharif" pitchFamily="2" charset="-78"/>
              </a:rPr>
              <a:t>َّ</a:t>
            </a:r>
            <a:r>
              <a:rPr lang="ar-SA" b="1" dirty="0" smtClean="0">
                <a:effectLst>
                  <a:outerShdw blurRad="38100" dist="38100" dir="2700000" algn="tl">
                    <a:srgbClr val="000000">
                      <a:alpha val="43137"/>
                    </a:srgbClr>
                  </a:outerShdw>
                </a:effectLst>
                <a:latin typeface="+mn-lt"/>
                <a:ea typeface="+mn-ea"/>
                <a:cs typeface="Ali-A-Sharif" pitchFamily="2" charset="-78"/>
              </a:rPr>
              <a:t>سمي</a:t>
            </a:r>
            <a:r>
              <a:rPr lang="ar-IQ" b="1" dirty="0" smtClean="0">
                <a:effectLst>
                  <a:outerShdw blurRad="38100" dist="38100" dir="2700000" algn="tl">
                    <a:srgbClr val="000000">
                      <a:alpha val="43137"/>
                    </a:srgbClr>
                  </a:outerShdw>
                </a:effectLst>
                <a:latin typeface="+mn-lt"/>
                <a:ea typeface="+mn-ea"/>
                <a:cs typeface="Ali-A-Sharif" pitchFamily="2" charset="-78"/>
              </a:rPr>
              <a:t>َّ</a:t>
            </a:r>
            <a:r>
              <a:rPr lang="ar-SA" b="1" dirty="0" smtClean="0">
                <a:effectLst>
                  <a:outerShdw blurRad="38100" dist="38100" dir="2700000" algn="tl">
                    <a:srgbClr val="000000">
                      <a:alpha val="43137"/>
                    </a:srgbClr>
                  </a:outerShdw>
                </a:effectLst>
                <a:latin typeface="+mn-lt"/>
                <a:ea typeface="+mn-ea"/>
                <a:cs typeface="Ali-A-Sharif" pitchFamily="2" charset="-78"/>
              </a:rPr>
              <a:t>ة </a:t>
            </a:r>
            <a:r>
              <a:rPr lang="ar-SA" b="1" dirty="0">
                <a:effectLst>
                  <a:outerShdw blurRad="38100" dist="38100" dir="2700000" algn="tl">
                    <a:srgbClr val="000000">
                      <a:alpha val="43137"/>
                    </a:srgbClr>
                  </a:outerShdw>
                </a:effectLst>
                <a:latin typeface="+mn-lt"/>
                <a:ea typeface="+mn-ea"/>
                <a:cs typeface="Ali-A-Sharif" pitchFamily="2" charset="-78"/>
              </a:rPr>
              <a:t>بــ (ابن خلدون) فهي نسبة إلى جده </a:t>
            </a:r>
            <a:r>
              <a:rPr lang="ar-SA" b="1" dirty="0" smtClean="0">
                <a:effectLst>
                  <a:outerShdw blurRad="38100" dist="38100" dir="2700000" algn="tl">
                    <a:srgbClr val="000000">
                      <a:alpha val="43137"/>
                    </a:srgbClr>
                  </a:outerShdw>
                </a:effectLst>
                <a:latin typeface="+mn-lt"/>
                <a:ea typeface="+mn-ea"/>
                <a:cs typeface="Ali-A-Sharif" pitchFamily="2" charset="-78"/>
              </a:rPr>
              <a:t>الت</a:t>
            </a:r>
            <a:r>
              <a:rPr lang="ar-IQ" b="1" dirty="0" smtClean="0">
                <a:effectLst>
                  <a:outerShdw blurRad="38100" dist="38100" dir="2700000" algn="tl">
                    <a:srgbClr val="000000">
                      <a:alpha val="43137"/>
                    </a:srgbClr>
                  </a:outerShdw>
                </a:effectLst>
                <a:latin typeface="+mn-lt"/>
                <a:ea typeface="+mn-ea"/>
                <a:cs typeface="Ali-A-Sharif" pitchFamily="2" charset="-78"/>
              </a:rPr>
              <a:t>َّ</a:t>
            </a:r>
            <a:r>
              <a:rPr lang="ar-SA" b="1" dirty="0" smtClean="0">
                <a:effectLst>
                  <a:outerShdw blurRad="38100" dist="38100" dir="2700000" algn="tl">
                    <a:srgbClr val="000000">
                      <a:alpha val="43137"/>
                    </a:srgbClr>
                  </a:outerShdw>
                </a:effectLst>
                <a:latin typeface="+mn-lt"/>
                <a:ea typeface="+mn-ea"/>
                <a:cs typeface="Ali-A-Sharif" pitchFamily="2" charset="-78"/>
              </a:rPr>
              <a:t>اسع</a:t>
            </a:r>
            <a:r>
              <a:rPr lang="ar-SA" b="1" dirty="0">
                <a:effectLst>
                  <a:outerShdw blurRad="38100" dist="38100" dir="2700000" algn="tl">
                    <a:srgbClr val="000000">
                      <a:alpha val="43137"/>
                    </a:srgbClr>
                  </a:outerShdw>
                </a:effectLst>
                <a:latin typeface="+mn-lt"/>
                <a:ea typeface="+mn-ea"/>
                <a:cs typeface="Ali-A-Sharif" pitchFamily="2" charset="-78"/>
              </a:rPr>
              <a:t>. </a:t>
            </a:r>
            <a:r>
              <a:rPr lang="en-US" b="1" dirty="0">
                <a:effectLst>
                  <a:outerShdw blurRad="38100" dist="38100" dir="2700000" algn="tl">
                    <a:srgbClr val="000000">
                      <a:alpha val="43137"/>
                    </a:srgbClr>
                  </a:outerShdw>
                </a:effectLst>
                <a:latin typeface="+mn-lt"/>
                <a:ea typeface="+mn-ea"/>
                <a:cs typeface="Ali-A-Sharif" pitchFamily="2" charset="-78"/>
              </a:rPr>
              <a:t/>
            </a:r>
            <a:br>
              <a:rPr lang="en-US" b="1" dirty="0">
                <a:effectLst>
                  <a:outerShdw blurRad="38100" dist="38100" dir="2700000" algn="tl">
                    <a:srgbClr val="000000">
                      <a:alpha val="43137"/>
                    </a:srgbClr>
                  </a:outerShdw>
                </a:effectLst>
                <a:latin typeface="+mn-lt"/>
                <a:ea typeface="+mn-ea"/>
                <a:cs typeface="Ali-A-Sharif" pitchFamily="2" charset="-78"/>
              </a:rPr>
            </a:br>
            <a:r>
              <a:rPr lang="ar-SA" b="1" dirty="0" smtClean="0">
                <a:effectLst>
                  <a:outerShdw blurRad="38100" dist="38100" dir="2700000" algn="tl">
                    <a:srgbClr val="000000">
                      <a:alpha val="43137"/>
                    </a:srgbClr>
                  </a:outerShdw>
                </a:effectLst>
                <a:latin typeface="+mn-lt"/>
                <a:ea typeface="+mn-ea"/>
                <a:cs typeface="Ali-A-Sharif" pitchFamily="2" charset="-78"/>
              </a:rPr>
              <a:t>يعدّ</a:t>
            </a:r>
            <a:r>
              <a:rPr lang="ar-IQ" b="1" dirty="0" smtClean="0">
                <a:effectLst>
                  <a:outerShdw blurRad="38100" dist="38100" dir="2700000" algn="tl">
                    <a:srgbClr val="000000">
                      <a:alpha val="43137"/>
                    </a:srgbClr>
                  </a:outerShdw>
                </a:effectLst>
                <a:latin typeface="+mn-lt"/>
                <a:ea typeface="+mn-ea"/>
                <a:cs typeface="Ali-A-Sharif" pitchFamily="2" charset="-78"/>
              </a:rPr>
              <a:t>ُ</a:t>
            </a:r>
            <a:r>
              <a:rPr lang="ar-SA" b="1" dirty="0" smtClean="0">
                <a:effectLst>
                  <a:outerShdw blurRad="38100" dist="38100" dir="2700000" algn="tl">
                    <a:srgbClr val="000000">
                      <a:alpha val="43137"/>
                    </a:srgbClr>
                  </a:outerShdw>
                </a:effectLst>
                <a:latin typeface="+mn-lt"/>
                <a:ea typeface="+mn-ea"/>
                <a:cs typeface="Ali-A-Sharif" pitchFamily="2" charset="-78"/>
              </a:rPr>
              <a:t> </a:t>
            </a:r>
            <a:r>
              <a:rPr lang="ar-SA" b="1" dirty="0">
                <a:effectLst>
                  <a:outerShdw blurRad="38100" dist="38100" dir="2700000" algn="tl">
                    <a:srgbClr val="000000">
                      <a:alpha val="43137"/>
                    </a:srgbClr>
                  </a:outerShdw>
                </a:effectLst>
                <a:latin typeface="+mn-lt"/>
                <a:ea typeface="+mn-ea"/>
                <a:cs typeface="Ali-A-Sharif" pitchFamily="2" charset="-78"/>
              </a:rPr>
              <a:t>ابن خلدون </a:t>
            </a:r>
            <a:r>
              <a:rPr lang="ar-SA" b="1" dirty="0" smtClean="0">
                <a:effectLst>
                  <a:outerShdw blurRad="38100" dist="38100" dir="2700000" algn="tl">
                    <a:srgbClr val="000000">
                      <a:alpha val="43137"/>
                    </a:srgbClr>
                  </a:outerShdw>
                </a:effectLst>
                <a:latin typeface="+mn-lt"/>
                <a:ea typeface="+mn-ea"/>
                <a:cs typeface="Ali-A-Sharif" pitchFamily="2" charset="-78"/>
              </a:rPr>
              <a:t>مؤس</a:t>
            </a:r>
            <a:r>
              <a:rPr lang="ar-IQ" b="1" dirty="0" smtClean="0">
                <a:effectLst>
                  <a:outerShdw blurRad="38100" dist="38100" dir="2700000" algn="tl">
                    <a:srgbClr val="000000">
                      <a:alpha val="43137"/>
                    </a:srgbClr>
                  </a:outerShdw>
                </a:effectLst>
                <a:latin typeface="+mn-lt"/>
                <a:ea typeface="+mn-ea"/>
                <a:cs typeface="Ali-A-Sharif" pitchFamily="2" charset="-78"/>
              </a:rPr>
              <a:t>ِّ</a:t>
            </a:r>
            <a:r>
              <a:rPr lang="ar-SA" b="1" dirty="0" smtClean="0">
                <a:effectLst>
                  <a:outerShdw blurRad="38100" dist="38100" dir="2700000" algn="tl">
                    <a:srgbClr val="000000">
                      <a:alpha val="43137"/>
                    </a:srgbClr>
                  </a:outerShdw>
                </a:effectLst>
                <a:latin typeface="+mn-lt"/>
                <a:ea typeface="+mn-ea"/>
                <a:cs typeface="Ali-A-Sharif" pitchFamily="2" charset="-78"/>
              </a:rPr>
              <a:t>س </a:t>
            </a:r>
            <a:r>
              <a:rPr lang="ar-SA" b="1" dirty="0">
                <a:effectLst>
                  <a:outerShdw blurRad="38100" dist="38100" dir="2700000" algn="tl">
                    <a:srgbClr val="000000">
                      <a:alpha val="43137"/>
                    </a:srgbClr>
                  </a:outerShdw>
                </a:effectLst>
                <a:latin typeface="+mn-lt"/>
                <a:ea typeface="+mn-ea"/>
                <a:cs typeface="Ali-A-Sharif" pitchFamily="2" charset="-78"/>
              </a:rPr>
              <a:t>علم الاجتماع.</a:t>
            </a:r>
            <a:r>
              <a:rPr lang="en-US" sz="4000" dirty="0"/>
              <a:t/>
            </a:r>
            <a:br>
              <a:rPr lang="en-US" sz="4000" dirty="0"/>
            </a:br>
            <a:endParaRPr lang="en-US" sz="4000" b="1" dirty="0">
              <a:effectLst>
                <a:outerShdw blurRad="38100" dist="38100" dir="2700000" algn="tl">
                  <a:srgbClr val="000000">
                    <a:alpha val="43137"/>
                  </a:srgbClr>
                </a:outerShdw>
              </a:effectLst>
              <a:latin typeface="+mn-lt"/>
              <a:ea typeface="+mn-ea"/>
              <a:cs typeface="Ali-A-Sharif" pitchFamily="2" charset="-78"/>
            </a:endParaRPr>
          </a:p>
        </p:txBody>
      </p:sp>
    </p:spTree>
    <p:extLst>
      <p:ext uri="{BB962C8B-B14F-4D97-AF65-F5344CB8AC3E}">
        <p14:creationId xmlns:p14="http://schemas.microsoft.com/office/powerpoint/2010/main" val="404194548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10836"/>
            <a:ext cx="12095018" cy="6650182"/>
          </a:xfrm>
        </p:spPr>
        <p:txBody>
          <a:bodyPr>
            <a:noAutofit/>
          </a:bodyPr>
          <a:lstStyle/>
          <a:p>
            <a:pPr algn="r" rtl="1">
              <a:lnSpc>
                <a:spcPct val="150000"/>
              </a:lnSpc>
            </a:pPr>
            <a:r>
              <a:rPr lang="ar-SA" sz="4800" b="1" dirty="0" smtClean="0">
                <a:solidFill>
                  <a:srgbClr val="FF0000"/>
                </a:solidFill>
                <a:effectLst>
                  <a:outerShdw blurRad="38100" dist="38100" dir="2700000" algn="tl">
                    <a:srgbClr val="000000">
                      <a:alpha val="43137"/>
                    </a:srgbClr>
                  </a:outerShdw>
                </a:effectLst>
                <a:latin typeface="+mn-lt"/>
                <a:ea typeface="+mn-ea"/>
                <a:cs typeface="Ali-A-Samik" pitchFamily="2" charset="-78"/>
              </a:rPr>
              <a:t>وم</a:t>
            </a:r>
            <a:r>
              <a:rPr lang="ar-IQ" sz="4800" b="1" dirty="0" smtClean="0">
                <a:solidFill>
                  <a:srgbClr val="FF0000"/>
                </a:solidFill>
                <a:effectLst>
                  <a:outerShdw blurRad="38100" dist="38100" dir="2700000" algn="tl">
                    <a:srgbClr val="000000">
                      <a:alpha val="43137"/>
                    </a:srgbClr>
                  </a:outerShdw>
                </a:effectLst>
                <a:latin typeface="+mn-lt"/>
                <a:ea typeface="+mn-ea"/>
                <a:cs typeface="Ali-A-Samik" pitchFamily="2" charset="-78"/>
              </a:rPr>
              <a:t>ـــــ</a:t>
            </a:r>
            <a:r>
              <a:rPr lang="ar-SA" sz="4800" b="1" dirty="0" smtClean="0">
                <a:solidFill>
                  <a:srgbClr val="FF0000"/>
                </a:solidFill>
                <a:effectLst>
                  <a:outerShdw blurRad="38100" dist="38100" dir="2700000" algn="tl">
                    <a:srgbClr val="000000">
                      <a:alpha val="43137"/>
                    </a:srgbClr>
                  </a:outerShdw>
                </a:effectLst>
                <a:latin typeface="+mn-lt"/>
                <a:ea typeface="+mn-ea"/>
                <a:cs typeface="Ali-A-Samik" pitchFamily="2" charset="-78"/>
              </a:rPr>
              <a:t>ن أه</a:t>
            </a:r>
            <a:r>
              <a:rPr lang="ar-IQ" sz="4800" b="1" dirty="0" smtClean="0">
                <a:solidFill>
                  <a:srgbClr val="FF0000"/>
                </a:solidFill>
                <a:effectLst>
                  <a:outerShdw blurRad="38100" dist="38100" dir="2700000" algn="tl">
                    <a:srgbClr val="000000">
                      <a:alpha val="43137"/>
                    </a:srgbClr>
                  </a:outerShdw>
                </a:effectLst>
                <a:latin typeface="+mn-lt"/>
                <a:ea typeface="+mn-ea"/>
                <a:cs typeface="Ali-A-Samik" pitchFamily="2" charset="-78"/>
              </a:rPr>
              <a:t>ـــ</a:t>
            </a:r>
            <a:r>
              <a:rPr lang="ar-SA" sz="4800" b="1" dirty="0" smtClean="0">
                <a:solidFill>
                  <a:srgbClr val="FF0000"/>
                </a:solidFill>
                <a:effectLst>
                  <a:outerShdw blurRad="38100" dist="38100" dir="2700000" algn="tl">
                    <a:srgbClr val="000000">
                      <a:alpha val="43137"/>
                    </a:srgbClr>
                  </a:outerShdw>
                </a:effectLst>
                <a:latin typeface="+mn-lt"/>
                <a:ea typeface="+mn-ea"/>
                <a:cs typeface="Ali-A-Samik" pitchFamily="2" charset="-78"/>
              </a:rPr>
              <a:t>م آرائ</a:t>
            </a:r>
            <a:r>
              <a:rPr lang="ar-IQ" sz="4800" b="1" dirty="0" smtClean="0">
                <a:solidFill>
                  <a:srgbClr val="FF0000"/>
                </a:solidFill>
                <a:effectLst>
                  <a:outerShdw blurRad="38100" dist="38100" dir="2700000" algn="tl">
                    <a:srgbClr val="000000">
                      <a:alpha val="43137"/>
                    </a:srgbClr>
                  </a:outerShdw>
                </a:effectLst>
                <a:latin typeface="+mn-lt"/>
                <a:ea typeface="+mn-ea"/>
                <a:cs typeface="Ali-A-Samik" pitchFamily="2" charset="-78"/>
              </a:rPr>
              <a:t>ــــــــــــ</a:t>
            </a:r>
            <a:r>
              <a:rPr lang="ar-SA" sz="4800" b="1" dirty="0" smtClean="0">
                <a:solidFill>
                  <a:srgbClr val="FF0000"/>
                </a:solidFill>
                <a:effectLst>
                  <a:outerShdw blurRad="38100" dist="38100" dir="2700000" algn="tl">
                    <a:srgbClr val="000000">
                      <a:alpha val="43137"/>
                    </a:srgbClr>
                  </a:outerShdw>
                </a:effectLst>
                <a:latin typeface="+mn-lt"/>
                <a:ea typeface="+mn-ea"/>
                <a:cs typeface="Ali-A-Samik" pitchFamily="2" charset="-78"/>
              </a:rPr>
              <a:t>ه</a:t>
            </a:r>
            <a:r>
              <a:rPr lang="ar-SA" sz="4800" b="1" dirty="0">
                <a:solidFill>
                  <a:srgbClr val="FF0000"/>
                </a:solidFill>
                <a:effectLst>
                  <a:outerShdw blurRad="38100" dist="38100" dir="2700000" algn="tl">
                    <a:srgbClr val="000000">
                      <a:alpha val="43137"/>
                    </a:srgbClr>
                  </a:outerShdw>
                </a:effectLst>
                <a:latin typeface="+mn-lt"/>
                <a:ea typeface="+mn-ea"/>
                <a:cs typeface="Ali-A-Samik" pitchFamily="2" charset="-78"/>
              </a:rPr>
              <a:t>:</a:t>
            </a:r>
            <a:r>
              <a:rPr lang="en-US" sz="4000" b="1" dirty="0">
                <a:effectLst>
                  <a:outerShdw blurRad="38100" dist="38100" dir="2700000" algn="tl">
                    <a:srgbClr val="000000">
                      <a:alpha val="43137"/>
                    </a:srgbClr>
                  </a:outerShdw>
                </a:effectLst>
                <a:latin typeface="+mn-lt"/>
                <a:ea typeface="+mn-ea"/>
                <a:cs typeface="Ali-A-Sharif" pitchFamily="2" charset="-78"/>
              </a:rPr>
              <a:t/>
            </a:r>
            <a:br>
              <a:rPr lang="en-US" sz="4000" b="1" dirty="0">
                <a:effectLst>
                  <a:outerShdw blurRad="38100" dist="38100" dir="2700000" algn="tl">
                    <a:srgbClr val="000000">
                      <a:alpha val="43137"/>
                    </a:srgbClr>
                  </a:outerShdw>
                </a:effectLst>
                <a:latin typeface="+mn-lt"/>
                <a:ea typeface="+mn-ea"/>
                <a:cs typeface="Ali-A-Sharif" pitchFamily="2" charset="-78"/>
              </a:rPr>
            </a:br>
            <a:r>
              <a:rPr lang="en-US" sz="3800" b="1" dirty="0" smtClean="0">
                <a:solidFill>
                  <a:srgbClr val="0070C0"/>
                </a:solidFill>
                <a:effectLst>
                  <a:outerShdw blurRad="38100" dist="38100" dir="2700000" algn="tl">
                    <a:srgbClr val="000000">
                      <a:alpha val="43137"/>
                    </a:srgbClr>
                  </a:outerShdw>
                </a:effectLst>
                <a:latin typeface="+mn-lt"/>
                <a:ea typeface="+mn-ea"/>
                <a:cs typeface="Ali-A-Sharif" pitchFamily="2" charset="-78"/>
              </a:rPr>
              <a:t>←</a:t>
            </a:r>
            <a:r>
              <a:rPr lang="ar-IQ" sz="3800" b="1" dirty="0" smtClean="0">
                <a:effectLst>
                  <a:outerShdw blurRad="38100" dist="38100" dir="2700000" algn="tl">
                    <a:srgbClr val="000000">
                      <a:alpha val="43137"/>
                    </a:srgbClr>
                  </a:outerShdw>
                </a:effectLst>
                <a:latin typeface="+mn-lt"/>
                <a:ea typeface="+mn-ea"/>
                <a:cs typeface="Ali-A-Sharif" pitchFamily="2" charset="-78"/>
              </a:rPr>
              <a:t> </a:t>
            </a:r>
            <a:r>
              <a:rPr lang="ar-SA" sz="3800" b="1" dirty="0" smtClean="0">
                <a:effectLst>
                  <a:outerShdw blurRad="38100" dist="38100" dir="2700000" algn="tl">
                    <a:srgbClr val="000000">
                      <a:alpha val="43137"/>
                    </a:srgbClr>
                  </a:outerShdw>
                </a:effectLst>
                <a:latin typeface="+mn-lt"/>
                <a:ea typeface="+mn-ea"/>
                <a:cs typeface="Ali-A-Sharif" pitchFamily="2" charset="-78"/>
              </a:rPr>
              <a:t>أك</a:t>
            </a:r>
            <a:r>
              <a:rPr lang="ar-IQ" sz="3800" b="1" dirty="0" smtClean="0">
                <a:effectLst>
                  <a:outerShdw blurRad="38100" dist="38100" dir="2700000" algn="tl">
                    <a:srgbClr val="000000">
                      <a:alpha val="43137"/>
                    </a:srgbClr>
                  </a:outerShdw>
                </a:effectLst>
                <a:latin typeface="+mn-lt"/>
                <a:ea typeface="+mn-ea"/>
                <a:cs typeface="Ali-A-Sharif" pitchFamily="2" charset="-78"/>
              </a:rPr>
              <a:t>ّ</a:t>
            </a:r>
            <a:r>
              <a:rPr lang="ar-SA" sz="3800" b="1" dirty="0" smtClean="0">
                <a:effectLst>
                  <a:outerShdw blurRad="38100" dist="38100" dir="2700000" algn="tl">
                    <a:srgbClr val="000000">
                      <a:alpha val="43137"/>
                    </a:srgbClr>
                  </a:outerShdw>
                </a:effectLst>
                <a:latin typeface="+mn-lt"/>
                <a:ea typeface="+mn-ea"/>
                <a:cs typeface="Ali-A-Sharif" pitchFamily="2" charset="-78"/>
              </a:rPr>
              <a:t>د </a:t>
            </a:r>
            <a:r>
              <a:rPr lang="ar-SA" sz="3800" b="1" dirty="0">
                <a:effectLst>
                  <a:outerShdw blurRad="38100" dist="38100" dir="2700000" algn="tl">
                    <a:srgbClr val="000000">
                      <a:alpha val="43137"/>
                    </a:srgbClr>
                  </a:outerShdw>
                </a:effectLst>
                <a:latin typeface="+mn-lt"/>
                <a:ea typeface="+mn-ea"/>
                <a:cs typeface="Ali-A-Sharif" pitchFamily="2" charset="-78"/>
              </a:rPr>
              <a:t>على </a:t>
            </a:r>
            <a:r>
              <a:rPr lang="ar-SA" sz="3800" b="1" dirty="0" smtClean="0">
                <a:effectLst>
                  <a:outerShdw blurRad="38100" dist="38100" dir="2700000" algn="tl">
                    <a:srgbClr val="000000">
                      <a:alpha val="43137"/>
                    </a:srgbClr>
                  </a:outerShdw>
                </a:effectLst>
                <a:latin typeface="+mn-lt"/>
                <a:ea typeface="+mn-ea"/>
                <a:cs typeface="Ali-A-Sharif" pitchFamily="2" charset="-78"/>
              </a:rPr>
              <a:t>أهمي</a:t>
            </a:r>
            <a:r>
              <a:rPr lang="ar-IQ" sz="3800" b="1" dirty="0" smtClean="0">
                <a:effectLst>
                  <a:outerShdw blurRad="38100" dist="38100" dir="2700000" algn="tl">
                    <a:srgbClr val="000000">
                      <a:alpha val="43137"/>
                    </a:srgbClr>
                  </a:outerShdw>
                </a:effectLst>
                <a:latin typeface="+mn-lt"/>
                <a:ea typeface="+mn-ea"/>
                <a:cs typeface="Ali-A-Sharif" pitchFamily="2" charset="-78"/>
              </a:rPr>
              <a:t>َّ</a:t>
            </a:r>
            <a:r>
              <a:rPr lang="ar-SA" sz="3800" b="1" dirty="0" smtClean="0">
                <a:effectLst>
                  <a:outerShdw blurRad="38100" dist="38100" dir="2700000" algn="tl">
                    <a:srgbClr val="000000">
                      <a:alpha val="43137"/>
                    </a:srgbClr>
                  </a:outerShdw>
                </a:effectLst>
                <a:latin typeface="+mn-lt"/>
                <a:ea typeface="+mn-ea"/>
                <a:cs typeface="Ali-A-Sharif" pitchFamily="2" charset="-78"/>
              </a:rPr>
              <a:t>ة </a:t>
            </a:r>
            <a:r>
              <a:rPr lang="ar-SA" sz="3800" b="1" dirty="0">
                <a:effectLst>
                  <a:outerShdw blurRad="38100" dist="38100" dir="2700000" algn="tl">
                    <a:srgbClr val="000000">
                      <a:alpha val="43137"/>
                    </a:srgbClr>
                  </a:outerShdw>
                </a:effectLst>
                <a:latin typeface="+mn-lt"/>
                <a:ea typeface="+mn-ea"/>
                <a:cs typeface="Ali-A-Sharif" pitchFamily="2" charset="-78"/>
              </a:rPr>
              <a:t>الحياه </a:t>
            </a:r>
            <a:r>
              <a:rPr lang="ar-SA" sz="3800" b="1" dirty="0" smtClean="0">
                <a:effectLst>
                  <a:outerShdw blurRad="38100" dist="38100" dir="2700000" algn="tl">
                    <a:srgbClr val="000000">
                      <a:alpha val="43137"/>
                    </a:srgbClr>
                  </a:outerShdw>
                </a:effectLst>
                <a:latin typeface="+mn-lt"/>
                <a:ea typeface="+mn-ea"/>
                <a:cs typeface="Ali-A-Sharif" pitchFamily="2" charset="-78"/>
              </a:rPr>
              <a:t>الاجتماعي</a:t>
            </a:r>
            <a:r>
              <a:rPr lang="ar-IQ" sz="3800" b="1" dirty="0" smtClean="0">
                <a:effectLst>
                  <a:outerShdw blurRad="38100" dist="38100" dir="2700000" algn="tl">
                    <a:srgbClr val="000000">
                      <a:alpha val="43137"/>
                    </a:srgbClr>
                  </a:outerShdw>
                </a:effectLst>
                <a:latin typeface="+mn-lt"/>
                <a:ea typeface="+mn-ea"/>
                <a:cs typeface="Ali-A-Sharif" pitchFamily="2" charset="-78"/>
              </a:rPr>
              <a:t>َّ</a:t>
            </a:r>
            <a:r>
              <a:rPr lang="ar-SA" sz="3800" b="1" dirty="0" smtClean="0">
                <a:effectLst>
                  <a:outerShdw blurRad="38100" dist="38100" dir="2700000" algn="tl">
                    <a:srgbClr val="000000">
                      <a:alpha val="43137"/>
                    </a:srgbClr>
                  </a:outerShdw>
                </a:effectLst>
                <a:latin typeface="+mn-lt"/>
                <a:ea typeface="+mn-ea"/>
                <a:cs typeface="Ali-A-Sharif" pitchFamily="2" charset="-78"/>
              </a:rPr>
              <a:t>ة والت</a:t>
            </a:r>
            <a:r>
              <a:rPr lang="ar-IQ" sz="3800" b="1" dirty="0" smtClean="0">
                <a:effectLst>
                  <a:outerShdw blurRad="38100" dist="38100" dir="2700000" algn="tl">
                    <a:srgbClr val="000000">
                      <a:alpha val="43137"/>
                    </a:srgbClr>
                  </a:outerShdw>
                </a:effectLst>
                <a:latin typeface="+mn-lt"/>
                <a:ea typeface="+mn-ea"/>
                <a:cs typeface="Ali-A-Sharif" pitchFamily="2" charset="-78"/>
              </a:rPr>
              <a:t>َّ</a:t>
            </a:r>
            <a:r>
              <a:rPr lang="ar-SA" sz="3800" b="1" dirty="0" smtClean="0">
                <a:effectLst>
                  <a:outerShdw blurRad="38100" dist="38100" dir="2700000" algn="tl">
                    <a:srgbClr val="000000">
                      <a:alpha val="43137"/>
                    </a:srgbClr>
                  </a:outerShdw>
                </a:effectLst>
                <a:latin typeface="+mn-lt"/>
                <a:ea typeface="+mn-ea"/>
                <a:cs typeface="Ali-A-Sharif" pitchFamily="2" charset="-78"/>
              </a:rPr>
              <a:t>عل</a:t>
            </a:r>
            <a:r>
              <a:rPr lang="ar-IQ" sz="3800" b="1" dirty="0" smtClean="0">
                <a:effectLst>
                  <a:outerShdw blurRad="38100" dist="38100" dir="2700000" algn="tl">
                    <a:srgbClr val="000000">
                      <a:alpha val="43137"/>
                    </a:srgbClr>
                  </a:outerShdw>
                </a:effectLst>
                <a:latin typeface="+mn-lt"/>
                <a:ea typeface="+mn-ea"/>
                <a:cs typeface="Ali-A-Sharif" pitchFamily="2" charset="-78"/>
              </a:rPr>
              <a:t>ّ</a:t>
            </a:r>
            <a:r>
              <a:rPr lang="ar-SA" sz="3800" b="1" dirty="0" smtClean="0">
                <a:effectLst>
                  <a:outerShdw blurRad="38100" dist="38100" dir="2700000" algn="tl">
                    <a:srgbClr val="000000">
                      <a:alpha val="43137"/>
                    </a:srgbClr>
                  </a:outerShdw>
                </a:effectLst>
                <a:latin typeface="+mn-lt"/>
                <a:ea typeface="+mn-ea"/>
                <a:cs typeface="Ali-A-Sharif" pitchFamily="2" charset="-78"/>
              </a:rPr>
              <a:t>م </a:t>
            </a:r>
            <a:r>
              <a:rPr lang="ar-SA" sz="3800" b="1" dirty="0">
                <a:effectLst>
                  <a:outerShdw blurRad="38100" dist="38100" dir="2700000" algn="tl">
                    <a:srgbClr val="000000">
                      <a:alpha val="43137"/>
                    </a:srgbClr>
                  </a:outerShdw>
                </a:effectLst>
                <a:latin typeface="+mn-lt"/>
                <a:ea typeface="+mn-ea"/>
                <a:cs typeface="Ali-A-Sharif" pitchFamily="2" charset="-78"/>
              </a:rPr>
              <a:t>في نمو العقل وتطوره. </a:t>
            </a:r>
            <a:r>
              <a:rPr lang="en-US" sz="3800" b="1" dirty="0">
                <a:effectLst>
                  <a:outerShdw blurRad="38100" dist="38100" dir="2700000" algn="tl">
                    <a:srgbClr val="000000">
                      <a:alpha val="43137"/>
                    </a:srgbClr>
                  </a:outerShdw>
                </a:effectLst>
                <a:latin typeface="+mn-lt"/>
                <a:ea typeface="+mn-ea"/>
                <a:cs typeface="Ali-A-Sharif" pitchFamily="2" charset="-78"/>
              </a:rPr>
              <a:t/>
            </a:r>
            <a:br>
              <a:rPr lang="en-US" sz="3800" b="1" dirty="0">
                <a:effectLst>
                  <a:outerShdw blurRad="38100" dist="38100" dir="2700000" algn="tl">
                    <a:srgbClr val="000000">
                      <a:alpha val="43137"/>
                    </a:srgbClr>
                  </a:outerShdw>
                </a:effectLst>
                <a:latin typeface="+mn-lt"/>
                <a:ea typeface="+mn-ea"/>
                <a:cs typeface="Ali-A-Sharif" pitchFamily="2" charset="-78"/>
              </a:rPr>
            </a:br>
            <a:r>
              <a:rPr lang="en-US" sz="3800" b="1" dirty="0">
                <a:solidFill>
                  <a:srgbClr val="0070C0"/>
                </a:solidFill>
                <a:effectLst>
                  <a:outerShdw blurRad="38100" dist="38100" dir="2700000" algn="tl">
                    <a:srgbClr val="000000">
                      <a:alpha val="43137"/>
                    </a:srgbClr>
                  </a:outerShdw>
                </a:effectLst>
                <a:cs typeface="Ali-A-Sharif" pitchFamily="2" charset="-78"/>
              </a:rPr>
              <a:t>← </a:t>
            </a:r>
            <a:r>
              <a:rPr lang="ar-IQ" sz="3800" b="1" dirty="0" smtClean="0">
                <a:solidFill>
                  <a:srgbClr val="0070C0"/>
                </a:solidFill>
                <a:effectLst>
                  <a:outerShdw blurRad="38100" dist="38100" dir="2700000" algn="tl">
                    <a:srgbClr val="000000">
                      <a:alpha val="43137"/>
                    </a:srgbClr>
                  </a:outerShdw>
                </a:effectLst>
                <a:cs typeface="Ali-A-Sharif" pitchFamily="2" charset="-78"/>
              </a:rPr>
              <a:t> </a:t>
            </a:r>
            <a:r>
              <a:rPr lang="ar-SA" sz="3800" b="1" dirty="0" smtClean="0">
                <a:effectLst>
                  <a:outerShdw blurRad="38100" dist="38100" dir="2700000" algn="tl">
                    <a:srgbClr val="000000">
                      <a:alpha val="43137"/>
                    </a:srgbClr>
                  </a:outerShdw>
                </a:effectLst>
                <a:latin typeface="+mn-lt"/>
                <a:ea typeface="+mn-ea"/>
                <a:cs typeface="Ali-A-Sharif" pitchFamily="2" charset="-78"/>
              </a:rPr>
              <a:t>لابن </a:t>
            </a:r>
            <a:r>
              <a:rPr lang="ar-SA" sz="3800" b="1" dirty="0">
                <a:effectLst>
                  <a:outerShdw blurRad="38100" dist="38100" dir="2700000" algn="tl">
                    <a:srgbClr val="000000">
                      <a:alpha val="43137"/>
                    </a:srgbClr>
                  </a:outerShdw>
                </a:effectLst>
                <a:latin typeface="+mn-lt"/>
                <a:ea typeface="+mn-ea"/>
                <a:cs typeface="Ali-A-Sharif" pitchFamily="2" charset="-78"/>
              </a:rPr>
              <a:t>خلدون آراء ممتازة في </a:t>
            </a:r>
            <a:r>
              <a:rPr lang="ar-SA" sz="3800" b="1" dirty="0" smtClean="0">
                <a:effectLst>
                  <a:outerShdw blurRad="38100" dist="38100" dir="2700000" algn="tl">
                    <a:srgbClr val="000000">
                      <a:alpha val="43137"/>
                    </a:srgbClr>
                  </a:outerShdw>
                </a:effectLst>
                <a:latin typeface="+mn-lt"/>
                <a:ea typeface="+mn-ea"/>
                <a:cs typeface="Ali-A-Sharif" pitchFamily="2" charset="-78"/>
              </a:rPr>
              <a:t>الث</a:t>
            </a:r>
            <a:r>
              <a:rPr lang="ar-IQ" sz="3800" b="1" dirty="0" smtClean="0">
                <a:effectLst>
                  <a:outerShdw blurRad="38100" dist="38100" dir="2700000" algn="tl">
                    <a:srgbClr val="000000">
                      <a:alpha val="43137"/>
                    </a:srgbClr>
                  </a:outerShdw>
                </a:effectLst>
                <a:latin typeface="+mn-lt"/>
                <a:ea typeface="+mn-ea"/>
                <a:cs typeface="Ali-A-Sharif" pitchFamily="2" charset="-78"/>
              </a:rPr>
              <a:t>َّ</a:t>
            </a:r>
            <a:r>
              <a:rPr lang="ar-SA" sz="3800" b="1" dirty="0" smtClean="0">
                <a:effectLst>
                  <a:outerShdw blurRad="38100" dist="38100" dir="2700000" algn="tl">
                    <a:srgbClr val="000000">
                      <a:alpha val="43137"/>
                    </a:srgbClr>
                  </a:outerShdw>
                </a:effectLst>
                <a:latin typeface="+mn-lt"/>
                <a:ea typeface="+mn-ea"/>
                <a:cs typeface="Ali-A-Sharif" pitchFamily="2" charset="-78"/>
              </a:rPr>
              <a:t>واب </a:t>
            </a:r>
            <a:r>
              <a:rPr lang="ar-SA" sz="3800" b="1" dirty="0">
                <a:effectLst>
                  <a:outerShdw blurRad="38100" dist="38100" dir="2700000" algn="tl">
                    <a:srgbClr val="000000">
                      <a:alpha val="43137"/>
                    </a:srgbClr>
                  </a:outerShdw>
                </a:effectLst>
                <a:latin typeface="+mn-lt"/>
                <a:ea typeface="+mn-ea"/>
                <a:cs typeface="Ali-A-Sharif" pitchFamily="2" charset="-78"/>
              </a:rPr>
              <a:t>والعقاب </a:t>
            </a:r>
            <a:r>
              <a:rPr lang="ar-SA" sz="3800" b="1" dirty="0" smtClean="0">
                <a:effectLst>
                  <a:outerShdw blurRad="38100" dist="38100" dir="2700000" algn="tl">
                    <a:srgbClr val="000000">
                      <a:alpha val="43137"/>
                    </a:srgbClr>
                  </a:outerShdw>
                </a:effectLst>
                <a:latin typeface="+mn-lt"/>
                <a:ea typeface="+mn-ea"/>
                <a:cs typeface="Ali-A-Sharif" pitchFamily="2" charset="-78"/>
              </a:rPr>
              <a:t>وأك</a:t>
            </a:r>
            <a:r>
              <a:rPr lang="ar-IQ" sz="3800" b="1" dirty="0" smtClean="0">
                <a:effectLst>
                  <a:outerShdw blurRad="38100" dist="38100" dir="2700000" algn="tl">
                    <a:srgbClr val="000000">
                      <a:alpha val="43137"/>
                    </a:srgbClr>
                  </a:outerShdw>
                </a:effectLst>
                <a:latin typeface="+mn-lt"/>
                <a:ea typeface="+mn-ea"/>
                <a:cs typeface="Ali-A-Sharif" pitchFamily="2" charset="-78"/>
              </a:rPr>
              <a:t>َّ</a:t>
            </a:r>
            <a:r>
              <a:rPr lang="ar-SA" sz="3800" b="1" dirty="0" smtClean="0">
                <a:effectLst>
                  <a:outerShdw blurRad="38100" dist="38100" dir="2700000" algn="tl">
                    <a:srgbClr val="000000">
                      <a:alpha val="43137"/>
                    </a:srgbClr>
                  </a:outerShdw>
                </a:effectLst>
                <a:latin typeface="+mn-lt"/>
                <a:ea typeface="+mn-ea"/>
                <a:cs typeface="Ali-A-Sharif" pitchFamily="2" charset="-78"/>
              </a:rPr>
              <a:t>د </a:t>
            </a:r>
            <a:r>
              <a:rPr lang="ar-SA" sz="3800" b="1" dirty="0">
                <a:effectLst>
                  <a:outerShdw blurRad="38100" dist="38100" dir="2700000" algn="tl">
                    <a:srgbClr val="000000">
                      <a:alpha val="43137"/>
                    </a:srgbClr>
                  </a:outerShdw>
                </a:effectLst>
                <a:latin typeface="+mn-lt"/>
                <a:ea typeface="+mn-ea"/>
                <a:cs typeface="Ali-A-Sharif" pitchFamily="2" charset="-78"/>
              </a:rPr>
              <a:t>أنّ للعقاب آثار سيئة في </a:t>
            </a:r>
            <a:r>
              <a:rPr lang="ar-SA" sz="3800" b="1" dirty="0" smtClean="0">
                <a:effectLst>
                  <a:outerShdw blurRad="38100" dist="38100" dir="2700000" algn="tl">
                    <a:srgbClr val="000000">
                      <a:alpha val="43137"/>
                    </a:srgbClr>
                  </a:outerShdw>
                </a:effectLst>
                <a:latin typeface="+mn-lt"/>
                <a:ea typeface="+mn-ea"/>
                <a:cs typeface="Ali-A-Sharif" pitchFamily="2" charset="-78"/>
              </a:rPr>
              <a:t>شخصي</a:t>
            </a:r>
            <a:r>
              <a:rPr lang="ar-IQ" sz="3800" b="1" dirty="0" smtClean="0">
                <a:effectLst>
                  <a:outerShdw blurRad="38100" dist="38100" dir="2700000" algn="tl">
                    <a:srgbClr val="000000">
                      <a:alpha val="43137"/>
                    </a:srgbClr>
                  </a:outerShdw>
                </a:effectLst>
                <a:latin typeface="+mn-lt"/>
                <a:ea typeface="+mn-ea"/>
                <a:cs typeface="Ali-A-Sharif" pitchFamily="2" charset="-78"/>
              </a:rPr>
              <a:t>َّ</a:t>
            </a:r>
            <a:r>
              <a:rPr lang="ar-SA" sz="3800" b="1" dirty="0" smtClean="0">
                <a:effectLst>
                  <a:outerShdw blurRad="38100" dist="38100" dir="2700000" algn="tl">
                    <a:srgbClr val="000000">
                      <a:alpha val="43137"/>
                    </a:srgbClr>
                  </a:outerShdw>
                </a:effectLst>
                <a:latin typeface="+mn-lt"/>
                <a:ea typeface="+mn-ea"/>
                <a:cs typeface="Ali-A-Sharif" pitchFamily="2" charset="-78"/>
              </a:rPr>
              <a:t>ة </a:t>
            </a:r>
            <a:r>
              <a:rPr lang="ar-SA" sz="3800" b="1" dirty="0">
                <a:effectLst>
                  <a:outerShdw blurRad="38100" dist="38100" dir="2700000" algn="tl">
                    <a:srgbClr val="000000">
                      <a:alpha val="43137"/>
                    </a:srgbClr>
                  </a:outerShdw>
                </a:effectLst>
                <a:latin typeface="+mn-lt"/>
                <a:ea typeface="+mn-ea"/>
                <a:cs typeface="Ali-A-Sharif" pitchFamily="2" charset="-78"/>
              </a:rPr>
              <a:t>المتعلم.</a:t>
            </a:r>
            <a:r>
              <a:rPr lang="en-US" sz="3800" b="1" dirty="0">
                <a:effectLst>
                  <a:outerShdw blurRad="38100" dist="38100" dir="2700000" algn="tl">
                    <a:srgbClr val="000000">
                      <a:alpha val="43137"/>
                    </a:srgbClr>
                  </a:outerShdw>
                </a:effectLst>
                <a:latin typeface="+mn-lt"/>
                <a:ea typeface="+mn-ea"/>
                <a:cs typeface="Ali-A-Sharif" pitchFamily="2" charset="-78"/>
              </a:rPr>
              <a:t/>
            </a:r>
            <a:br>
              <a:rPr lang="en-US" sz="3800" b="1" dirty="0">
                <a:effectLst>
                  <a:outerShdw blurRad="38100" dist="38100" dir="2700000" algn="tl">
                    <a:srgbClr val="000000">
                      <a:alpha val="43137"/>
                    </a:srgbClr>
                  </a:outerShdw>
                </a:effectLst>
                <a:latin typeface="+mn-lt"/>
                <a:ea typeface="+mn-ea"/>
                <a:cs typeface="Ali-A-Sharif" pitchFamily="2" charset="-78"/>
              </a:rPr>
            </a:br>
            <a:r>
              <a:rPr lang="en-US" sz="3800" b="1" dirty="0">
                <a:solidFill>
                  <a:srgbClr val="0070C0"/>
                </a:solidFill>
                <a:effectLst>
                  <a:outerShdw blurRad="38100" dist="38100" dir="2700000" algn="tl">
                    <a:srgbClr val="000000">
                      <a:alpha val="43137"/>
                    </a:srgbClr>
                  </a:outerShdw>
                </a:effectLst>
                <a:cs typeface="Ali-A-Sharif" pitchFamily="2" charset="-78"/>
              </a:rPr>
              <a:t>← </a:t>
            </a:r>
            <a:r>
              <a:rPr lang="ar-IQ" sz="3800" b="1" dirty="0" smtClean="0">
                <a:solidFill>
                  <a:srgbClr val="0070C0"/>
                </a:solidFill>
                <a:effectLst>
                  <a:outerShdw blurRad="38100" dist="38100" dir="2700000" algn="tl">
                    <a:srgbClr val="000000">
                      <a:alpha val="43137"/>
                    </a:srgbClr>
                  </a:outerShdw>
                </a:effectLst>
                <a:cs typeface="Ali-A-Sharif" pitchFamily="2" charset="-78"/>
              </a:rPr>
              <a:t> </a:t>
            </a:r>
            <a:r>
              <a:rPr lang="ar-SA" sz="3800" b="1" dirty="0" smtClean="0">
                <a:effectLst>
                  <a:outerShdw blurRad="38100" dist="38100" dir="2700000" algn="tl">
                    <a:srgbClr val="000000">
                      <a:alpha val="43137"/>
                    </a:srgbClr>
                  </a:outerShdw>
                </a:effectLst>
                <a:latin typeface="+mn-lt"/>
                <a:ea typeface="+mn-ea"/>
                <a:cs typeface="Ali-A-Sharif" pitchFamily="2" charset="-78"/>
              </a:rPr>
              <a:t>نادى </a:t>
            </a:r>
            <a:r>
              <a:rPr lang="ar-SA" sz="3800" b="1" dirty="0">
                <a:effectLst>
                  <a:outerShdw blurRad="38100" dist="38100" dir="2700000" algn="tl">
                    <a:srgbClr val="000000">
                      <a:alpha val="43137"/>
                    </a:srgbClr>
                  </a:outerShdw>
                </a:effectLst>
                <a:latin typeface="+mn-lt"/>
                <a:ea typeface="+mn-ea"/>
                <a:cs typeface="Ali-A-Sharif" pitchFamily="2" charset="-78"/>
              </a:rPr>
              <a:t>ابن خلدون بضرورة الابتعاد عن تراكم المعلومات وتنوعها على المتعلم لما لها من أثر </a:t>
            </a:r>
            <a:r>
              <a:rPr lang="ar-SA" sz="3800" b="1" dirty="0" smtClean="0">
                <a:effectLst>
                  <a:outerShdw blurRad="38100" dist="38100" dir="2700000" algn="tl">
                    <a:srgbClr val="000000">
                      <a:alpha val="43137"/>
                    </a:srgbClr>
                  </a:outerShdw>
                </a:effectLst>
                <a:latin typeface="+mn-lt"/>
                <a:ea typeface="+mn-ea"/>
                <a:cs typeface="Ali-A-Sharif" pitchFamily="2" charset="-78"/>
              </a:rPr>
              <a:t>سل</a:t>
            </a:r>
            <a:r>
              <a:rPr lang="ar-IQ" sz="3800" b="1" dirty="0" smtClean="0">
                <a:effectLst>
                  <a:outerShdw blurRad="38100" dist="38100" dir="2700000" algn="tl">
                    <a:srgbClr val="000000">
                      <a:alpha val="43137"/>
                    </a:srgbClr>
                  </a:outerShdw>
                </a:effectLst>
                <a:latin typeface="+mn-lt"/>
                <a:ea typeface="+mn-ea"/>
                <a:cs typeface="Ali-A-Sharif" pitchFamily="2" charset="-78"/>
              </a:rPr>
              <a:t>بى</a:t>
            </a:r>
            <a:r>
              <a:rPr lang="ar-SA" sz="3800" b="1" dirty="0" smtClean="0">
                <a:effectLst>
                  <a:outerShdw blurRad="38100" dist="38100" dir="2700000" algn="tl">
                    <a:srgbClr val="000000">
                      <a:alpha val="43137"/>
                    </a:srgbClr>
                  </a:outerShdw>
                </a:effectLst>
                <a:latin typeface="+mn-lt"/>
                <a:ea typeface="+mn-ea"/>
                <a:cs typeface="Ali-A-Sharif" pitchFamily="2" charset="-78"/>
              </a:rPr>
              <a:t> </a:t>
            </a:r>
            <a:r>
              <a:rPr lang="ar-SA" sz="3800" b="1" dirty="0">
                <a:effectLst>
                  <a:outerShdw blurRad="38100" dist="38100" dir="2700000" algn="tl">
                    <a:srgbClr val="000000">
                      <a:alpha val="43137"/>
                    </a:srgbClr>
                  </a:outerShdw>
                </a:effectLst>
                <a:latin typeface="+mn-lt"/>
                <a:ea typeface="+mn-ea"/>
                <a:cs typeface="Ali-A-Sharif" pitchFamily="2" charset="-78"/>
              </a:rPr>
              <a:t>في تحصيل المتعلم وقد </a:t>
            </a:r>
            <a:r>
              <a:rPr lang="ar-SA" sz="3800" b="1" dirty="0" smtClean="0">
                <a:effectLst>
                  <a:outerShdw blurRad="38100" dist="38100" dir="2700000" algn="tl">
                    <a:srgbClr val="000000">
                      <a:alpha val="43137"/>
                    </a:srgbClr>
                  </a:outerShdw>
                </a:effectLst>
                <a:latin typeface="+mn-lt"/>
                <a:ea typeface="+mn-ea"/>
                <a:cs typeface="Ali-A-Sharif" pitchFamily="2" charset="-78"/>
              </a:rPr>
              <a:t>أك</a:t>
            </a:r>
            <a:r>
              <a:rPr lang="ar-IQ" sz="3800" b="1" dirty="0" smtClean="0">
                <a:effectLst>
                  <a:outerShdw blurRad="38100" dist="38100" dir="2700000" algn="tl">
                    <a:srgbClr val="000000">
                      <a:alpha val="43137"/>
                    </a:srgbClr>
                  </a:outerShdw>
                </a:effectLst>
                <a:latin typeface="+mn-lt"/>
                <a:ea typeface="+mn-ea"/>
                <a:cs typeface="Ali-A-Sharif" pitchFamily="2" charset="-78"/>
              </a:rPr>
              <a:t>َّ</a:t>
            </a:r>
            <a:r>
              <a:rPr lang="ar-SA" sz="3800" b="1" dirty="0" smtClean="0">
                <a:effectLst>
                  <a:outerShdw blurRad="38100" dist="38100" dir="2700000" algn="tl">
                    <a:srgbClr val="000000">
                      <a:alpha val="43137"/>
                    </a:srgbClr>
                  </a:outerShdw>
                </a:effectLst>
                <a:latin typeface="+mn-lt"/>
                <a:ea typeface="+mn-ea"/>
                <a:cs typeface="Ali-A-Sharif" pitchFamily="2" charset="-78"/>
              </a:rPr>
              <a:t>د </a:t>
            </a:r>
            <a:r>
              <a:rPr lang="ar-SA" sz="3800" b="1" dirty="0">
                <a:effectLst>
                  <a:outerShdw blurRad="38100" dist="38100" dir="2700000" algn="tl">
                    <a:srgbClr val="000000">
                      <a:alpha val="43137"/>
                    </a:srgbClr>
                  </a:outerShdw>
                </a:effectLst>
                <a:latin typeface="+mn-lt"/>
                <a:ea typeface="+mn-ea"/>
                <a:cs typeface="Ali-A-Sharif" pitchFamily="2" charset="-78"/>
              </a:rPr>
              <a:t>على </a:t>
            </a:r>
            <a:r>
              <a:rPr lang="ar-SA" sz="3800" b="1" dirty="0" smtClean="0">
                <a:effectLst>
                  <a:outerShdw blurRad="38100" dist="38100" dir="2700000" algn="tl">
                    <a:srgbClr val="000000">
                      <a:alpha val="43137"/>
                    </a:srgbClr>
                  </a:outerShdw>
                </a:effectLst>
                <a:latin typeface="+mn-lt"/>
                <a:ea typeface="+mn-ea"/>
                <a:cs typeface="Ali-A-Sharif" pitchFamily="2" charset="-78"/>
              </a:rPr>
              <a:t>أهم</a:t>
            </a:r>
            <a:r>
              <a:rPr lang="ar-IQ" sz="3800" b="1" dirty="0" smtClean="0">
                <a:effectLst>
                  <a:outerShdw blurRad="38100" dist="38100" dir="2700000" algn="tl">
                    <a:srgbClr val="000000">
                      <a:alpha val="43137"/>
                    </a:srgbClr>
                  </a:outerShdw>
                </a:effectLst>
                <a:latin typeface="+mn-lt"/>
                <a:ea typeface="+mn-ea"/>
                <a:cs typeface="Ali-A-Sharif" pitchFamily="2" charset="-78"/>
              </a:rPr>
              <a:t>ّ</a:t>
            </a:r>
            <a:r>
              <a:rPr lang="ar-SA" sz="3800" b="1" dirty="0" smtClean="0">
                <a:effectLst>
                  <a:outerShdw blurRad="38100" dist="38100" dir="2700000" algn="tl">
                    <a:srgbClr val="000000">
                      <a:alpha val="43137"/>
                    </a:srgbClr>
                  </a:outerShdw>
                </a:effectLst>
                <a:latin typeface="+mn-lt"/>
                <a:ea typeface="+mn-ea"/>
                <a:cs typeface="Ali-A-Sharif" pitchFamily="2" charset="-78"/>
              </a:rPr>
              <a:t>ي</a:t>
            </a:r>
            <a:r>
              <a:rPr lang="ar-IQ" sz="3800" b="1" dirty="0" smtClean="0">
                <a:effectLst>
                  <a:outerShdw blurRad="38100" dist="38100" dir="2700000" algn="tl">
                    <a:srgbClr val="000000">
                      <a:alpha val="43137"/>
                    </a:srgbClr>
                  </a:outerShdw>
                </a:effectLst>
                <a:latin typeface="+mn-lt"/>
                <a:ea typeface="+mn-ea"/>
                <a:cs typeface="Ali-A-Sharif" pitchFamily="2" charset="-78"/>
              </a:rPr>
              <a:t>َّ</a:t>
            </a:r>
            <a:r>
              <a:rPr lang="ar-SA" sz="3800" b="1" dirty="0" smtClean="0">
                <a:effectLst>
                  <a:outerShdw blurRad="38100" dist="38100" dir="2700000" algn="tl">
                    <a:srgbClr val="000000">
                      <a:alpha val="43137"/>
                    </a:srgbClr>
                  </a:outerShdw>
                </a:effectLst>
                <a:latin typeface="+mn-lt"/>
                <a:ea typeface="+mn-ea"/>
                <a:cs typeface="Ali-A-Sharif" pitchFamily="2" charset="-78"/>
              </a:rPr>
              <a:t>ة الت</a:t>
            </a:r>
            <a:r>
              <a:rPr lang="ar-IQ" sz="3800" b="1" dirty="0" smtClean="0">
                <a:effectLst>
                  <a:outerShdw blurRad="38100" dist="38100" dir="2700000" algn="tl">
                    <a:srgbClr val="000000">
                      <a:alpha val="43137"/>
                    </a:srgbClr>
                  </a:outerShdw>
                </a:effectLst>
                <a:latin typeface="+mn-lt"/>
                <a:ea typeface="+mn-ea"/>
                <a:cs typeface="Ali-A-Sharif" pitchFamily="2" charset="-78"/>
              </a:rPr>
              <a:t>َّ</a:t>
            </a:r>
            <a:r>
              <a:rPr lang="ar-SA" sz="3800" b="1" dirty="0" smtClean="0">
                <a:effectLst>
                  <a:outerShdw blurRad="38100" dist="38100" dir="2700000" algn="tl">
                    <a:srgbClr val="000000">
                      <a:alpha val="43137"/>
                    </a:srgbClr>
                  </a:outerShdw>
                </a:effectLst>
                <a:latin typeface="+mn-lt"/>
                <a:ea typeface="+mn-ea"/>
                <a:cs typeface="Ali-A-Sharif" pitchFamily="2" charset="-78"/>
              </a:rPr>
              <a:t>خص</a:t>
            </a:r>
            <a:r>
              <a:rPr lang="ar-IQ" sz="3800" b="1" dirty="0" smtClean="0">
                <a:effectLst>
                  <a:outerShdw blurRad="38100" dist="38100" dir="2700000" algn="tl">
                    <a:srgbClr val="000000">
                      <a:alpha val="43137"/>
                    </a:srgbClr>
                  </a:outerShdw>
                </a:effectLst>
                <a:latin typeface="+mn-lt"/>
                <a:ea typeface="+mn-ea"/>
                <a:cs typeface="Ali-A-Sharif" pitchFamily="2" charset="-78"/>
              </a:rPr>
              <a:t>ّ</a:t>
            </a:r>
            <a:r>
              <a:rPr lang="ar-SA" sz="3800" b="1" dirty="0" smtClean="0">
                <a:effectLst>
                  <a:outerShdw blurRad="38100" dist="38100" dir="2700000" algn="tl">
                    <a:srgbClr val="000000">
                      <a:alpha val="43137"/>
                    </a:srgbClr>
                  </a:outerShdw>
                </a:effectLst>
                <a:latin typeface="+mn-lt"/>
                <a:ea typeface="+mn-ea"/>
                <a:cs typeface="Ali-A-Sharif" pitchFamily="2" charset="-78"/>
              </a:rPr>
              <a:t>ص </a:t>
            </a:r>
            <a:r>
              <a:rPr lang="ar-SA" sz="3800" b="1" dirty="0">
                <a:effectLst>
                  <a:outerShdw blurRad="38100" dist="38100" dir="2700000" algn="tl">
                    <a:srgbClr val="000000">
                      <a:alpha val="43137"/>
                    </a:srgbClr>
                  </a:outerShdw>
                </a:effectLst>
                <a:latin typeface="+mn-lt"/>
                <a:ea typeface="+mn-ea"/>
                <a:cs typeface="Ali-A-Sharif" pitchFamily="2" charset="-78"/>
              </a:rPr>
              <a:t>في العلم والمعرفة.</a:t>
            </a:r>
            <a:r>
              <a:rPr lang="en-US" sz="3800" b="1" dirty="0">
                <a:effectLst>
                  <a:outerShdw blurRad="38100" dist="38100" dir="2700000" algn="tl">
                    <a:srgbClr val="000000">
                      <a:alpha val="43137"/>
                    </a:srgbClr>
                  </a:outerShdw>
                </a:effectLst>
                <a:latin typeface="+mn-lt"/>
                <a:ea typeface="+mn-ea"/>
                <a:cs typeface="Ali-A-Sharif" pitchFamily="2" charset="-78"/>
              </a:rPr>
              <a:t/>
            </a:r>
            <a:br>
              <a:rPr lang="en-US" sz="3800" b="1" dirty="0">
                <a:effectLst>
                  <a:outerShdw blurRad="38100" dist="38100" dir="2700000" algn="tl">
                    <a:srgbClr val="000000">
                      <a:alpha val="43137"/>
                    </a:srgbClr>
                  </a:outerShdw>
                </a:effectLst>
                <a:latin typeface="+mn-lt"/>
                <a:ea typeface="+mn-ea"/>
                <a:cs typeface="Ali-A-Sharif" pitchFamily="2" charset="-78"/>
              </a:rPr>
            </a:br>
            <a:r>
              <a:rPr lang="en-US" sz="3800" b="1" dirty="0">
                <a:solidFill>
                  <a:srgbClr val="0070C0"/>
                </a:solidFill>
                <a:effectLst>
                  <a:outerShdw blurRad="38100" dist="38100" dir="2700000" algn="tl">
                    <a:srgbClr val="000000">
                      <a:alpha val="43137"/>
                    </a:srgbClr>
                  </a:outerShdw>
                </a:effectLst>
                <a:cs typeface="Ali-A-Sharif" pitchFamily="2" charset="-78"/>
              </a:rPr>
              <a:t>← </a:t>
            </a:r>
            <a:r>
              <a:rPr lang="ar-IQ" sz="3800" b="1" dirty="0" smtClean="0">
                <a:solidFill>
                  <a:srgbClr val="0070C0"/>
                </a:solidFill>
                <a:effectLst>
                  <a:outerShdw blurRad="38100" dist="38100" dir="2700000" algn="tl">
                    <a:srgbClr val="000000">
                      <a:alpha val="43137"/>
                    </a:srgbClr>
                  </a:outerShdw>
                </a:effectLst>
                <a:cs typeface="Ali-A-Sharif" pitchFamily="2" charset="-78"/>
              </a:rPr>
              <a:t> </a:t>
            </a:r>
            <a:r>
              <a:rPr lang="ar-SA" sz="3800" b="1" dirty="0" smtClean="0">
                <a:effectLst>
                  <a:outerShdw blurRad="38100" dist="38100" dir="2700000" algn="tl">
                    <a:srgbClr val="000000">
                      <a:alpha val="43137"/>
                    </a:srgbClr>
                  </a:outerShdw>
                </a:effectLst>
                <a:latin typeface="+mn-lt"/>
                <a:ea typeface="+mn-ea"/>
                <a:cs typeface="Ali-A-Sharif" pitchFamily="2" charset="-78"/>
              </a:rPr>
              <a:t>أك</a:t>
            </a:r>
            <a:r>
              <a:rPr lang="ar-IQ" sz="3800" b="1" dirty="0" smtClean="0">
                <a:effectLst>
                  <a:outerShdw blurRad="38100" dist="38100" dir="2700000" algn="tl">
                    <a:srgbClr val="000000">
                      <a:alpha val="43137"/>
                    </a:srgbClr>
                  </a:outerShdw>
                </a:effectLst>
                <a:latin typeface="+mn-lt"/>
                <a:ea typeface="+mn-ea"/>
                <a:cs typeface="Ali-A-Sharif" pitchFamily="2" charset="-78"/>
              </a:rPr>
              <a:t>َّ</a:t>
            </a:r>
            <a:r>
              <a:rPr lang="ar-SA" sz="3800" b="1" dirty="0" smtClean="0">
                <a:effectLst>
                  <a:outerShdw blurRad="38100" dist="38100" dir="2700000" algn="tl">
                    <a:srgbClr val="000000">
                      <a:alpha val="43137"/>
                    </a:srgbClr>
                  </a:outerShdw>
                </a:effectLst>
                <a:latin typeface="+mn-lt"/>
                <a:ea typeface="+mn-ea"/>
                <a:cs typeface="Ali-A-Sharif" pitchFamily="2" charset="-78"/>
              </a:rPr>
              <a:t>د </a:t>
            </a:r>
            <a:r>
              <a:rPr lang="ar-SA" sz="3800" b="1" dirty="0">
                <a:effectLst>
                  <a:outerShdw blurRad="38100" dist="38100" dir="2700000" algn="tl">
                    <a:srgbClr val="000000">
                      <a:alpha val="43137"/>
                    </a:srgbClr>
                  </a:outerShdw>
                </a:effectLst>
                <a:latin typeface="+mn-lt"/>
                <a:ea typeface="+mn-ea"/>
                <a:cs typeface="Ali-A-Sharif" pitchFamily="2" charset="-78"/>
              </a:rPr>
              <a:t>على </a:t>
            </a:r>
            <a:r>
              <a:rPr lang="ar-SA" sz="3800" b="1" dirty="0" smtClean="0">
                <a:effectLst>
                  <a:outerShdw blurRad="38100" dist="38100" dir="2700000" algn="tl">
                    <a:srgbClr val="000000">
                      <a:alpha val="43137"/>
                    </a:srgbClr>
                  </a:outerShdw>
                </a:effectLst>
                <a:latin typeface="+mn-lt"/>
                <a:ea typeface="+mn-ea"/>
                <a:cs typeface="Ali-A-Sharif" pitchFamily="2" charset="-78"/>
              </a:rPr>
              <a:t>أهم</a:t>
            </a:r>
            <a:r>
              <a:rPr lang="ar-IQ" sz="3800" b="1" dirty="0" smtClean="0">
                <a:effectLst>
                  <a:outerShdw blurRad="38100" dist="38100" dir="2700000" algn="tl">
                    <a:srgbClr val="000000">
                      <a:alpha val="43137"/>
                    </a:srgbClr>
                  </a:outerShdw>
                </a:effectLst>
                <a:latin typeface="+mn-lt"/>
                <a:ea typeface="+mn-ea"/>
                <a:cs typeface="Ali-A-Sharif" pitchFamily="2" charset="-78"/>
              </a:rPr>
              <a:t>ّ</a:t>
            </a:r>
            <a:r>
              <a:rPr lang="ar-SA" sz="3800" b="1" dirty="0" smtClean="0">
                <a:effectLst>
                  <a:outerShdw blurRad="38100" dist="38100" dir="2700000" algn="tl">
                    <a:srgbClr val="000000">
                      <a:alpha val="43137"/>
                    </a:srgbClr>
                  </a:outerShdw>
                </a:effectLst>
                <a:latin typeface="+mn-lt"/>
                <a:ea typeface="+mn-ea"/>
                <a:cs typeface="Ali-A-Sharif" pitchFamily="2" charset="-78"/>
              </a:rPr>
              <a:t>ي</a:t>
            </a:r>
            <a:r>
              <a:rPr lang="ar-IQ" sz="3800" b="1" dirty="0" smtClean="0">
                <a:effectLst>
                  <a:outerShdw blurRad="38100" dist="38100" dir="2700000" algn="tl">
                    <a:srgbClr val="000000">
                      <a:alpha val="43137"/>
                    </a:srgbClr>
                  </a:outerShdw>
                </a:effectLst>
                <a:latin typeface="+mn-lt"/>
                <a:ea typeface="+mn-ea"/>
                <a:cs typeface="Ali-A-Sharif" pitchFamily="2" charset="-78"/>
              </a:rPr>
              <a:t>َّ</a:t>
            </a:r>
            <a:r>
              <a:rPr lang="ar-SA" sz="3800" b="1" dirty="0" smtClean="0">
                <a:effectLst>
                  <a:outerShdw blurRad="38100" dist="38100" dir="2700000" algn="tl">
                    <a:srgbClr val="000000">
                      <a:alpha val="43137"/>
                    </a:srgbClr>
                  </a:outerShdw>
                </a:effectLst>
                <a:latin typeface="+mn-lt"/>
                <a:ea typeface="+mn-ea"/>
                <a:cs typeface="Ali-A-Sharif" pitchFamily="2" charset="-78"/>
              </a:rPr>
              <a:t>ة </a:t>
            </a:r>
            <a:r>
              <a:rPr lang="ar-SA" sz="3800" b="1" dirty="0">
                <a:effectLst>
                  <a:outerShdw blurRad="38100" dist="38100" dir="2700000" algn="tl">
                    <a:srgbClr val="000000">
                      <a:alpha val="43137"/>
                    </a:srgbClr>
                  </a:outerShdw>
                </a:effectLst>
                <a:latin typeface="+mn-lt"/>
                <a:ea typeface="+mn-ea"/>
                <a:cs typeface="Ali-A-Sharif" pitchFamily="2" charset="-78"/>
              </a:rPr>
              <a:t>العلاقة بين المعلم والمتعلم والتي ينبغي أنْ </a:t>
            </a:r>
            <a:r>
              <a:rPr lang="ar-SA" sz="3800" b="1" dirty="0" smtClean="0">
                <a:effectLst>
                  <a:outerShdw blurRad="38100" dist="38100" dir="2700000" algn="tl">
                    <a:srgbClr val="000000">
                      <a:alpha val="43137"/>
                    </a:srgbClr>
                  </a:outerShdw>
                </a:effectLst>
                <a:latin typeface="+mn-lt"/>
                <a:ea typeface="+mn-ea"/>
                <a:cs typeface="Ali-A-Sharif" pitchFamily="2" charset="-78"/>
              </a:rPr>
              <a:t>يراع</a:t>
            </a:r>
            <a:r>
              <a:rPr lang="ar-IQ" sz="3800" b="1" dirty="0" smtClean="0">
                <a:effectLst>
                  <a:outerShdw blurRad="38100" dist="38100" dir="2700000" algn="tl">
                    <a:srgbClr val="000000">
                      <a:alpha val="43137"/>
                    </a:srgbClr>
                  </a:outerShdw>
                </a:effectLst>
                <a:latin typeface="+mn-lt"/>
                <a:ea typeface="+mn-ea"/>
                <a:cs typeface="Ali-A-Sharif" pitchFamily="2" charset="-78"/>
              </a:rPr>
              <a:t>ي</a:t>
            </a:r>
            <a:r>
              <a:rPr lang="ar-SA" sz="3800" b="1" dirty="0" smtClean="0">
                <a:effectLst>
                  <a:outerShdw blurRad="38100" dist="38100" dir="2700000" algn="tl">
                    <a:srgbClr val="000000">
                      <a:alpha val="43137"/>
                    </a:srgbClr>
                  </a:outerShdw>
                </a:effectLst>
                <a:latin typeface="+mn-lt"/>
                <a:ea typeface="+mn-ea"/>
                <a:cs typeface="Ali-A-Sharif" pitchFamily="2" charset="-78"/>
              </a:rPr>
              <a:t> </a:t>
            </a:r>
            <a:r>
              <a:rPr lang="ar-SA" sz="3800" b="1" dirty="0">
                <a:effectLst>
                  <a:outerShdw blurRad="38100" dist="38100" dir="2700000" algn="tl">
                    <a:srgbClr val="000000">
                      <a:alpha val="43137"/>
                    </a:srgbClr>
                  </a:outerShdw>
                </a:effectLst>
                <a:latin typeface="+mn-lt"/>
                <a:ea typeface="+mn-ea"/>
                <a:cs typeface="Ali-A-Sharif" pitchFamily="2" charset="-78"/>
              </a:rPr>
              <a:t>فيها أمور كثيرة فعلى المعلم أنْ يطيب نفس المتعلم ولا يحزنه فيميت ذهنه</a:t>
            </a:r>
            <a:r>
              <a:rPr lang="en-US" sz="3800" b="1" dirty="0">
                <a:effectLst>
                  <a:outerShdw blurRad="38100" dist="38100" dir="2700000" algn="tl">
                    <a:srgbClr val="000000">
                      <a:alpha val="43137"/>
                    </a:srgbClr>
                  </a:outerShdw>
                </a:effectLst>
                <a:latin typeface="+mn-lt"/>
                <a:ea typeface="+mn-ea"/>
                <a:cs typeface="Ali-A-Sharif" pitchFamily="2" charset="-78"/>
              </a:rPr>
              <a:t>.</a:t>
            </a:r>
          </a:p>
        </p:txBody>
      </p:sp>
    </p:spTree>
    <p:extLst>
      <p:ext uri="{BB962C8B-B14F-4D97-AF65-F5344CB8AC3E}">
        <p14:creationId xmlns:p14="http://schemas.microsoft.com/office/powerpoint/2010/main" val="3224927103"/>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818" y="119465"/>
            <a:ext cx="11873346" cy="1335262"/>
          </a:xfrm>
        </p:spPr>
        <p:txBody>
          <a:bodyPr>
            <a:normAutofit/>
          </a:bodyPr>
          <a:lstStyle/>
          <a:p>
            <a:pPr algn="ctr"/>
            <a:r>
              <a:rPr lang="ar-SA" sz="6600" b="1" dirty="0">
                <a:solidFill>
                  <a:srgbClr val="FF0000"/>
                </a:solidFill>
                <a:effectLst>
                  <a:outerShdw blurRad="38100" dist="38100" dir="2700000" algn="tl">
                    <a:srgbClr val="000000">
                      <a:alpha val="43137"/>
                    </a:srgbClr>
                  </a:outerShdw>
                </a:effectLst>
                <a:cs typeface="Ali-A-Samik" pitchFamily="2" charset="-78"/>
              </a:rPr>
              <a:t>مف</a:t>
            </a:r>
            <a:r>
              <a:rPr lang="ar-IQ" sz="6600" b="1" dirty="0">
                <a:solidFill>
                  <a:srgbClr val="FF0000"/>
                </a:solidFill>
                <a:effectLst>
                  <a:outerShdw blurRad="38100" dist="38100" dir="2700000" algn="tl">
                    <a:srgbClr val="000000">
                      <a:alpha val="43137"/>
                    </a:srgbClr>
                  </a:outerShdw>
                </a:effectLst>
                <a:cs typeface="Ali-A-Samik" pitchFamily="2" charset="-78"/>
              </a:rPr>
              <a:t>ـ</a:t>
            </a:r>
            <a:r>
              <a:rPr lang="ar-SA" sz="6600" b="1" dirty="0">
                <a:solidFill>
                  <a:srgbClr val="FF0000"/>
                </a:solidFill>
                <a:effectLst>
                  <a:outerShdw blurRad="38100" dist="38100" dir="2700000" algn="tl">
                    <a:srgbClr val="000000">
                      <a:alpha val="43137"/>
                    </a:srgbClr>
                  </a:outerShdw>
                </a:effectLst>
                <a:cs typeface="Ali-A-Samik" pitchFamily="2" charset="-78"/>
              </a:rPr>
              <a:t>ه</a:t>
            </a:r>
            <a:r>
              <a:rPr lang="ar-IQ" sz="6600" b="1" dirty="0">
                <a:solidFill>
                  <a:srgbClr val="FF0000"/>
                </a:solidFill>
                <a:effectLst>
                  <a:outerShdw blurRad="38100" dist="38100" dir="2700000" algn="tl">
                    <a:srgbClr val="000000">
                      <a:alpha val="43137"/>
                    </a:srgbClr>
                  </a:outerShdw>
                </a:effectLst>
                <a:cs typeface="Ali-A-Samik" pitchFamily="2" charset="-78"/>
              </a:rPr>
              <a:t>ــ</a:t>
            </a:r>
            <a:r>
              <a:rPr lang="ar-SA" sz="6600" b="1" dirty="0">
                <a:solidFill>
                  <a:srgbClr val="FF0000"/>
                </a:solidFill>
                <a:effectLst>
                  <a:outerShdw blurRad="38100" dist="38100" dir="2700000" algn="tl">
                    <a:srgbClr val="000000">
                      <a:alpha val="43137"/>
                    </a:srgbClr>
                  </a:outerShdw>
                </a:effectLst>
                <a:cs typeface="Ali-A-Samik" pitchFamily="2" charset="-78"/>
              </a:rPr>
              <a:t>وم</a:t>
            </a:r>
            <a:r>
              <a:rPr lang="ar-IQ" sz="6600" b="1" dirty="0">
                <a:solidFill>
                  <a:srgbClr val="FF0000"/>
                </a:solidFill>
                <a:effectLst>
                  <a:outerShdw blurRad="38100" dist="38100" dir="2700000" algn="tl">
                    <a:srgbClr val="000000">
                      <a:alpha val="43137"/>
                    </a:srgbClr>
                  </a:outerShdw>
                </a:effectLst>
                <a:cs typeface="Ali-A-Samik" pitchFamily="2" charset="-78"/>
              </a:rPr>
              <a:t>ُ</a:t>
            </a:r>
            <a:r>
              <a:rPr lang="ar-SA" sz="6600" b="1" dirty="0">
                <a:solidFill>
                  <a:srgbClr val="FF0000"/>
                </a:solidFill>
                <a:effectLst>
                  <a:outerShdw blurRad="38100" dist="38100" dir="2700000" algn="tl">
                    <a:srgbClr val="000000">
                      <a:alpha val="43137"/>
                    </a:srgbClr>
                  </a:outerShdw>
                </a:effectLst>
                <a:cs typeface="Ali-A-Samik" pitchFamily="2" charset="-78"/>
              </a:rPr>
              <a:t> ع</a:t>
            </a:r>
            <a:r>
              <a:rPr lang="ar-IQ" sz="6600" b="1" dirty="0">
                <a:solidFill>
                  <a:srgbClr val="FF0000"/>
                </a:solidFill>
                <a:effectLst>
                  <a:outerShdw blurRad="38100" dist="38100" dir="2700000" algn="tl">
                    <a:srgbClr val="000000">
                      <a:alpha val="43137"/>
                    </a:srgbClr>
                  </a:outerShdw>
                </a:effectLst>
                <a:cs typeface="Ali-A-Samik" pitchFamily="2" charset="-78"/>
              </a:rPr>
              <a:t>ِ</a:t>
            </a:r>
            <a:r>
              <a:rPr lang="ar-SA" sz="6600" b="1" dirty="0">
                <a:solidFill>
                  <a:srgbClr val="FF0000"/>
                </a:solidFill>
                <a:effectLst>
                  <a:outerShdw blurRad="38100" dist="38100" dir="2700000" algn="tl">
                    <a:srgbClr val="000000">
                      <a:alpha val="43137"/>
                    </a:srgbClr>
                  </a:outerShdw>
                </a:effectLst>
                <a:cs typeface="Ali-A-Samik" pitchFamily="2" charset="-78"/>
              </a:rPr>
              <a:t>ل</a:t>
            </a:r>
            <a:r>
              <a:rPr lang="ar-IQ" sz="6600" b="1" dirty="0">
                <a:solidFill>
                  <a:srgbClr val="FF0000"/>
                </a:solidFill>
                <a:effectLst>
                  <a:outerShdw blurRad="38100" dist="38100" dir="2700000" algn="tl">
                    <a:srgbClr val="000000">
                      <a:alpha val="43137"/>
                    </a:srgbClr>
                  </a:outerShdw>
                </a:effectLst>
                <a:cs typeface="Ali-A-Samik" pitchFamily="2" charset="-78"/>
              </a:rPr>
              <a:t>ـ</a:t>
            </a:r>
            <a:r>
              <a:rPr lang="ar-SA" sz="6600" b="1" dirty="0">
                <a:solidFill>
                  <a:srgbClr val="FF0000"/>
                </a:solidFill>
                <a:effectLst>
                  <a:outerShdw blurRad="38100" dist="38100" dir="2700000" algn="tl">
                    <a:srgbClr val="000000">
                      <a:alpha val="43137"/>
                    </a:srgbClr>
                  </a:outerShdw>
                </a:effectLst>
                <a:cs typeface="Ali-A-Samik" pitchFamily="2" charset="-78"/>
              </a:rPr>
              <a:t>م</a:t>
            </a:r>
            <a:r>
              <a:rPr lang="ar-IQ" sz="6600" b="1" dirty="0">
                <a:solidFill>
                  <a:srgbClr val="FF0000"/>
                </a:solidFill>
                <a:effectLst>
                  <a:outerShdw blurRad="38100" dist="38100" dir="2700000" algn="tl">
                    <a:srgbClr val="000000">
                      <a:alpha val="43137"/>
                    </a:srgbClr>
                  </a:outerShdw>
                </a:effectLst>
                <a:cs typeface="Ali-A-Samik" pitchFamily="2" charset="-78"/>
              </a:rPr>
              <a:t>ُ</a:t>
            </a:r>
            <a:r>
              <a:rPr lang="ar-SA" sz="6600" b="1" dirty="0">
                <a:solidFill>
                  <a:srgbClr val="FF0000"/>
                </a:solidFill>
                <a:effectLst>
                  <a:outerShdw blurRad="38100" dist="38100" dir="2700000" algn="tl">
                    <a:srgbClr val="000000">
                      <a:alpha val="43137"/>
                    </a:srgbClr>
                  </a:outerShdw>
                </a:effectLst>
                <a:cs typeface="Ali-A-Samik" pitchFamily="2" charset="-78"/>
              </a:rPr>
              <a:t> النّ</a:t>
            </a:r>
            <a:r>
              <a:rPr lang="ar-IQ" sz="6600" b="1" dirty="0">
                <a:solidFill>
                  <a:srgbClr val="FF0000"/>
                </a:solidFill>
                <a:effectLst>
                  <a:outerShdw blurRad="38100" dist="38100" dir="2700000" algn="tl">
                    <a:srgbClr val="000000">
                      <a:alpha val="43137"/>
                    </a:srgbClr>
                  </a:outerShdw>
                </a:effectLst>
                <a:cs typeface="Ali-A-Samik" pitchFamily="2" charset="-78"/>
              </a:rPr>
              <a:t>َـ</a:t>
            </a:r>
            <a:r>
              <a:rPr lang="ar-SA" sz="6600" b="1" dirty="0">
                <a:solidFill>
                  <a:srgbClr val="FF0000"/>
                </a:solidFill>
                <a:effectLst>
                  <a:outerShdw blurRad="38100" dist="38100" dir="2700000" algn="tl">
                    <a:srgbClr val="000000">
                      <a:alpha val="43137"/>
                    </a:srgbClr>
                  </a:outerShdw>
                </a:effectLst>
                <a:cs typeface="Ali-A-Samik" pitchFamily="2" charset="-78"/>
              </a:rPr>
              <a:t>ف</a:t>
            </a:r>
            <a:r>
              <a:rPr lang="ar-IQ" sz="6600" b="1" dirty="0">
                <a:solidFill>
                  <a:srgbClr val="FF0000"/>
                </a:solidFill>
                <a:effectLst>
                  <a:outerShdw blurRad="38100" dist="38100" dir="2700000" algn="tl">
                    <a:srgbClr val="000000">
                      <a:alpha val="43137"/>
                    </a:srgbClr>
                  </a:outerShdw>
                </a:effectLst>
                <a:cs typeface="Ali-A-Samik" pitchFamily="2" charset="-78"/>
              </a:rPr>
              <a:t>ـ</a:t>
            </a:r>
            <a:r>
              <a:rPr lang="ar-SA" sz="6600" b="1" dirty="0">
                <a:solidFill>
                  <a:srgbClr val="FF0000"/>
                </a:solidFill>
                <a:effectLst>
                  <a:outerShdw blurRad="38100" dist="38100" dir="2700000" algn="tl">
                    <a:srgbClr val="000000">
                      <a:alpha val="43137"/>
                    </a:srgbClr>
                  </a:outerShdw>
                </a:effectLst>
                <a:cs typeface="Ali-A-Samik" pitchFamily="2" charset="-78"/>
              </a:rPr>
              <a:t>س</a:t>
            </a:r>
            <a:r>
              <a:rPr lang="ar-IQ" sz="6600" b="1" dirty="0">
                <a:solidFill>
                  <a:srgbClr val="FF0000"/>
                </a:solidFill>
                <a:effectLst>
                  <a:outerShdw blurRad="38100" dist="38100" dir="2700000" algn="tl">
                    <a:srgbClr val="000000">
                      <a:alpha val="43137"/>
                    </a:srgbClr>
                  </a:outerShdw>
                </a:effectLst>
                <a:cs typeface="Ali-A-Samik" pitchFamily="2" charset="-78"/>
              </a:rPr>
              <a:t> </a:t>
            </a:r>
            <a:endParaRPr lang="en-US" sz="6600" b="1" dirty="0">
              <a:solidFill>
                <a:srgbClr val="FF0000"/>
              </a:solidFill>
              <a:effectLst>
                <a:outerShdw blurRad="38100" dist="38100" dir="2700000" algn="tl">
                  <a:srgbClr val="000000">
                    <a:alpha val="43137"/>
                  </a:srgbClr>
                </a:outerShdw>
              </a:effectLst>
              <a:latin typeface="Sakkal Majalla" panose="02000000000000000000" pitchFamily="2" charset="-78"/>
              <a:cs typeface="Ali-A-Samik" pitchFamily="2" charset="-78"/>
            </a:endParaRPr>
          </a:p>
        </p:txBody>
      </p:sp>
      <p:sp>
        <p:nvSpPr>
          <p:cNvPr id="3" name="Content Placeholder 2"/>
          <p:cNvSpPr>
            <a:spLocks noGrp="1"/>
          </p:cNvSpPr>
          <p:nvPr>
            <p:ph idx="1"/>
          </p:nvPr>
        </p:nvSpPr>
        <p:spPr>
          <a:xfrm>
            <a:off x="152400" y="1537855"/>
            <a:ext cx="11928764" cy="5163196"/>
          </a:xfrm>
        </p:spPr>
        <p:txBody>
          <a:bodyPr>
            <a:noAutofit/>
          </a:bodyPr>
          <a:lstStyle/>
          <a:p>
            <a:pPr marL="0" indent="0" algn="just" rtl="1">
              <a:lnSpc>
                <a:spcPct val="150000"/>
              </a:lnSpc>
              <a:buNone/>
            </a:pPr>
            <a:r>
              <a:rPr lang="ar-SA" sz="3900" b="1" dirty="0">
                <a:effectLst>
                  <a:outerShdw blurRad="38100" dist="38100" dir="2700000" algn="tl">
                    <a:srgbClr val="000000">
                      <a:alpha val="43137"/>
                    </a:srgbClr>
                  </a:outerShdw>
                </a:effectLst>
                <a:cs typeface="Ali-A-Sharif" pitchFamily="2" charset="-78"/>
              </a:rPr>
              <a:t>كلمة علم </a:t>
            </a:r>
            <a:r>
              <a:rPr lang="ar-SA" sz="3900" b="1" dirty="0" smtClean="0">
                <a:effectLst>
                  <a:outerShdw blurRad="38100" dist="38100" dir="2700000" algn="tl">
                    <a:srgbClr val="000000">
                      <a:alpha val="43137"/>
                    </a:srgbClr>
                  </a:outerShdw>
                </a:effectLst>
                <a:cs typeface="Ali-A-Sharif" pitchFamily="2" charset="-78"/>
              </a:rPr>
              <a:t>النّ</a:t>
            </a:r>
            <a:r>
              <a:rPr lang="ar-IQ" sz="3900" b="1" dirty="0" smtClean="0">
                <a:effectLst>
                  <a:outerShdw blurRad="38100" dist="38100" dir="2700000" algn="tl">
                    <a:srgbClr val="000000">
                      <a:alpha val="43137"/>
                    </a:srgbClr>
                  </a:outerShdw>
                </a:effectLst>
                <a:cs typeface="Ali-A-Sharif" pitchFamily="2" charset="-78"/>
              </a:rPr>
              <a:t>َ</a:t>
            </a:r>
            <a:r>
              <a:rPr lang="ar-SA" sz="3900" b="1" dirty="0" smtClean="0">
                <a:effectLst>
                  <a:outerShdw blurRad="38100" dist="38100" dir="2700000" algn="tl">
                    <a:srgbClr val="000000">
                      <a:alpha val="43137"/>
                    </a:srgbClr>
                  </a:outerShdw>
                </a:effectLst>
                <a:cs typeface="Ali-A-Sharif" pitchFamily="2" charset="-78"/>
              </a:rPr>
              <a:t>فس </a:t>
            </a:r>
            <a:r>
              <a:rPr lang="ar-SA" sz="3900" b="1" dirty="0">
                <a:effectLst>
                  <a:outerShdw blurRad="38100" dist="38100" dir="2700000" algn="tl">
                    <a:srgbClr val="000000">
                      <a:alpha val="43137"/>
                    </a:srgbClr>
                  </a:outerShdw>
                </a:effectLst>
                <a:cs typeface="Ali-A-Sharif" pitchFamily="2" charset="-78"/>
              </a:rPr>
              <a:t>بالإنجليزية (</a:t>
            </a:r>
            <a:r>
              <a:rPr lang="en-US" sz="3900" b="1" dirty="0">
                <a:effectLst>
                  <a:outerShdw blurRad="38100" dist="38100" dir="2700000" algn="tl">
                    <a:srgbClr val="000000">
                      <a:alpha val="43137"/>
                    </a:srgbClr>
                  </a:outerShdw>
                </a:effectLst>
                <a:cs typeface="Ali-A-Sharif" pitchFamily="2" charset="-78"/>
              </a:rPr>
              <a:t>Psychology</a:t>
            </a:r>
            <a:r>
              <a:rPr lang="ar-SA" sz="3900" b="1" dirty="0">
                <a:effectLst>
                  <a:outerShdw blurRad="38100" dist="38100" dir="2700000" algn="tl">
                    <a:srgbClr val="000000">
                      <a:alpha val="43137"/>
                    </a:srgbClr>
                  </a:outerShdw>
                </a:effectLst>
                <a:cs typeface="Ali-A-Sharif" pitchFamily="2" charset="-78"/>
              </a:rPr>
              <a:t>) تتكون من مقطعين لهما أصل يوناني وهما: </a:t>
            </a:r>
            <a:endParaRPr lang="ar-IQ" sz="3900" b="1" dirty="0" smtClean="0">
              <a:effectLst>
                <a:outerShdw blurRad="38100" dist="38100" dir="2700000" algn="tl">
                  <a:srgbClr val="000000">
                    <a:alpha val="43137"/>
                  </a:srgbClr>
                </a:outerShdw>
              </a:effectLst>
              <a:cs typeface="Ali-A-Sharif" pitchFamily="2" charset="-78"/>
            </a:endParaRPr>
          </a:p>
          <a:p>
            <a:pPr marL="0" indent="0" algn="just" rtl="1">
              <a:lnSpc>
                <a:spcPct val="150000"/>
              </a:lnSpc>
              <a:buNone/>
            </a:pPr>
            <a:r>
              <a:rPr lang="ar-SA" sz="4400" b="1" dirty="0" smtClean="0">
                <a:solidFill>
                  <a:srgbClr val="0070C0"/>
                </a:solidFill>
                <a:effectLst>
                  <a:outerShdw blurRad="38100" dist="38100" dir="2700000" algn="tl">
                    <a:srgbClr val="000000">
                      <a:alpha val="43137"/>
                    </a:srgbClr>
                  </a:outerShdw>
                </a:effectLst>
                <a:cs typeface="Ali-A-Sharif" pitchFamily="2" charset="-78"/>
              </a:rPr>
              <a:t>المقطع </a:t>
            </a:r>
            <a:r>
              <a:rPr lang="ar-SA" sz="4400" b="1" dirty="0">
                <a:solidFill>
                  <a:srgbClr val="0070C0"/>
                </a:solidFill>
                <a:effectLst>
                  <a:outerShdw blurRad="38100" dist="38100" dir="2700000" algn="tl">
                    <a:srgbClr val="000000">
                      <a:alpha val="43137"/>
                    </a:srgbClr>
                  </a:outerShdw>
                </a:effectLst>
                <a:cs typeface="Ali-A-Sharif" pitchFamily="2" charset="-78"/>
              </a:rPr>
              <a:t>الأول</a:t>
            </a:r>
            <a:r>
              <a:rPr lang="ar-IQ" sz="4400" b="1" dirty="0">
                <a:solidFill>
                  <a:srgbClr val="0070C0"/>
                </a:solidFill>
                <a:effectLst>
                  <a:outerShdw blurRad="38100" dist="38100" dir="2700000" algn="tl">
                    <a:srgbClr val="000000">
                      <a:alpha val="43137"/>
                    </a:srgbClr>
                  </a:outerShdw>
                </a:effectLst>
                <a:cs typeface="Ali-A-Sharif" pitchFamily="2" charset="-78"/>
              </a:rPr>
              <a:t>:</a:t>
            </a:r>
            <a:r>
              <a:rPr lang="ar-SA" sz="4400" b="1" dirty="0">
                <a:solidFill>
                  <a:srgbClr val="0070C0"/>
                </a:solidFill>
                <a:effectLst>
                  <a:outerShdw blurRad="38100" dist="38100" dir="2700000" algn="tl">
                    <a:srgbClr val="000000">
                      <a:alpha val="43137"/>
                    </a:srgbClr>
                  </a:outerShdw>
                </a:effectLst>
                <a:cs typeface="Ali-A-Sharif" pitchFamily="2" charset="-78"/>
              </a:rPr>
              <a:t> </a:t>
            </a:r>
            <a:r>
              <a:rPr lang="ar-SA" sz="4000" b="1" dirty="0">
                <a:effectLst>
                  <a:outerShdw blurRad="38100" dist="38100" dir="2700000" algn="tl">
                    <a:srgbClr val="000000">
                      <a:alpha val="43137"/>
                    </a:srgbClr>
                  </a:outerShdw>
                </a:effectLst>
                <a:cs typeface="Ali-A-Sharif" pitchFamily="2" charset="-78"/>
              </a:rPr>
              <a:t>"</a:t>
            </a:r>
            <a:r>
              <a:rPr lang="en-US" sz="4000" b="1" dirty="0">
                <a:effectLst>
                  <a:outerShdw blurRad="38100" dist="38100" dir="2700000" algn="tl">
                    <a:srgbClr val="000000">
                      <a:alpha val="43137"/>
                    </a:srgbClr>
                  </a:outerShdw>
                </a:effectLst>
                <a:cs typeface="Ali-A-Sharif" pitchFamily="2" charset="-78"/>
              </a:rPr>
              <a:t>Psyche</a:t>
            </a:r>
            <a:r>
              <a:rPr lang="ar-SA" sz="4000" b="1" dirty="0">
                <a:effectLst>
                  <a:outerShdw blurRad="38100" dist="38100" dir="2700000" algn="tl">
                    <a:srgbClr val="000000">
                      <a:alpha val="43137"/>
                    </a:srgbClr>
                  </a:outerShdw>
                </a:effectLst>
                <a:cs typeface="Ali-A-Sharif" pitchFamily="2" charset="-78"/>
              </a:rPr>
              <a:t>" وتعني " </a:t>
            </a:r>
            <a:r>
              <a:rPr lang="ar-SA" sz="4000" b="1" dirty="0" smtClean="0">
                <a:effectLst>
                  <a:outerShdw blurRad="38100" dist="38100" dir="2700000" algn="tl">
                    <a:srgbClr val="000000">
                      <a:alpha val="43137"/>
                    </a:srgbClr>
                  </a:outerShdw>
                </a:effectLst>
                <a:cs typeface="Ali-A-Sharif" pitchFamily="2" charset="-78"/>
              </a:rPr>
              <a:t>النّ</a:t>
            </a:r>
            <a:r>
              <a:rPr lang="ar-IQ" sz="4000" b="1" dirty="0" smtClean="0">
                <a:effectLst>
                  <a:outerShdw blurRad="38100" dist="38100" dir="2700000" algn="tl">
                    <a:srgbClr val="000000">
                      <a:alpha val="43137"/>
                    </a:srgbClr>
                  </a:outerShdw>
                </a:effectLst>
                <a:cs typeface="Ali-A-Sharif" pitchFamily="2" charset="-78"/>
              </a:rPr>
              <a:t>َ</a:t>
            </a:r>
            <a:r>
              <a:rPr lang="ar-SA" sz="4000" b="1" dirty="0" smtClean="0">
                <a:effectLst>
                  <a:outerShdw blurRad="38100" dist="38100" dir="2700000" algn="tl">
                    <a:srgbClr val="000000">
                      <a:alpha val="43137"/>
                    </a:srgbClr>
                  </a:outerShdw>
                </a:effectLst>
                <a:cs typeface="Ali-A-Sharif" pitchFamily="2" charset="-78"/>
              </a:rPr>
              <a:t>فس </a:t>
            </a:r>
            <a:r>
              <a:rPr lang="ar-SA" sz="4000" b="1" dirty="0">
                <a:effectLst>
                  <a:outerShdw blurRad="38100" dist="38100" dir="2700000" algn="tl">
                    <a:srgbClr val="000000">
                      <a:alpha val="43137"/>
                    </a:srgbClr>
                  </a:outerShdw>
                </a:effectLst>
                <a:cs typeface="Ali-A-Sharif" pitchFamily="2" charset="-78"/>
              </a:rPr>
              <a:t>" " </a:t>
            </a:r>
            <a:r>
              <a:rPr lang="ar-SA" sz="4000" b="1" dirty="0" smtClean="0">
                <a:effectLst>
                  <a:outerShdw blurRad="38100" dist="38100" dir="2700000" algn="tl">
                    <a:srgbClr val="000000">
                      <a:alpha val="43137"/>
                    </a:srgbClr>
                  </a:outerShdw>
                </a:effectLst>
                <a:cs typeface="Ali-A-Sharif" pitchFamily="2" charset="-78"/>
              </a:rPr>
              <a:t>الر</a:t>
            </a:r>
            <a:r>
              <a:rPr lang="ar-IQ" sz="4000" b="1" dirty="0" smtClean="0">
                <a:effectLst>
                  <a:outerShdw blurRad="38100" dist="38100" dir="2700000" algn="tl">
                    <a:srgbClr val="000000">
                      <a:alpha val="43137"/>
                    </a:srgbClr>
                  </a:outerShdw>
                </a:effectLst>
                <a:cs typeface="Ali-A-Sharif" pitchFamily="2" charset="-78"/>
              </a:rPr>
              <a:t>ُّ</a:t>
            </a:r>
            <a:r>
              <a:rPr lang="ar-SA" sz="4000" b="1" dirty="0" smtClean="0">
                <a:effectLst>
                  <a:outerShdw blurRad="38100" dist="38100" dir="2700000" algn="tl">
                    <a:srgbClr val="000000">
                      <a:alpha val="43137"/>
                    </a:srgbClr>
                  </a:outerShdw>
                </a:effectLst>
                <a:cs typeface="Ali-A-Sharif" pitchFamily="2" charset="-78"/>
              </a:rPr>
              <a:t>وح </a:t>
            </a:r>
            <a:r>
              <a:rPr lang="ar-SA" sz="4000" b="1" dirty="0">
                <a:effectLst>
                  <a:outerShdw blurRad="38100" dist="38100" dir="2700000" algn="tl">
                    <a:srgbClr val="000000">
                      <a:alpha val="43137"/>
                    </a:srgbClr>
                  </a:outerShdw>
                </a:effectLst>
                <a:cs typeface="Ali-A-Sharif" pitchFamily="2" charset="-78"/>
              </a:rPr>
              <a:t>" " </a:t>
            </a:r>
            <a:r>
              <a:rPr lang="ar-SA" sz="4000" b="1" dirty="0" smtClean="0">
                <a:effectLst>
                  <a:outerShdw blurRad="38100" dist="38100" dir="2700000" algn="tl">
                    <a:srgbClr val="000000">
                      <a:alpha val="43137"/>
                    </a:srgbClr>
                  </a:outerShdw>
                </a:effectLst>
                <a:cs typeface="Ali-A-Sharif" pitchFamily="2" charset="-78"/>
              </a:rPr>
              <a:t>العق</a:t>
            </a:r>
            <a:r>
              <a:rPr lang="ar-IQ" sz="4000" b="1" dirty="0" smtClean="0">
                <a:effectLst>
                  <a:outerShdw blurRad="38100" dist="38100" dir="2700000" algn="tl">
                    <a:srgbClr val="000000">
                      <a:alpha val="43137"/>
                    </a:srgbClr>
                  </a:outerShdw>
                </a:effectLst>
                <a:cs typeface="Ali-A-Sharif" pitchFamily="2" charset="-78"/>
              </a:rPr>
              <a:t>ـ</a:t>
            </a:r>
            <a:r>
              <a:rPr lang="ar-SA" sz="4000" b="1" dirty="0" smtClean="0">
                <a:effectLst>
                  <a:outerShdw blurRad="38100" dist="38100" dir="2700000" algn="tl">
                    <a:srgbClr val="000000">
                      <a:alpha val="43137"/>
                    </a:srgbClr>
                  </a:outerShdw>
                </a:effectLst>
                <a:cs typeface="Ali-A-Sharif" pitchFamily="2" charset="-78"/>
              </a:rPr>
              <a:t>ل </a:t>
            </a:r>
            <a:r>
              <a:rPr lang="ar-SA" sz="4000" b="1" dirty="0">
                <a:effectLst>
                  <a:outerShdw blurRad="38100" dist="38100" dir="2700000" algn="tl">
                    <a:srgbClr val="000000">
                      <a:alpha val="43137"/>
                    </a:srgbClr>
                  </a:outerShdw>
                </a:effectLst>
                <a:cs typeface="Ali-A-Sharif" pitchFamily="2" charset="-78"/>
              </a:rPr>
              <a:t>". </a:t>
            </a:r>
            <a:endParaRPr lang="ar-IQ" sz="4000" b="1" dirty="0">
              <a:effectLst>
                <a:outerShdw blurRad="38100" dist="38100" dir="2700000" algn="tl">
                  <a:srgbClr val="000000">
                    <a:alpha val="43137"/>
                  </a:srgbClr>
                </a:outerShdw>
              </a:effectLst>
              <a:cs typeface="Ali-A-Sharif" pitchFamily="2" charset="-78"/>
            </a:endParaRPr>
          </a:p>
          <a:p>
            <a:pPr marL="0" indent="0" algn="just" rtl="1">
              <a:lnSpc>
                <a:spcPct val="150000"/>
              </a:lnSpc>
              <a:buNone/>
            </a:pPr>
            <a:r>
              <a:rPr lang="ar-SA" sz="4400" b="1" dirty="0">
                <a:solidFill>
                  <a:srgbClr val="0070C0"/>
                </a:solidFill>
                <a:effectLst>
                  <a:outerShdw blurRad="38100" dist="38100" dir="2700000" algn="tl">
                    <a:srgbClr val="000000">
                      <a:alpha val="43137"/>
                    </a:srgbClr>
                  </a:outerShdw>
                </a:effectLst>
                <a:cs typeface="Ali-A-Sharif" pitchFamily="2" charset="-78"/>
              </a:rPr>
              <a:t>والمقطع الثاني</a:t>
            </a:r>
            <a:r>
              <a:rPr lang="ar-IQ" sz="4400" b="1" dirty="0">
                <a:solidFill>
                  <a:srgbClr val="0070C0"/>
                </a:solidFill>
                <a:effectLst>
                  <a:outerShdw blurRad="38100" dist="38100" dir="2700000" algn="tl">
                    <a:srgbClr val="000000">
                      <a:alpha val="43137"/>
                    </a:srgbClr>
                  </a:outerShdw>
                </a:effectLst>
                <a:cs typeface="Ali-A-Sharif" pitchFamily="2" charset="-78"/>
              </a:rPr>
              <a:t>:</a:t>
            </a:r>
            <a:r>
              <a:rPr lang="ar-SA" sz="4400" b="1" dirty="0">
                <a:solidFill>
                  <a:srgbClr val="0070C0"/>
                </a:solidFill>
                <a:effectLst>
                  <a:outerShdw blurRad="38100" dist="38100" dir="2700000" algn="tl">
                    <a:srgbClr val="000000">
                      <a:alpha val="43137"/>
                    </a:srgbClr>
                  </a:outerShdw>
                </a:effectLst>
                <a:cs typeface="Ali-A-Sharif" pitchFamily="2" charset="-78"/>
              </a:rPr>
              <a:t> </a:t>
            </a:r>
            <a:r>
              <a:rPr lang="ar-SA" sz="4000" b="1" dirty="0">
                <a:effectLst>
                  <a:outerShdw blurRad="38100" dist="38100" dir="2700000" algn="tl">
                    <a:srgbClr val="000000">
                      <a:alpha val="43137"/>
                    </a:srgbClr>
                  </a:outerShdw>
                </a:effectLst>
                <a:cs typeface="Ali-A-Sharif" pitchFamily="2" charset="-78"/>
              </a:rPr>
              <a:t>"</a:t>
            </a:r>
            <a:r>
              <a:rPr lang="en-US" sz="4000" b="1" dirty="0">
                <a:effectLst>
                  <a:outerShdw blurRad="38100" dist="38100" dir="2700000" algn="tl">
                    <a:srgbClr val="000000">
                      <a:alpha val="43137"/>
                    </a:srgbClr>
                  </a:outerShdw>
                </a:effectLst>
                <a:cs typeface="Ali-A-Sharif" pitchFamily="2" charset="-78"/>
              </a:rPr>
              <a:t>logos</a:t>
            </a:r>
            <a:r>
              <a:rPr lang="ar-SA" sz="4000" b="1" dirty="0">
                <a:effectLst>
                  <a:outerShdw blurRad="38100" dist="38100" dir="2700000" algn="tl">
                    <a:srgbClr val="000000">
                      <a:alpha val="43137"/>
                    </a:srgbClr>
                  </a:outerShdw>
                </a:effectLst>
                <a:cs typeface="Ali-A-Sharif" pitchFamily="2" charset="-78"/>
              </a:rPr>
              <a:t>" وتعني البحث أو المقال ، وتطور معناها وأصبح " </a:t>
            </a:r>
            <a:r>
              <a:rPr lang="ar-SA" sz="4000" b="1" dirty="0" smtClean="0">
                <a:effectLst>
                  <a:outerShdw blurRad="38100" dist="38100" dir="2700000" algn="tl">
                    <a:srgbClr val="000000">
                      <a:alpha val="43137"/>
                    </a:srgbClr>
                  </a:outerShdw>
                </a:effectLst>
                <a:cs typeface="Ali-A-Sharif" pitchFamily="2" charset="-78"/>
              </a:rPr>
              <a:t>العل</a:t>
            </a:r>
            <a:r>
              <a:rPr lang="ar-IQ" sz="4000" b="1" dirty="0" smtClean="0">
                <a:effectLst>
                  <a:outerShdw blurRad="38100" dist="38100" dir="2700000" algn="tl">
                    <a:srgbClr val="000000">
                      <a:alpha val="43137"/>
                    </a:srgbClr>
                  </a:outerShdw>
                </a:effectLst>
                <a:cs typeface="Ali-A-Sharif" pitchFamily="2" charset="-78"/>
              </a:rPr>
              <a:t>ـ</a:t>
            </a:r>
            <a:r>
              <a:rPr lang="ar-SA" sz="4000" b="1" dirty="0" smtClean="0">
                <a:effectLst>
                  <a:outerShdw blurRad="38100" dist="38100" dir="2700000" algn="tl">
                    <a:srgbClr val="000000">
                      <a:alpha val="43137"/>
                    </a:srgbClr>
                  </a:outerShdw>
                </a:effectLst>
                <a:cs typeface="Ali-A-Sharif" pitchFamily="2" charset="-78"/>
              </a:rPr>
              <a:t>م</a:t>
            </a:r>
            <a:r>
              <a:rPr lang="ar-SA" sz="4000" b="1" dirty="0">
                <a:effectLst>
                  <a:outerShdw blurRad="38100" dist="38100" dir="2700000" algn="tl">
                    <a:srgbClr val="000000">
                      <a:alpha val="43137"/>
                    </a:srgbClr>
                  </a:outerShdw>
                </a:effectLst>
                <a:cs typeface="Ali-A-Sharif" pitchFamily="2" charset="-78"/>
              </a:rPr>
              <a:t>".</a:t>
            </a:r>
            <a:endParaRPr lang="en-US" sz="4000" b="1" dirty="0">
              <a:effectLst>
                <a:outerShdw blurRad="38100" dist="38100" dir="2700000" algn="tl">
                  <a:srgbClr val="000000">
                    <a:alpha val="43137"/>
                  </a:srgbClr>
                </a:outerShdw>
              </a:effectLst>
              <a:cs typeface="Ali-A-Sharif" pitchFamily="2" charset="-78"/>
            </a:endParaRPr>
          </a:p>
        </p:txBody>
      </p:sp>
    </p:spTree>
    <p:extLst>
      <p:ext uri="{BB962C8B-B14F-4D97-AF65-F5344CB8AC3E}">
        <p14:creationId xmlns:p14="http://schemas.microsoft.com/office/powerpoint/2010/main" val="3643036611"/>
      </p:ext>
    </p:extLst>
  </p:cSld>
  <p:clrMapOvr>
    <a:masterClrMapping/>
  </p:clrMapOvr>
  <mc:AlternateContent xmlns:mc="http://schemas.openxmlformats.org/markup-compatibility/2006" xmlns:p14="http://schemas.microsoft.com/office/powerpoint/2010/main">
    <mc:Choice Requires="p14">
      <p:transition spd="slow" p14:dur="1600">
        <p14:conveyor dir="r"/>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10836"/>
            <a:ext cx="12095018" cy="4668982"/>
          </a:xfrm>
        </p:spPr>
        <p:txBody>
          <a:bodyPr>
            <a:noAutofit/>
          </a:bodyPr>
          <a:lstStyle/>
          <a:p>
            <a:pPr algn="r" rtl="1">
              <a:lnSpc>
                <a:spcPct val="150000"/>
              </a:lnSpc>
            </a:pPr>
            <a:r>
              <a:rPr lang="ar-SA" sz="4000" b="1" dirty="0">
                <a:solidFill>
                  <a:srgbClr val="FF0000"/>
                </a:solidFill>
                <a:effectLst>
                  <a:outerShdw blurRad="38100" dist="38100" dir="2700000" algn="tl">
                    <a:srgbClr val="000000">
                      <a:alpha val="43137"/>
                    </a:srgbClr>
                  </a:outerShdw>
                </a:effectLst>
                <a:latin typeface="+mn-lt"/>
                <a:ea typeface="+mn-ea"/>
                <a:cs typeface="Ali-A-Jiddah" pitchFamily="2" charset="-78"/>
              </a:rPr>
              <a:t>مرحلة الفلسفة الحديثة:</a:t>
            </a:r>
            <a:r>
              <a:rPr lang="en-US" sz="4000" b="1" dirty="0">
                <a:solidFill>
                  <a:srgbClr val="FF0000"/>
                </a:solidFill>
                <a:effectLst>
                  <a:outerShdw blurRad="38100" dist="38100" dir="2700000" algn="tl">
                    <a:srgbClr val="000000">
                      <a:alpha val="43137"/>
                    </a:srgbClr>
                  </a:outerShdw>
                </a:effectLst>
                <a:latin typeface="+mn-lt"/>
                <a:ea typeface="+mn-ea"/>
                <a:cs typeface="Ali-A-Jiddah" pitchFamily="2" charset="-78"/>
              </a:rPr>
              <a:t/>
            </a:r>
            <a:br>
              <a:rPr lang="en-US" sz="4000" b="1" dirty="0">
                <a:solidFill>
                  <a:srgbClr val="FF0000"/>
                </a:solidFill>
                <a:effectLst>
                  <a:outerShdw blurRad="38100" dist="38100" dir="2700000" algn="tl">
                    <a:srgbClr val="000000">
                      <a:alpha val="43137"/>
                    </a:srgbClr>
                  </a:outerShdw>
                </a:effectLst>
                <a:latin typeface="+mn-lt"/>
                <a:ea typeface="+mn-ea"/>
                <a:cs typeface="Ali-A-Jiddah" pitchFamily="2" charset="-78"/>
              </a:rPr>
            </a:br>
            <a:r>
              <a:rPr lang="ar-SA" sz="4000" b="1" dirty="0">
                <a:effectLst>
                  <a:outerShdw blurRad="38100" dist="38100" dir="2700000" algn="tl">
                    <a:srgbClr val="000000">
                      <a:alpha val="43137"/>
                    </a:srgbClr>
                  </a:outerShdw>
                </a:effectLst>
                <a:latin typeface="+mn-lt"/>
                <a:ea typeface="+mn-ea"/>
                <a:cs typeface="Ali-A-Sharif" pitchFamily="2" charset="-78"/>
              </a:rPr>
              <a:t>لقد ظهرت هذه المرحلة خلال عصر </a:t>
            </a:r>
            <a:r>
              <a:rPr lang="ar-SA" sz="4000" b="1" dirty="0" smtClean="0">
                <a:effectLst>
                  <a:outerShdw blurRad="38100" dist="38100" dir="2700000" algn="tl">
                    <a:srgbClr val="000000">
                      <a:alpha val="43137"/>
                    </a:srgbClr>
                  </a:outerShdw>
                </a:effectLst>
                <a:latin typeface="+mn-lt"/>
                <a:ea typeface="+mn-ea"/>
                <a:cs typeface="Ali-A-Sharif" pitchFamily="2" charset="-78"/>
              </a:rPr>
              <a:t>الن</a:t>
            </a:r>
            <a:r>
              <a:rPr lang="ar-IQ" sz="4000" b="1" dirty="0" smtClean="0">
                <a:effectLst>
                  <a:outerShdw blurRad="38100" dist="38100" dir="2700000" algn="tl">
                    <a:srgbClr val="000000">
                      <a:alpha val="43137"/>
                    </a:srgbClr>
                  </a:outerShdw>
                </a:effectLst>
                <a:latin typeface="+mn-lt"/>
                <a:ea typeface="+mn-ea"/>
                <a:cs typeface="Ali-A-Sharif" pitchFamily="2" charset="-78"/>
              </a:rPr>
              <a:t>َّ</a:t>
            </a:r>
            <a:r>
              <a:rPr lang="ar-SA" sz="4000" b="1" dirty="0" smtClean="0">
                <a:effectLst>
                  <a:outerShdw blurRad="38100" dist="38100" dir="2700000" algn="tl">
                    <a:srgbClr val="000000">
                      <a:alpha val="43137"/>
                    </a:srgbClr>
                  </a:outerShdw>
                </a:effectLst>
                <a:latin typeface="+mn-lt"/>
                <a:ea typeface="+mn-ea"/>
                <a:cs typeface="Ali-A-Sharif" pitchFamily="2" charset="-78"/>
              </a:rPr>
              <a:t>هضة الأوربي</a:t>
            </a:r>
            <a:r>
              <a:rPr lang="ar-IQ" sz="4000" b="1" dirty="0" smtClean="0">
                <a:effectLst>
                  <a:outerShdw blurRad="38100" dist="38100" dir="2700000" algn="tl">
                    <a:srgbClr val="000000">
                      <a:alpha val="43137"/>
                    </a:srgbClr>
                  </a:outerShdw>
                </a:effectLst>
                <a:latin typeface="+mn-lt"/>
                <a:ea typeface="+mn-ea"/>
                <a:cs typeface="Ali-A-Sharif" pitchFamily="2" charset="-78"/>
              </a:rPr>
              <a:t>َّ</a:t>
            </a:r>
            <a:r>
              <a:rPr lang="ar-SA" sz="4000" b="1" dirty="0" smtClean="0">
                <a:effectLst>
                  <a:outerShdw blurRad="38100" dist="38100" dir="2700000" algn="tl">
                    <a:srgbClr val="000000">
                      <a:alpha val="43137"/>
                    </a:srgbClr>
                  </a:outerShdw>
                </a:effectLst>
                <a:latin typeface="+mn-lt"/>
                <a:ea typeface="+mn-ea"/>
                <a:cs typeface="Ali-A-Sharif" pitchFamily="2" charset="-78"/>
              </a:rPr>
              <a:t>ة </a:t>
            </a:r>
            <a:r>
              <a:rPr lang="ar-SA" sz="4000" b="1" dirty="0">
                <a:effectLst>
                  <a:outerShdw blurRad="38100" dist="38100" dir="2700000" algn="tl">
                    <a:srgbClr val="000000">
                      <a:alpha val="43137"/>
                    </a:srgbClr>
                  </a:outerShdw>
                </a:effectLst>
                <a:latin typeface="+mn-lt"/>
                <a:ea typeface="+mn-ea"/>
                <a:cs typeface="Ali-A-Sharif" pitchFamily="2" charset="-78"/>
              </a:rPr>
              <a:t>وقد </a:t>
            </a:r>
            <a:r>
              <a:rPr lang="ar-SA" sz="4000" b="1" dirty="0" smtClean="0">
                <a:effectLst>
                  <a:outerShdw blurRad="38100" dist="38100" dir="2700000" algn="tl">
                    <a:srgbClr val="000000">
                      <a:alpha val="43137"/>
                    </a:srgbClr>
                  </a:outerShdw>
                </a:effectLst>
                <a:latin typeface="+mn-lt"/>
                <a:ea typeface="+mn-ea"/>
                <a:cs typeface="Ali-A-Sharif" pitchFamily="2" charset="-78"/>
              </a:rPr>
              <a:t>تمي</a:t>
            </a:r>
            <a:r>
              <a:rPr lang="ar-IQ" sz="4000" b="1" dirty="0" smtClean="0">
                <a:effectLst>
                  <a:outerShdw blurRad="38100" dist="38100" dir="2700000" algn="tl">
                    <a:srgbClr val="000000">
                      <a:alpha val="43137"/>
                    </a:srgbClr>
                  </a:outerShdw>
                </a:effectLst>
                <a:latin typeface="+mn-lt"/>
                <a:ea typeface="+mn-ea"/>
                <a:cs typeface="Ali-A-Sharif" pitchFamily="2" charset="-78"/>
              </a:rPr>
              <a:t>َّ</a:t>
            </a:r>
            <a:r>
              <a:rPr lang="ar-SA" sz="4000" b="1" dirty="0" smtClean="0">
                <a:effectLst>
                  <a:outerShdw blurRad="38100" dist="38100" dir="2700000" algn="tl">
                    <a:srgbClr val="000000">
                      <a:alpha val="43137"/>
                    </a:srgbClr>
                  </a:outerShdw>
                </a:effectLst>
                <a:latin typeface="+mn-lt"/>
                <a:ea typeface="+mn-ea"/>
                <a:cs typeface="Ali-A-Sharif" pitchFamily="2" charset="-78"/>
              </a:rPr>
              <a:t>زت </a:t>
            </a:r>
            <a:r>
              <a:rPr lang="ar-SA" sz="4000" b="1" dirty="0">
                <a:effectLst>
                  <a:outerShdw blurRad="38100" dist="38100" dir="2700000" algn="tl">
                    <a:srgbClr val="000000">
                      <a:alpha val="43137"/>
                    </a:srgbClr>
                  </a:outerShdw>
                </a:effectLst>
                <a:latin typeface="+mn-lt"/>
                <a:ea typeface="+mn-ea"/>
                <a:cs typeface="Ali-A-Sharif" pitchFamily="2" charset="-78"/>
              </a:rPr>
              <a:t>بالعديد من </a:t>
            </a:r>
            <a:r>
              <a:rPr lang="ar-SA" sz="4000" b="1" dirty="0" smtClean="0">
                <a:effectLst>
                  <a:outerShdw blurRad="38100" dist="38100" dir="2700000" algn="tl">
                    <a:srgbClr val="000000">
                      <a:alpha val="43137"/>
                    </a:srgbClr>
                  </a:outerShdw>
                </a:effectLst>
                <a:latin typeface="+mn-lt"/>
                <a:ea typeface="+mn-ea"/>
                <a:cs typeface="Ali-A-Sharif" pitchFamily="2" charset="-78"/>
              </a:rPr>
              <a:t>الت</a:t>
            </a:r>
            <a:r>
              <a:rPr lang="ar-IQ" sz="4000" b="1" dirty="0" smtClean="0">
                <a:effectLst>
                  <a:outerShdw blurRad="38100" dist="38100" dir="2700000" algn="tl">
                    <a:srgbClr val="000000">
                      <a:alpha val="43137"/>
                    </a:srgbClr>
                  </a:outerShdw>
                </a:effectLst>
                <a:latin typeface="+mn-lt"/>
                <a:ea typeface="+mn-ea"/>
                <a:cs typeface="Ali-A-Sharif" pitchFamily="2" charset="-78"/>
              </a:rPr>
              <a:t>َّ</a:t>
            </a:r>
            <a:r>
              <a:rPr lang="ar-SA" sz="4000" b="1" dirty="0" smtClean="0">
                <a:effectLst>
                  <a:outerShdw blurRad="38100" dist="38100" dir="2700000" algn="tl">
                    <a:srgbClr val="000000">
                      <a:alpha val="43137"/>
                    </a:srgbClr>
                  </a:outerShdw>
                </a:effectLst>
                <a:latin typeface="+mn-lt"/>
                <a:ea typeface="+mn-ea"/>
                <a:cs typeface="Ali-A-Sharif" pitchFamily="2" charset="-78"/>
              </a:rPr>
              <a:t>طورات والت</a:t>
            </a:r>
            <a:r>
              <a:rPr lang="ar-IQ" sz="4000" b="1" dirty="0" smtClean="0">
                <a:effectLst>
                  <a:outerShdw blurRad="38100" dist="38100" dir="2700000" algn="tl">
                    <a:srgbClr val="000000">
                      <a:alpha val="43137"/>
                    </a:srgbClr>
                  </a:outerShdw>
                </a:effectLst>
                <a:latin typeface="+mn-lt"/>
                <a:ea typeface="+mn-ea"/>
                <a:cs typeface="Ali-A-Sharif" pitchFamily="2" charset="-78"/>
              </a:rPr>
              <a:t>َّ</a:t>
            </a:r>
            <a:r>
              <a:rPr lang="ar-SA" sz="4000" b="1" dirty="0" smtClean="0">
                <a:effectLst>
                  <a:outerShdw blurRad="38100" dist="38100" dir="2700000" algn="tl">
                    <a:srgbClr val="000000">
                      <a:alpha val="43137"/>
                    </a:srgbClr>
                  </a:outerShdw>
                </a:effectLst>
                <a:latin typeface="+mn-lt"/>
                <a:ea typeface="+mn-ea"/>
                <a:cs typeface="Ali-A-Sharif" pitchFamily="2" charset="-78"/>
              </a:rPr>
              <a:t>حولات </a:t>
            </a:r>
            <a:r>
              <a:rPr lang="ar-SA" sz="4000" b="1" dirty="0">
                <a:effectLst>
                  <a:outerShdw blurRad="38100" dist="38100" dir="2700000" algn="tl">
                    <a:srgbClr val="000000">
                      <a:alpha val="43137"/>
                    </a:srgbClr>
                  </a:outerShdw>
                </a:effectLst>
                <a:latin typeface="+mn-lt"/>
                <a:ea typeface="+mn-ea"/>
                <a:cs typeface="Ali-A-Sharif" pitchFamily="2" charset="-78"/>
              </a:rPr>
              <a:t>شملت </a:t>
            </a:r>
            <a:r>
              <a:rPr lang="ar-SA" sz="4000" b="1" dirty="0" smtClean="0">
                <a:effectLst>
                  <a:outerShdw blurRad="38100" dist="38100" dir="2700000" algn="tl">
                    <a:srgbClr val="000000">
                      <a:alpha val="43137"/>
                    </a:srgbClr>
                  </a:outerShdw>
                </a:effectLst>
                <a:latin typeface="+mn-lt"/>
                <a:ea typeface="+mn-ea"/>
                <a:cs typeface="Ali-A-Sharif" pitchFamily="2" charset="-78"/>
              </a:rPr>
              <a:t>الن</a:t>
            </a:r>
            <a:r>
              <a:rPr lang="ar-IQ" sz="4000" b="1" dirty="0" smtClean="0">
                <a:effectLst>
                  <a:outerShdw blurRad="38100" dist="38100" dir="2700000" algn="tl">
                    <a:srgbClr val="000000">
                      <a:alpha val="43137"/>
                    </a:srgbClr>
                  </a:outerShdw>
                </a:effectLst>
                <a:latin typeface="+mn-lt"/>
                <a:ea typeface="+mn-ea"/>
                <a:cs typeface="Ali-A-Sharif" pitchFamily="2" charset="-78"/>
              </a:rPr>
              <a:t>َّ</a:t>
            </a:r>
            <a:r>
              <a:rPr lang="ar-SA" sz="4000" b="1" dirty="0" smtClean="0">
                <a:effectLst>
                  <a:outerShdw blurRad="38100" dist="38100" dir="2700000" algn="tl">
                    <a:srgbClr val="000000">
                      <a:alpha val="43137"/>
                    </a:srgbClr>
                  </a:outerShdw>
                </a:effectLst>
                <a:latin typeface="+mn-lt"/>
                <a:ea typeface="+mn-ea"/>
                <a:cs typeface="Ali-A-Sharif" pitchFamily="2" charset="-78"/>
              </a:rPr>
              <a:t>ظرة الفلسفي</a:t>
            </a:r>
            <a:r>
              <a:rPr lang="ar-IQ" sz="4000" b="1" dirty="0" smtClean="0">
                <a:effectLst>
                  <a:outerShdw blurRad="38100" dist="38100" dir="2700000" algn="tl">
                    <a:srgbClr val="000000">
                      <a:alpha val="43137"/>
                    </a:srgbClr>
                  </a:outerShdw>
                </a:effectLst>
                <a:latin typeface="+mn-lt"/>
                <a:ea typeface="+mn-ea"/>
                <a:cs typeface="Ali-A-Sharif" pitchFamily="2" charset="-78"/>
              </a:rPr>
              <a:t>َّ</a:t>
            </a:r>
            <a:r>
              <a:rPr lang="ar-SA" sz="4000" b="1" dirty="0" smtClean="0">
                <a:effectLst>
                  <a:outerShdw blurRad="38100" dist="38100" dir="2700000" algn="tl">
                    <a:srgbClr val="000000">
                      <a:alpha val="43137"/>
                    </a:srgbClr>
                  </a:outerShdw>
                </a:effectLst>
                <a:latin typeface="+mn-lt"/>
                <a:ea typeface="+mn-ea"/>
                <a:cs typeface="Ali-A-Sharif" pitchFamily="2" charset="-78"/>
              </a:rPr>
              <a:t>ة </a:t>
            </a:r>
            <a:r>
              <a:rPr lang="ar-SA" sz="4000" b="1" dirty="0">
                <a:effectLst>
                  <a:outerShdw blurRad="38100" dist="38100" dir="2700000" algn="tl">
                    <a:srgbClr val="000000">
                      <a:alpha val="43137"/>
                    </a:srgbClr>
                  </a:outerShdw>
                </a:effectLst>
                <a:latin typeface="+mn-lt"/>
                <a:ea typeface="+mn-ea"/>
                <a:cs typeface="Ali-A-Sharif" pitchFamily="2" charset="-78"/>
              </a:rPr>
              <a:t>عن </a:t>
            </a:r>
            <a:r>
              <a:rPr lang="ar-SA" sz="4000" b="1" dirty="0" smtClean="0">
                <a:effectLst>
                  <a:outerShdw blurRad="38100" dist="38100" dir="2700000" algn="tl">
                    <a:srgbClr val="000000">
                      <a:alpha val="43137"/>
                    </a:srgbClr>
                  </a:outerShdw>
                </a:effectLst>
                <a:latin typeface="+mn-lt"/>
                <a:ea typeface="+mn-ea"/>
                <a:cs typeface="Ali-A-Sharif" pitchFamily="2" charset="-78"/>
              </a:rPr>
              <a:t>الر</a:t>
            </a:r>
            <a:r>
              <a:rPr lang="ar-IQ" sz="4000" b="1" dirty="0" smtClean="0">
                <a:effectLst>
                  <a:outerShdw blurRad="38100" dist="38100" dir="2700000" algn="tl">
                    <a:srgbClr val="000000">
                      <a:alpha val="43137"/>
                    </a:srgbClr>
                  </a:outerShdw>
                </a:effectLst>
                <a:latin typeface="+mn-lt"/>
                <a:ea typeface="+mn-ea"/>
                <a:cs typeface="Ali-A-Sharif" pitchFamily="2" charset="-78"/>
              </a:rPr>
              <a:t>ُّ</a:t>
            </a:r>
            <a:r>
              <a:rPr lang="ar-SA" sz="4000" b="1" dirty="0" smtClean="0">
                <a:effectLst>
                  <a:outerShdw blurRad="38100" dist="38100" dir="2700000" algn="tl">
                    <a:srgbClr val="000000">
                      <a:alpha val="43137"/>
                    </a:srgbClr>
                  </a:outerShdw>
                </a:effectLst>
                <a:latin typeface="+mn-lt"/>
                <a:ea typeface="+mn-ea"/>
                <a:cs typeface="Ali-A-Sharif" pitchFamily="2" charset="-78"/>
              </a:rPr>
              <a:t>وح </a:t>
            </a:r>
            <a:r>
              <a:rPr lang="ar-SA" sz="4000" b="1" dirty="0">
                <a:effectLst>
                  <a:outerShdw blurRad="38100" dist="38100" dir="2700000" algn="tl">
                    <a:srgbClr val="000000">
                      <a:alpha val="43137"/>
                    </a:srgbClr>
                  </a:outerShdw>
                </a:effectLst>
                <a:latin typeface="+mn-lt"/>
                <a:ea typeface="+mn-ea"/>
                <a:cs typeface="Ali-A-Sharif" pitchFamily="2" charset="-78"/>
              </a:rPr>
              <a:t>والعقل وسلوك الإنسان بصورة عامة وقد جاءت تلك </a:t>
            </a:r>
            <a:r>
              <a:rPr lang="ar-SA" sz="4000" b="1" dirty="0" smtClean="0">
                <a:effectLst>
                  <a:outerShdw blurRad="38100" dist="38100" dir="2700000" algn="tl">
                    <a:srgbClr val="000000">
                      <a:alpha val="43137"/>
                    </a:srgbClr>
                  </a:outerShdw>
                </a:effectLst>
                <a:latin typeface="+mn-lt"/>
                <a:ea typeface="+mn-ea"/>
                <a:cs typeface="Ali-A-Sharif" pitchFamily="2" charset="-78"/>
              </a:rPr>
              <a:t>الت</a:t>
            </a:r>
            <a:r>
              <a:rPr lang="ar-IQ" sz="4000" b="1" dirty="0" smtClean="0">
                <a:effectLst>
                  <a:outerShdw blurRad="38100" dist="38100" dir="2700000" algn="tl">
                    <a:srgbClr val="000000">
                      <a:alpha val="43137"/>
                    </a:srgbClr>
                  </a:outerShdw>
                </a:effectLst>
                <a:latin typeface="+mn-lt"/>
                <a:ea typeface="+mn-ea"/>
                <a:cs typeface="Ali-A-Sharif" pitchFamily="2" charset="-78"/>
              </a:rPr>
              <a:t>َّ</a:t>
            </a:r>
            <a:r>
              <a:rPr lang="ar-SA" sz="4000" b="1" dirty="0" smtClean="0">
                <a:effectLst>
                  <a:outerShdw blurRad="38100" dist="38100" dir="2700000" algn="tl">
                    <a:srgbClr val="000000">
                      <a:alpha val="43137"/>
                    </a:srgbClr>
                  </a:outerShdw>
                </a:effectLst>
                <a:latin typeface="+mn-lt"/>
                <a:ea typeface="+mn-ea"/>
                <a:cs typeface="Ali-A-Sharif" pitchFamily="2" charset="-78"/>
              </a:rPr>
              <a:t>حولات </a:t>
            </a:r>
            <a:r>
              <a:rPr lang="ar-SA" sz="4000" b="1" dirty="0">
                <a:effectLst>
                  <a:outerShdw blurRad="38100" dist="38100" dir="2700000" algn="tl">
                    <a:srgbClr val="000000">
                      <a:alpha val="43137"/>
                    </a:srgbClr>
                  </a:outerShdw>
                </a:effectLst>
                <a:latin typeface="+mn-lt"/>
                <a:ea typeface="+mn-ea"/>
                <a:cs typeface="Ali-A-Sharif" pitchFamily="2" charset="-78"/>
              </a:rPr>
              <a:t>على يد العديد من الفلاسفة وعلى رأسهم:</a:t>
            </a:r>
            <a:endParaRPr lang="en-US" sz="4000" b="1" dirty="0">
              <a:effectLst>
                <a:outerShdw blurRad="38100" dist="38100" dir="2700000" algn="tl">
                  <a:srgbClr val="000000">
                    <a:alpha val="43137"/>
                  </a:srgbClr>
                </a:outerShdw>
              </a:effectLst>
              <a:latin typeface="+mn-lt"/>
              <a:ea typeface="+mn-ea"/>
              <a:cs typeface="Ali-A-Sharif" pitchFamily="2" charset="-78"/>
            </a:endParaRPr>
          </a:p>
        </p:txBody>
      </p:sp>
    </p:spTree>
    <p:extLst>
      <p:ext uri="{BB962C8B-B14F-4D97-AF65-F5344CB8AC3E}">
        <p14:creationId xmlns:p14="http://schemas.microsoft.com/office/powerpoint/2010/main" val="3424740791"/>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10836"/>
            <a:ext cx="12095018" cy="6622473"/>
          </a:xfrm>
        </p:spPr>
        <p:txBody>
          <a:bodyPr>
            <a:noAutofit/>
          </a:bodyPr>
          <a:lstStyle/>
          <a:p>
            <a:pPr algn="r" rtl="1">
              <a:lnSpc>
                <a:spcPct val="150000"/>
              </a:lnSpc>
            </a:pPr>
            <a:r>
              <a:rPr lang="ar-SA" sz="4000" b="1" dirty="0">
                <a:solidFill>
                  <a:srgbClr val="FF0000"/>
                </a:solidFill>
                <a:effectLst>
                  <a:outerShdw blurRad="38100" dist="38100" dir="2700000" algn="tl">
                    <a:srgbClr val="000000">
                      <a:alpha val="43137"/>
                    </a:srgbClr>
                  </a:outerShdw>
                </a:effectLst>
                <a:latin typeface="+mn-lt"/>
                <a:ea typeface="+mn-ea"/>
                <a:cs typeface="Ali-A-Jiddah" pitchFamily="2" charset="-78"/>
              </a:rPr>
              <a:t>☼ ديكارت (</a:t>
            </a:r>
            <a:r>
              <a:rPr lang="ar-SA" sz="4000" b="1" dirty="0">
                <a:solidFill>
                  <a:srgbClr val="FF0000"/>
                </a:solidFill>
                <a:effectLst>
                  <a:outerShdw blurRad="38100" dist="38100" dir="2700000" algn="tl">
                    <a:srgbClr val="000000">
                      <a:alpha val="43137"/>
                    </a:srgbClr>
                  </a:outerShdw>
                </a:effectLst>
                <a:latin typeface="Hacen Saudi Arabia" pitchFamily="2" charset="-78"/>
                <a:ea typeface="+mn-ea"/>
                <a:cs typeface="Hacen Saudi Arabia" pitchFamily="2" charset="-78"/>
              </a:rPr>
              <a:t>1576</a:t>
            </a:r>
            <a:r>
              <a:rPr lang="ar-SA" sz="4000" b="1" dirty="0">
                <a:solidFill>
                  <a:srgbClr val="FF0000"/>
                </a:solidFill>
                <a:effectLst>
                  <a:outerShdw blurRad="38100" dist="38100" dir="2700000" algn="tl">
                    <a:srgbClr val="000000">
                      <a:alpha val="43137"/>
                    </a:srgbClr>
                  </a:outerShdw>
                </a:effectLst>
                <a:latin typeface="+mn-lt"/>
                <a:ea typeface="+mn-ea"/>
                <a:cs typeface="Ali-A-Jiddah" pitchFamily="2" charset="-78"/>
              </a:rPr>
              <a:t>- </a:t>
            </a:r>
            <a:r>
              <a:rPr lang="ar-SA" sz="4000" b="1" dirty="0">
                <a:solidFill>
                  <a:srgbClr val="FF0000"/>
                </a:solidFill>
                <a:effectLst>
                  <a:outerShdw blurRad="38100" dist="38100" dir="2700000" algn="tl">
                    <a:srgbClr val="000000">
                      <a:alpha val="43137"/>
                    </a:srgbClr>
                  </a:outerShdw>
                </a:effectLst>
                <a:latin typeface="Hacen Saudi Arabia" pitchFamily="2" charset="-78"/>
                <a:ea typeface="+mn-ea"/>
                <a:cs typeface="Hacen Saudi Arabia" pitchFamily="2" charset="-78"/>
              </a:rPr>
              <a:t>1650</a:t>
            </a:r>
            <a:r>
              <a:rPr lang="ar-SA" sz="4000" b="1" dirty="0">
                <a:solidFill>
                  <a:srgbClr val="FF0000"/>
                </a:solidFill>
                <a:effectLst>
                  <a:outerShdw blurRad="38100" dist="38100" dir="2700000" algn="tl">
                    <a:srgbClr val="000000">
                      <a:alpha val="43137"/>
                    </a:srgbClr>
                  </a:outerShdw>
                </a:effectLst>
                <a:latin typeface="+mn-lt"/>
                <a:ea typeface="+mn-ea"/>
                <a:cs typeface="Ali-A-Jiddah" pitchFamily="2" charset="-78"/>
              </a:rPr>
              <a:t>م):</a:t>
            </a:r>
            <a:r>
              <a:rPr lang="en-US" sz="3200" b="1" dirty="0">
                <a:effectLst>
                  <a:outerShdw blurRad="38100" dist="38100" dir="2700000" algn="tl">
                    <a:srgbClr val="000000">
                      <a:alpha val="43137"/>
                    </a:srgbClr>
                  </a:outerShdw>
                </a:effectLst>
                <a:latin typeface="+mn-lt"/>
                <a:ea typeface="+mn-ea"/>
                <a:cs typeface="Ali-A-Sharif" pitchFamily="2" charset="-78"/>
              </a:rPr>
              <a:t/>
            </a:r>
            <a:br>
              <a:rPr lang="en-US" sz="3200" b="1" dirty="0">
                <a:effectLst>
                  <a:outerShdw blurRad="38100" dist="38100" dir="2700000" algn="tl">
                    <a:srgbClr val="000000">
                      <a:alpha val="43137"/>
                    </a:srgbClr>
                  </a:outerShdw>
                </a:effectLst>
                <a:latin typeface="+mn-lt"/>
                <a:ea typeface="+mn-ea"/>
                <a:cs typeface="Ali-A-Sharif" pitchFamily="2" charset="-78"/>
              </a:rPr>
            </a:br>
            <a:r>
              <a:rPr lang="ar-SA" sz="3200" b="1" dirty="0" smtClean="0">
                <a:effectLst>
                  <a:outerShdw blurRad="38100" dist="38100" dir="2700000" algn="tl">
                    <a:srgbClr val="000000">
                      <a:alpha val="43137"/>
                    </a:srgbClr>
                  </a:outerShdw>
                </a:effectLst>
                <a:latin typeface="+mn-lt"/>
                <a:ea typeface="+mn-ea"/>
                <a:cs typeface="Ali-A-Sharif" pitchFamily="2" charset="-78"/>
              </a:rPr>
              <a:t>إنّ</a:t>
            </a:r>
            <a:r>
              <a:rPr lang="ar-IQ" sz="3200" b="1" dirty="0" smtClean="0">
                <a:effectLst>
                  <a:outerShdw blurRad="38100" dist="38100" dir="2700000" algn="tl">
                    <a:srgbClr val="000000">
                      <a:alpha val="43137"/>
                    </a:srgbClr>
                  </a:outerShdw>
                </a:effectLst>
                <a:latin typeface="+mn-lt"/>
                <a:ea typeface="+mn-ea"/>
                <a:cs typeface="Ali-A-Sharif" pitchFamily="2" charset="-78"/>
              </a:rPr>
              <a:t>َ</a:t>
            </a:r>
            <a:r>
              <a:rPr lang="ar-SA" sz="3200" b="1" dirty="0" smtClean="0">
                <a:effectLst>
                  <a:outerShdw blurRad="38100" dist="38100" dir="2700000" algn="tl">
                    <a:srgbClr val="000000">
                      <a:alpha val="43137"/>
                    </a:srgbClr>
                  </a:outerShdw>
                </a:effectLst>
                <a:latin typeface="+mn-lt"/>
                <a:ea typeface="+mn-ea"/>
                <a:cs typeface="Ali-A-Sharif" pitchFamily="2" charset="-78"/>
              </a:rPr>
              <a:t> أهم</a:t>
            </a:r>
            <a:r>
              <a:rPr lang="ar-IQ" sz="3200" b="1" dirty="0" smtClean="0">
                <a:effectLst>
                  <a:outerShdw blurRad="38100" dist="38100" dir="2700000" algn="tl">
                    <a:srgbClr val="000000">
                      <a:alpha val="43137"/>
                    </a:srgbClr>
                  </a:outerShdw>
                </a:effectLst>
                <a:latin typeface="+mn-lt"/>
                <a:ea typeface="+mn-ea"/>
                <a:cs typeface="Ali-A-Sharif" pitchFamily="2" charset="-78"/>
              </a:rPr>
              <a:t>َّ</a:t>
            </a:r>
            <a:r>
              <a:rPr lang="ar-SA" sz="3200" b="1" dirty="0" smtClean="0">
                <a:effectLst>
                  <a:outerShdw blurRad="38100" dist="38100" dir="2700000" algn="tl">
                    <a:srgbClr val="000000">
                      <a:alpha val="43137"/>
                    </a:srgbClr>
                  </a:outerShdw>
                </a:effectLst>
                <a:latin typeface="+mn-lt"/>
                <a:ea typeface="+mn-ea"/>
                <a:cs typeface="Ali-A-Sharif" pitchFamily="2" charset="-78"/>
              </a:rPr>
              <a:t> </a:t>
            </a:r>
            <a:r>
              <a:rPr lang="ar-SA" sz="3200" b="1" dirty="0">
                <a:effectLst>
                  <a:outerShdw blurRad="38100" dist="38100" dir="2700000" algn="tl">
                    <a:srgbClr val="000000">
                      <a:alpha val="43137"/>
                    </a:srgbClr>
                  </a:outerShdw>
                </a:effectLst>
                <a:latin typeface="+mn-lt"/>
                <a:ea typeface="+mn-ea"/>
                <a:cs typeface="Ali-A-Sharif" pitchFamily="2" charset="-78"/>
              </a:rPr>
              <a:t>ما جاء به الفيلسوف الفرنسي (ديكارت) هو محاولة </a:t>
            </a:r>
            <a:r>
              <a:rPr lang="ar-SA" sz="3200" b="1" dirty="0" smtClean="0">
                <a:effectLst>
                  <a:outerShdw blurRad="38100" dist="38100" dir="2700000" algn="tl">
                    <a:srgbClr val="000000">
                      <a:alpha val="43137"/>
                    </a:srgbClr>
                  </a:outerShdw>
                </a:effectLst>
                <a:latin typeface="+mn-lt"/>
                <a:ea typeface="+mn-ea"/>
                <a:cs typeface="Ali-A-Sharif" pitchFamily="2" charset="-78"/>
              </a:rPr>
              <a:t>حل</a:t>
            </a:r>
            <a:r>
              <a:rPr lang="ar-IQ" sz="3200" b="1" dirty="0" smtClean="0">
                <a:effectLst>
                  <a:outerShdw blurRad="38100" dist="38100" dir="2700000" algn="tl">
                    <a:srgbClr val="000000">
                      <a:alpha val="43137"/>
                    </a:srgbClr>
                  </a:outerShdw>
                </a:effectLst>
                <a:latin typeface="+mn-lt"/>
                <a:ea typeface="+mn-ea"/>
                <a:cs typeface="Ali-A-Sharif" pitchFamily="2" charset="-78"/>
              </a:rPr>
              <a:t>ّ</a:t>
            </a:r>
            <a:r>
              <a:rPr lang="ar-SA" sz="3200" b="1" dirty="0" smtClean="0">
                <a:effectLst>
                  <a:outerShdw blurRad="38100" dist="38100" dir="2700000" algn="tl">
                    <a:srgbClr val="000000">
                      <a:alpha val="43137"/>
                    </a:srgbClr>
                  </a:outerShdw>
                </a:effectLst>
                <a:latin typeface="+mn-lt"/>
                <a:ea typeface="+mn-ea"/>
                <a:cs typeface="Ali-A-Sharif" pitchFamily="2" charset="-78"/>
              </a:rPr>
              <a:t> </a:t>
            </a:r>
            <a:r>
              <a:rPr lang="ar-SA" sz="3200" b="1" dirty="0">
                <a:effectLst>
                  <a:outerShdw blurRad="38100" dist="38100" dir="2700000" algn="tl">
                    <a:srgbClr val="000000">
                      <a:alpha val="43137"/>
                    </a:srgbClr>
                  </a:outerShdw>
                </a:effectLst>
                <a:latin typeface="+mn-lt"/>
                <a:ea typeface="+mn-ea"/>
                <a:cs typeface="Ali-A-Sharif" pitchFamily="2" charset="-78"/>
              </a:rPr>
              <a:t>مشكلة العلاقة بين العقل والجسم وذلك </a:t>
            </a:r>
            <a:r>
              <a:rPr lang="ar-SA" sz="3200" b="1" dirty="0" smtClean="0">
                <a:effectLst>
                  <a:outerShdw blurRad="38100" dist="38100" dir="2700000" algn="tl">
                    <a:srgbClr val="000000">
                      <a:alpha val="43137"/>
                    </a:srgbClr>
                  </a:outerShdw>
                </a:effectLst>
                <a:latin typeface="+mn-lt"/>
                <a:ea typeface="+mn-ea"/>
                <a:cs typeface="Ali-A-Sharif" pitchFamily="2" charset="-78"/>
              </a:rPr>
              <a:t>أن</a:t>
            </a:r>
            <a:r>
              <a:rPr lang="ar-IQ" sz="3200" b="1" dirty="0" smtClean="0">
                <a:effectLst>
                  <a:outerShdw blurRad="38100" dist="38100" dir="2700000" algn="tl">
                    <a:srgbClr val="000000">
                      <a:alpha val="43137"/>
                    </a:srgbClr>
                  </a:outerShdw>
                </a:effectLst>
                <a:latin typeface="+mn-lt"/>
                <a:ea typeface="+mn-ea"/>
                <a:cs typeface="Ali-A-Sharif" pitchFamily="2" charset="-78"/>
              </a:rPr>
              <a:t>ّ</a:t>
            </a:r>
            <a:r>
              <a:rPr lang="ar-SA" sz="3200" b="1" dirty="0" smtClean="0">
                <a:effectLst>
                  <a:outerShdw blurRad="38100" dist="38100" dir="2700000" algn="tl">
                    <a:srgbClr val="000000">
                      <a:alpha val="43137"/>
                    </a:srgbClr>
                  </a:outerShdw>
                </a:effectLst>
                <a:latin typeface="+mn-lt"/>
                <a:ea typeface="+mn-ea"/>
                <a:cs typeface="Ali-A-Sharif" pitchFamily="2" charset="-78"/>
              </a:rPr>
              <a:t> </a:t>
            </a:r>
            <a:r>
              <a:rPr lang="ar-SA" sz="3200" b="1" dirty="0">
                <a:effectLst>
                  <a:outerShdw blurRad="38100" dist="38100" dir="2700000" algn="tl">
                    <a:srgbClr val="000000">
                      <a:alpha val="43137"/>
                    </a:srgbClr>
                  </a:outerShdw>
                </a:effectLst>
                <a:latin typeface="+mn-lt"/>
                <a:ea typeface="+mn-ea"/>
                <a:cs typeface="Ali-A-Sharif" pitchFamily="2" charset="-78"/>
              </a:rPr>
              <a:t>الجسم من خصائصه الجوهرية الامتداد في المكان أي </a:t>
            </a:r>
            <a:r>
              <a:rPr lang="ar-SA" sz="3200" b="1" dirty="0" smtClean="0">
                <a:effectLst>
                  <a:outerShdw blurRad="38100" dist="38100" dir="2700000" algn="tl">
                    <a:srgbClr val="000000">
                      <a:alpha val="43137"/>
                    </a:srgbClr>
                  </a:outerShdw>
                </a:effectLst>
                <a:latin typeface="+mn-lt"/>
                <a:ea typeface="+mn-ea"/>
                <a:cs typeface="Ali-A-Sharif" pitchFamily="2" charset="-78"/>
              </a:rPr>
              <a:t>أن</a:t>
            </a:r>
            <a:r>
              <a:rPr lang="ar-IQ" sz="3200" b="1" dirty="0" smtClean="0">
                <a:effectLst>
                  <a:outerShdw blurRad="38100" dist="38100" dir="2700000" algn="tl">
                    <a:srgbClr val="000000">
                      <a:alpha val="43137"/>
                    </a:srgbClr>
                  </a:outerShdw>
                </a:effectLst>
                <a:latin typeface="+mn-lt"/>
                <a:ea typeface="+mn-ea"/>
                <a:cs typeface="Ali-A-Sharif" pitchFamily="2" charset="-78"/>
              </a:rPr>
              <a:t>ّ</a:t>
            </a:r>
            <a:r>
              <a:rPr lang="ar-SA" sz="3200" b="1" dirty="0" smtClean="0">
                <a:effectLst>
                  <a:outerShdw blurRad="38100" dist="38100" dir="2700000" algn="tl">
                    <a:srgbClr val="000000">
                      <a:alpha val="43137"/>
                    </a:srgbClr>
                  </a:outerShdw>
                </a:effectLst>
                <a:latin typeface="+mn-lt"/>
                <a:ea typeface="+mn-ea"/>
                <a:cs typeface="Ali-A-Sharif" pitchFamily="2" charset="-78"/>
              </a:rPr>
              <a:t>ه </a:t>
            </a:r>
            <a:r>
              <a:rPr lang="ar-SA" sz="3200" b="1" dirty="0">
                <a:effectLst>
                  <a:outerShdw blurRad="38100" dist="38100" dir="2700000" algn="tl">
                    <a:srgbClr val="000000">
                      <a:alpha val="43137"/>
                    </a:srgbClr>
                  </a:outerShdw>
                </a:effectLst>
                <a:latin typeface="+mn-lt"/>
                <a:ea typeface="+mn-ea"/>
                <a:cs typeface="Ali-A-Sharif" pitchFamily="2" charset="-78"/>
              </a:rPr>
              <a:t>يشغل حيز من </a:t>
            </a:r>
            <a:r>
              <a:rPr lang="ar-SA" sz="3200" b="1" dirty="0" smtClean="0">
                <a:effectLst>
                  <a:outerShdw blurRad="38100" dist="38100" dir="2700000" algn="tl">
                    <a:srgbClr val="000000">
                      <a:alpha val="43137"/>
                    </a:srgbClr>
                  </a:outerShdw>
                </a:effectLst>
                <a:latin typeface="+mn-lt"/>
                <a:ea typeface="+mn-ea"/>
                <a:cs typeface="Ali-A-Sharif" pitchFamily="2" charset="-78"/>
              </a:rPr>
              <a:t>فراغ</a:t>
            </a:r>
            <a:r>
              <a:rPr lang="ar-IQ" sz="3200" b="1" dirty="0" smtClean="0">
                <a:effectLst>
                  <a:outerShdw blurRad="38100" dist="38100" dir="2700000" algn="tl">
                    <a:srgbClr val="000000">
                      <a:alpha val="43137"/>
                    </a:srgbClr>
                  </a:outerShdw>
                </a:effectLst>
                <a:latin typeface="+mn-lt"/>
                <a:ea typeface="+mn-ea"/>
                <a:cs typeface="Ali-A-Sharif" pitchFamily="2" charset="-78"/>
              </a:rPr>
              <a:t> .</a:t>
            </a:r>
            <a:r>
              <a:rPr lang="ar-SA" sz="3200" b="1" dirty="0" smtClean="0">
                <a:effectLst>
                  <a:outerShdw blurRad="38100" dist="38100" dir="2700000" algn="tl">
                    <a:srgbClr val="000000">
                      <a:alpha val="43137"/>
                    </a:srgbClr>
                  </a:outerShdw>
                </a:effectLst>
                <a:latin typeface="+mn-lt"/>
                <a:ea typeface="+mn-ea"/>
                <a:cs typeface="Ali-A-Sharif" pitchFamily="2" charset="-78"/>
              </a:rPr>
              <a:t> أم</a:t>
            </a:r>
            <a:r>
              <a:rPr lang="ar-IQ" sz="3200" b="1" dirty="0" smtClean="0">
                <a:effectLst>
                  <a:outerShdw blurRad="38100" dist="38100" dir="2700000" algn="tl">
                    <a:srgbClr val="000000">
                      <a:alpha val="43137"/>
                    </a:srgbClr>
                  </a:outerShdw>
                </a:effectLst>
                <a:latin typeface="+mn-lt"/>
                <a:ea typeface="+mn-ea"/>
                <a:cs typeface="Ali-A-Sharif" pitchFamily="2" charset="-78"/>
              </a:rPr>
              <a:t>ّ</a:t>
            </a:r>
            <a:r>
              <a:rPr lang="ar-SA" sz="3200" b="1" dirty="0" smtClean="0">
                <a:effectLst>
                  <a:outerShdw blurRad="38100" dist="38100" dir="2700000" algn="tl">
                    <a:srgbClr val="000000">
                      <a:alpha val="43137"/>
                    </a:srgbClr>
                  </a:outerShdw>
                </a:effectLst>
                <a:latin typeface="+mn-lt"/>
                <a:ea typeface="+mn-ea"/>
                <a:cs typeface="Ali-A-Sharif" pitchFamily="2" charset="-78"/>
              </a:rPr>
              <a:t>ا خاصي</a:t>
            </a:r>
            <a:r>
              <a:rPr lang="ar-IQ" sz="3200" b="1" dirty="0" smtClean="0">
                <a:effectLst>
                  <a:outerShdw blurRad="38100" dist="38100" dir="2700000" algn="tl">
                    <a:srgbClr val="000000">
                      <a:alpha val="43137"/>
                    </a:srgbClr>
                  </a:outerShdw>
                </a:effectLst>
                <a:latin typeface="+mn-lt"/>
                <a:ea typeface="+mn-ea"/>
                <a:cs typeface="Ali-A-Sharif" pitchFamily="2" charset="-78"/>
              </a:rPr>
              <a:t>َّ</a:t>
            </a:r>
            <a:r>
              <a:rPr lang="ar-SA" sz="3200" b="1" dirty="0" smtClean="0">
                <a:effectLst>
                  <a:outerShdw blurRad="38100" dist="38100" dir="2700000" algn="tl">
                    <a:srgbClr val="000000">
                      <a:alpha val="43137"/>
                    </a:srgbClr>
                  </a:outerShdw>
                </a:effectLst>
                <a:latin typeface="+mn-lt"/>
                <a:ea typeface="+mn-ea"/>
                <a:cs typeface="Ali-A-Sharif" pitchFamily="2" charset="-78"/>
              </a:rPr>
              <a:t>ة </a:t>
            </a:r>
            <a:r>
              <a:rPr lang="ar-SA" sz="3200" b="1" dirty="0">
                <a:effectLst>
                  <a:outerShdw blurRad="38100" dist="38100" dir="2700000" algn="tl">
                    <a:srgbClr val="000000">
                      <a:alpha val="43137"/>
                    </a:srgbClr>
                  </a:outerShdw>
                </a:effectLst>
                <a:latin typeface="+mn-lt"/>
                <a:ea typeface="+mn-ea"/>
                <a:cs typeface="Ali-A-Sharif" pitchFamily="2" charset="-78"/>
              </a:rPr>
              <a:t>العقل فهي </a:t>
            </a:r>
            <a:r>
              <a:rPr lang="ar-SA" sz="3200" b="1" dirty="0" smtClean="0">
                <a:effectLst>
                  <a:outerShdw blurRad="38100" dist="38100" dir="2700000" algn="tl">
                    <a:srgbClr val="000000">
                      <a:alpha val="43137"/>
                    </a:srgbClr>
                  </a:outerShdw>
                </a:effectLst>
                <a:latin typeface="+mn-lt"/>
                <a:ea typeface="+mn-ea"/>
                <a:cs typeface="Ali-A-Sharif" pitchFamily="2" charset="-78"/>
              </a:rPr>
              <a:t>الت</a:t>
            </a:r>
            <a:r>
              <a:rPr lang="ar-IQ" sz="3200" b="1" dirty="0" smtClean="0">
                <a:effectLst>
                  <a:outerShdw blurRad="38100" dist="38100" dir="2700000" algn="tl">
                    <a:srgbClr val="000000">
                      <a:alpha val="43137"/>
                    </a:srgbClr>
                  </a:outerShdw>
                </a:effectLst>
                <a:latin typeface="+mn-lt"/>
                <a:ea typeface="+mn-ea"/>
                <a:cs typeface="Ali-A-Sharif" pitchFamily="2" charset="-78"/>
              </a:rPr>
              <a:t>َّ</a:t>
            </a:r>
            <a:r>
              <a:rPr lang="ar-SA" sz="3200" b="1" dirty="0" smtClean="0">
                <a:effectLst>
                  <a:outerShdw blurRad="38100" dist="38100" dir="2700000" algn="tl">
                    <a:srgbClr val="000000">
                      <a:alpha val="43137"/>
                    </a:srgbClr>
                  </a:outerShdw>
                </a:effectLst>
                <a:latin typeface="+mn-lt"/>
                <a:ea typeface="+mn-ea"/>
                <a:cs typeface="Ali-A-Sharif" pitchFamily="2" charset="-78"/>
              </a:rPr>
              <a:t>فكير والش</a:t>
            </a:r>
            <a:r>
              <a:rPr lang="ar-IQ" sz="3200" b="1" dirty="0" smtClean="0">
                <a:effectLst>
                  <a:outerShdw blurRad="38100" dist="38100" dir="2700000" algn="tl">
                    <a:srgbClr val="000000">
                      <a:alpha val="43137"/>
                    </a:srgbClr>
                  </a:outerShdw>
                </a:effectLst>
                <a:latin typeface="+mn-lt"/>
                <a:ea typeface="+mn-ea"/>
                <a:cs typeface="Ali-A-Sharif" pitchFamily="2" charset="-78"/>
              </a:rPr>
              <a:t>ُّ</a:t>
            </a:r>
            <a:r>
              <a:rPr lang="ar-SA" sz="3200" b="1" dirty="0" smtClean="0">
                <a:effectLst>
                  <a:outerShdw blurRad="38100" dist="38100" dir="2700000" algn="tl">
                    <a:srgbClr val="000000">
                      <a:alpha val="43137"/>
                    </a:srgbClr>
                  </a:outerShdw>
                </a:effectLst>
                <a:latin typeface="+mn-lt"/>
                <a:ea typeface="+mn-ea"/>
                <a:cs typeface="Ali-A-Sharif" pitchFamily="2" charset="-78"/>
              </a:rPr>
              <a:t>عور </a:t>
            </a:r>
            <a:r>
              <a:rPr lang="ar-SA" sz="3200" b="1" dirty="0">
                <a:effectLst>
                  <a:outerShdw blurRad="38100" dist="38100" dir="2700000" algn="tl">
                    <a:srgbClr val="000000">
                      <a:alpha val="43137"/>
                    </a:srgbClr>
                  </a:outerShdw>
                </a:effectLst>
                <a:latin typeface="+mn-lt"/>
                <a:ea typeface="+mn-ea"/>
                <a:cs typeface="Ali-A-Sharif" pitchFamily="2" charset="-78"/>
              </a:rPr>
              <a:t>لذا فهما يختلفان ويتمايزان وليس بينهما أي ارتباط طبيعي إنما الارتباط هو تفاعل ميكانيكي يجري في الغدة الصنوبرية في </a:t>
            </a:r>
            <a:r>
              <a:rPr lang="ar-SA" sz="3200" b="1" dirty="0" smtClean="0">
                <a:effectLst>
                  <a:outerShdw blurRad="38100" dist="38100" dir="2700000" algn="tl">
                    <a:srgbClr val="000000">
                      <a:alpha val="43137"/>
                    </a:srgbClr>
                  </a:outerShdw>
                </a:effectLst>
                <a:latin typeface="+mn-lt"/>
                <a:ea typeface="+mn-ea"/>
                <a:cs typeface="Ali-A-Sharif" pitchFamily="2" charset="-78"/>
              </a:rPr>
              <a:t>المخ</a:t>
            </a:r>
            <a:r>
              <a:rPr lang="ar-IQ" sz="3200" b="1" dirty="0" smtClean="0">
                <a:effectLst>
                  <a:outerShdw blurRad="38100" dist="38100" dir="2700000" algn="tl">
                    <a:srgbClr val="000000">
                      <a:alpha val="43137"/>
                    </a:srgbClr>
                  </a:outerShdw>
                </a:effectLst>
                <a:latin typeface="+mn-lt"/>
                <a:ea typeface="+mn-ea"/>
                <a:cs typeface="Ali-A-Sharif" pitchFamily="2" charset="-78"/>
              </a:rPr>
              <a:t>.</a:t>
            </a:r>
            <a:r>
              <a:rPr lang="ar-SA" sz="3200" b="1" dirty="0" smtClean="0">
                <a:effectLst>
                  <a:outerShdw blurRad="38100" dist="38100" dir="2700000" algn="tl">
                    <a:srgbClr val="000000">
                      <a:alpha val="43137"/>
                    </a:srgbClr>
                  </a:outerShdw>
                </a:effectLst>
                <a:latin typeface="+mn-lt"/>
                <a:ea typeface="+mn-ea"/>
                <a:cs typeface="Ali-A-Sharif" pitchFamily="2" charset="-78"/>
              </a:rPr>
              <a:t> </a:t>
            </a:r>
            <a:r>
              <a:rPr lang="ar-IQ" sz="3200" b="1" dirty="0" smtClean="0">
                <a:effectLst>
                  <a:outerShdw blurRad="38100" dist="38100" dir="2700000" algn="tl">
                    <a:srgbClr val="000000">
                      <a:alpha val="43137"/>
                    </a:srgbClr>
                  </a:outerShdw>
                </a:effectLst>
                <a:latin typeface="+mn-lt"/>
                <a:ea typeface="+mn-ea"/>
                <a:cs typeface="Ali-A-Sharif" pitchFamily="2" charset="-78"/>
              </a:rPr>
              <a:t/>
            </a:r>
            <a:br>
              <a:rPr lang="ar-IQ" sz="3200" b="1" dirty="0" smtClean="0">
                <a:effectLst>
                  <a:outerShdw blurRad="38100" dist="38100" dir="2700000" algn="tl">
                    <a:srgbClr val="000000">
                      <a:alpha val="43137"/>
                    </a:srgbClr>
                  </a:outerShdw>
                </a:effectLst>
                <a:latin typeface="+mn-lt"/>
                <a:ea typeface="+mn-ea"/>
                <a:cs typeface="Ali-A-Sharif" pitchFamily="2" charset="-78"/>
              </a:rPr>
            </a:br>
            <a:r>
              <a:rPr lang="ar-SA" sz="3200" b="1" dirty="0" smtClean="0">
                <a:effectLst>
                  <a:outerShdw blurRad="38100" dist="38100" dir="2700000" algn="tl">
                    <a:srgbClr val="000000">
                      <a:alpha val="43137"/>
                    </a:srgbClr>
                  </a:outerShdw>
                </a:effectLst>
                <a:latin typeface="+mn-lt"/>
                <a:ea typeface="+mn-ea"/>
                <a:cs typeface="Ali-A-Sharif" pitchFamily="2" charset="-78"/>
              </a:rPr>
              <a:t>ومي</a:t>
            </a:r>
            <a:r>
              <a:rPr lang="ar-IQ" sz="3200" b="1" dirty="0" smtClean="0">
                <a:effectLst>
                  <a:outerShdw blurRad="38100" dist="38100" dir="2700000" algn="tl">
                    <a:srgbClr val="000000">
                      <a:alpha val="43137"/>
                    </a:srgbClr>
                  </a:outerShdw>
                </a:effectLst>
                <a:latin typeface="+mn-lt"/>
                <a:ea typeface="+mn-ea"/>
                <a:cs typeface="Ali-A-Sharif" pitchFamily="2" charset="-78"/>
              </a:rPr>
              <a:t>ّ</a:t>
            </a:r>
            <a:r>
              <a:rPr lang="ar-SA" sz="3200" b="1" dirty="0" smtClean="0">
                <a:effectLst>
                  <a:outerShdw blurRad="38100" dist="38100" dir="2700000" algn="tl">
                    <a:srgbClr val="000000">
                      <a:alpha val="43137"/>
                    </a:srgbClr>
                  </a:outerShdw>
                </a:effectLst>
                <a:latin typeface="+mn-lt"/>
                <a:ea typeface="+mn-ea"/>
                <a:cs typeface="Ali-A-Sharif" pitchFamily="2" charset="-78"/>
              </a:rPr>
              <a:t>ز </a:t>
            </a:r>
            <a:r>
              <a:rPr lang="ar-SA" sz="3200" b="1" dirty="0">
                <a:effectLst>
                  <a:outerShdw blurRad="38100" dist="38100" dir="2700000" algn="tl">
                    <a:srgbClr val="000000">
                      <a:alpha val="43137"/>
                    </a:srgbClr>
                  </a:outerShdw>
                </a:effectLst>
                <a:latin typeface="+mn-lt"/>
                <a:ea typeface="+mn-ea"/>
                <a:cs typeface="Ali-A-Sharif" pitchFamily="2" charset="-78"/>
              </a:rPr>
              <a:t>ديكارت بين أرواح الحيوانات وأرواح الإنسان ذلك أنّ استجابات الحيوانات للمنبهات تحصل عند الغدة الصنوبرية ولا تجتازها فهي بذلك لا تشعر، أما الإنسان فإنّ تلك </a:t>
            </a:r>
            <a:r>
              <a:rPr lang="ar-SA" sz="3200" b="1" dirty="0" smtClean="0">
                <a:effectLst>
                  <a:outerShdw blurRad="38100" dist="38100" dir="2700000" algn="tl">
                    <a:srgbClr val="000000">
                      <a:alpha val="43137"/>
                    </a:srgbClr>
                  </a:outerShdw>
                </a:effectLst>
                <a:latin typeface="+mn-lt"/>
                <a:ea typeface="+mn-ea"/>
                <a:cs typeface="Ali-A-Sharif" pitchFamily="2" charset="-78"/>
              </a:rPr>
              <a:t>المنب</a:t>
            </a:r>
            <a:r>
              <a:rPr lang="ar-IQ" sz="3200" b="1" dirty="0" smtClean="0">
                <a:effectLst>
                  <a:outerShdw blurRad="38100" dist="38100" dir="2700000" algn="tl">
                    <a:srgbClr val="000000">
                      <a:alpha val="43137"/>
                    </a:srgbClr>
                  </a:outerShdw>
                </a:effectLst>
                <a:latin typeface="+mn-lt"/>
                <a:ea typeface="+mn-ea"/>
                <a:cs typeface="Ali-A-Sharif" pitchFamily="2" charset="-78"/>
              </a:rPr>
              <a:t>ّ</a:t>
            </a:r>
            <a:r>
              <a:rPr lang="ar-SA" sz="3200" b="1" dirty="0" smtClean="0">
                <a:effectLst>
                  <a:outerShdw blurRad="38100" dist="38100" dir="2700000" algn="tl">
                    <a:srgbClr val="000000">
                      <a:alpha val="43137"/>
                    </a:srgbClr>
                  </a:outerShdw>
                </a:effectLst>
                <a:latin typeface="+mn-lt"/>
                <a:ea typeface="+mn-ea"/>
                <a:cs typeface="Ali-A-Sharif" pitchFamily="2" charset="-78"/>
              </a:rPr>
              <a:t>هات </a:t>
            </a:r>
            <a:r>
              <a:rPr lang="ar-SA" sz="3200" b="1" dirty="0">
                <a:effectLst>
                  <a:outerShdw blurRad="38100" dist="38100" dir="2700000" algn="tl">
                    <a:srgbClr val="000000">
                      <a:alpha val="43137"/>
                    </a:srgbClr>
                  </a:outerShdw>
                </a:effectLst>
                <a:latin typeface="+mn-lt"/>
                <a:ea typeface="+mn-ea"/>
                <a:cs typeface="Ali-A-Sharif" pitchFamily="2" charset="-78"/>
              </a:rPr>
              <a:t>تجتاز الغدة الصنوبرية وتذهب إلى العقل فيشعر بها الإنسان وعند ذلك فهي تثير الأفكار والانفعالات والرغبات وبموجب هذه الرؤية فقد أصبح موضوع علم </a:t>
            </a:r>
            <a:r>
              <a:rPr lang="ar-SA" sz="3200" b="1" dirty="0" smtClean="0">
                <a:effectLst>
                  <a:outerShdw blurRad="38100" dist="38100" dir="2700000" algn="tl">
                    <a:srgbClr val="000000">
                      <a:alpha val="43137"/>
                    </a:srgbClr>
                  </a:outerShdw>
                </a:effectLst>
                <a:latin typeface="+mn-lt"/>
                <a:ea typeface="+mn-ea"/>
                <a:cs typeface="Ali-A-Sharif" pitchFamily="2" charset="-78"/>
              </a:rPr>
              <a:t>الن</a:t>
            </a:r>
            <a:r>
              <a:rPr lang="ar-IQ" sz="3200" b="1" dirty="0" smtClean="0">
                <a:effectLst>
                  <a:outerShdw blurRad="38100" dist="38100" dir="2700000" algn="tl">
                    <a:srgbClr val="000000">
                      <a:alpha val="43137"/>
                    </a:srgbClr>
                  </a:outerShdw>
                </a:effectLst>
                <a:latin typeface="+mn-lt"/>
                <a:ea typeface="+mn-ea"/>
                <a:cs typeface="Ali-A-Sharif" pitchFamily="2" charset="-78"/>
              </a:rPr>
              <a:t>َّ</a:t>
            </a:r>
            <a:r>
              <a:rPr lang="ar-SA" sz="3200" b="1" dirty="0" smtClean="0">
                <a:effectLst>
                  <a:outerShdw blurRad="38100" dist="38100" dir="2700000" algn="tl">
                    <a:srgbClr val="000000">
                      <a:alpha val="43137"/>
                    </a:srgbClr>
                  </a:outerShdw>
                </a:effectLst>
                <a:latin typeface="+mn-lt"/>
                <a:ea typeface="+mn-ea"/>
                <a:cs typeface="Ali-A-Sharif" pitchFamily="2" charset="-78"/>
              </a:rPr>
              <a:t>فس </a:t>
            </a:r>
            <a:r>
              <a:rPr lang="ar-SA" sz="3200" b="1" dirty="0">
                <a:effectLst>
                  <a:outerShdw blurRad="38100" dist="38100" dir="2700000" algn="tl">
                    <a:srgbClr val="000000">
                      <a:alpha val="43137"/>
                    </a:srgbClr>
                  </a:outerShdw>
                </a:effectLst>
                <a:latin typeface="+mn-lt"/>
                <a:ea typeface="+mn-ea"/>
                <a:cs typeface="Ali-A-Sharif" pitchFamily="2" charset="-78"/>
              </a:rPr>
              <a:t>هو (</a:t>
            </a:r>
            <a:r>
              <a:rPr lang="ar-SA" sz="3200" b="1" dirty="0" smtClean="0">
                <a:effectLst>
                  <a:outerShdw blurRad="38100" dist="38100" dir="2700000" algn="tl">
                    <a:srgbClr val="000000">
                      <a:alpha val="43137"/>
                    </a:srgbClr>
                  </a:outerShdw>
                </a:effectLst>
                <a:latin typeface="+mn-lt"/>
                <a:ea typeface="+mn-ea"/>
                <a:cs typeface="Ali-A-Sharif" pitchFamily="2" charset="-78"/>
              </a:rPr>
              <a:t>الش</a:t>
            </a:r>
            <a:r>
              <a:rPr lang="ar-IQ" sz="3200" b="1" dirty="0" smtClean="0">
                <a:effectLst>
                  <a:outerShdw blurRad="38100" dist="38100" dir="2700000" algn="tl">
                    <a:srgbClr val="000000">
                      <a:alpha val="43137"/>
                    </a:srgbClr>
                  </a:outerShdw>
                </a:effectLst>
                <a:latin typeface="+mn-lt"/>
                <a:ea typeface="+mn-ea"/>
                <a:cs typeface="Ali-A-Sharif" pitchFamily="2" charset="-78"/>
              </a:rPr>
              <a:t>ُّ</a:t>
            </a:r>
            <a:r>
              <a:rPr lang="ar-SA" sz="3200" b="1" dirty="0" smtClean="0">
                <a:effectLst>
                  <a:outerShdw blurRad="38100" dist="38100" dir="2700000" algn="tl">
                    <a:srgbClr val="000000">
                      <a:alpha val="43137"/>
                    </a:srgbClr>
                  </a:outerShdw>
                </a:effectLst>
                <a:latin typeface="+mn-lt"/>
                <a:ea typeface="+mn-ea"/>
                <a:cs typeface="Ali-A-Sharif" pitchFamily="2" charset="-78"/>
              </a:rPr>
              <a:t>عور).</a:t>
            </a:r>
            <a:endParaRPr lang="en-US" sz="3200" b="1" dirty="0">
              <a:effectLst>
                <a:outerShdw blurRad="38100" dist="38100" dir="2700000" algn="tl">
                  <a:srgbClr val="000000">
                    <a:alpha val="43137"/>
                  </a:srgbClr>
                </a:outerShdw>
              </a:effectLst>
              <a:latin typeface="+mn-lt"/>
              <a:ea typeface="+mn-ea"/>
              <a:cs typeface="Ali-A-Sharif" pitchFamily="2" charset="-78"/>
            </a:endParaRPr>
          </a:p>
        </p:txBody>
      </p:sp>
    </p:spTree>
    <p:extLst>
      <p:ext uri="{BB962C8B-B14F-4D97-AF65-F5344CB8AC3E}">
        <p14:creationId xmlns:p14="http://schemas.microsoft.com/office/powerpoint/2010/main" val="3583303672"/>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10836"/>
            <a:ext cx="12095018" cy="5652655"/>
          </a:xfrm>
        </p:spPr>
        <p:txBody>
          <a:bodyPr>
            <a:noAutofit/>
          </a:bodyPr>
          <a:lstStyle/>
          <a:p>
            <a:pPr algn="r" rtl="1">
              <a:lnSpc>
                <a:spcPct val="150000"/>
              </a:lnSpc>
            </a:pPr>
            <a:r>
              <a:rPr lang="ar-SA" sz="5400" b="1" dirty="0">
                <a:solidFill>
                  <a:srgbClr val="FF0000"/>
                </a:solidFill>
                <a:effectLst>
                  <a:outerShdw blurRad="38100" dist="38100" dir="2700000" algn="tl">
                    <a:srgbClr val="000000">
                      <a:alpha val="43137"/>
                    </a:srgbClr>
                  </a:outerShdw>
                </a:effectLst>
                <a:latin typeface="+mn-lt"/>
                <a:ea typeface="+mn-ea"/>
                <a:cs typeface="Ali-A-Jiddah" pitchFamily="2" charset="-78"/>
              </a:rPr>
              <a:t>مرحلة علم </a:t>
            </a:r>
            <a:r>
              <a:rPr lang="ar-SA" sz="5400" b="1" dirty="0" smtClean="0">
                <a:solidFill>
                  <a:srgbClr val="FF0000"/>
                </a:solidFill>
                <a:effectLst>
                  <a:outerShdw blurRad="38100" dist="38100" dir="2700000" algn="tl">
                    <a:srgbClr val="000000">
                      <a:alpha val="43137"/>
                    </a:srgbClr>
                  </a:outerShdw>
                </a:effectLst>
                <a:latin typeface="+mn-lt"/>
                <a:ea typeface="+mn-ea"/>
                <a:cs typeface="Ali-A-Jiddah" pitchFamily="2" charset="-78"/>
              </a:rPr>
              <a:t>النّ</a:t>
            </a:r>
            <a:r>
              <a:rPr lang="ar-IQ" sz="5400" b="1" dirty="0" smtClean="0">
                <a:solidFill>
                  <a:srgbClr val="FF0000"/>
                </a:solidFill>
                <a:effectLst>
                  <a:outerShdw blurRad="38100" dist="38100" dir="2700000" algn="tl">
                    <a:srgbClr val="000000">
                      <a:alpha val="43137"/>
                    </a:srgbClr>
                  </a:outerShdw>
                </a:effectLst>
                <a:latin typeface="+mn-lt"/>
                <a:ea typeface="+mn-ea"/>
                <a:cs typeface="Ali-A-Jiddah" pitchFamily="2" charset="-78"/>
              </a:rPr>
              <a:t>َ</a:t>
            </a:r>
            <a:r>
              <a:rPr lang="ar-SA" sz="5400" b="1" dirty="0" smtClean="0">
                <a:solidFill>
                  <a:srgbClr val="FF0000"/>
                </a:solidFill>
                <a:effectLst>
                  <a:outerShdw blurRad="38100" dist="38100" dir="2700000" algn="tl">
                    <a:srgbClr val="000000">
                      <a:alpha val="43137"/>
                    </a:srgbClr>
                  </a:outerShdw>
                </a:effectLst>
                <a:latin typeface="+mn-lt"/>
                <a:ea typeface="+mn-ea"/>
                <a:cs typeface="Ali-A-Jiddah" pitchFamily="2" charset="-78"/>
              </a:rPr>
              <a:t>فس الحديث</a:t>
            </a:r>
            <a:r>
              <a:rPr lang="en-US" sz="4000" b="1" dirty="0">
                <a:effectLst>
                  <a:outerShdw blurRad="38100" dist="38100" dir="2700000" algn="tl">
                    <a:srgbClr val="000000">
                      <a:alpha val="43137"/>
                    </a:srgbClr>
                  </a:outerShdw>
                </a:effectLst>
                <a:latin typeface="+mn-lt"/>
                <a:ea typeface="+mn-ea"/>
                <a:cs typeface="Ali-A-Sharif" pitchFamily="2" charset="-78"/>
              </a:rPr>
              <a:t/>
            </a:r>
            <a:br>
              <a:rPr lang="en-US" sz="4000" b="1" dirty="0">
                <a:effectLst>
                  <a:outerShdw blurRad="38100" dist="38100" dir="2700000" algn="tl">
                    <a:srgbClr val="000000">
                      <a:alpha val="43137"/>
                    </a:srgbClr>
                  </a:outerShdw>
                </a:effectLst>
                <a:latin typeface="+mn-lt"/>
                <a:ea typeface="+mn-ea"/>
                <a:cs typeface="Ali-A-Sharif" pitchFamily="2" charset="-78"/>
              </a:rPr>
            </a:br>
            <a:r>
              <a:rPr lang="ar-SA" sz="4000" b="1" dirty="0" smtClean="0">
                <a:effectLst>
                  <a:outerShdw blurRad="38100" dist="38100" dir="2700000" algn="tl">
                    <a:srgbClr val="000000">
                      <a:alpha val="43137"/>
                    </a:srgbClr>
                  </a:outerShdw>
                </a:effectLst>
                <a:latin typeface="+mn-lt"/>
                <a:ea typeface="+mn-ea"/>
                <a:cs typeface="Ali-A-Sharif" pitchFamily="2" charset="-78"/>
              </a:rPr>
              <a:t>إنّ</a:t>
            </a:r>
            <a:r>
              <a:rPr lang="ar-IQ" sz="4000" b="1" dirty="0" smtClean="0">
                <a:effectLst>
                  <a:outerShdw blurRad="38100" dist="38100" dir="2700000" algn="tl">
                    <a:srgbClr val="000000">
                      <a:alpha val="43137"/>
                    </a:srgbClr>
                  </a:outerShdw>
                </a:effectLst>
                <a:latin typeface="+mn-lt"/>
                <a:ea typeface="+mn-ea"/>
                <a:cs typeface="Ali-A-Sharif" pitchFamily="2" charset="-78"/>
              </a:rPr>
              <a:t>َ</a:t>
            </a:r>
            <a:r>
              <a:rPr lang="ar-SA" sz="4000" b="1" dirty="0" smtClean="0">
                <a:effectLst>
                  <a:outerShdw blurRad="38100" dist="38100" dir="2700000" algn="tl">
                    <a:srgbClr val="000000">
                      <a:alpha val="43137"/>
                    </a:srgbClr>
                  </a:outerShdw>
                </a:effectLst>
                <a:latin typeface="+mn-lt"/>
                <a:ea typeface="+mn-ea"/>
                <a:cs typeface="Ali-A-Sharif" pitchFamily="2" charset="-78"/>
              </a:rPr>
              <a:t> </a:t>
            </a:r>
            <a:r>
              <a:rPr lang="ar-SA" sz="4000" b="1" dirty="0">
                <a:effectLst>
                  <a:outerShdw blurRad="38100" dist="38100" dir="2700000" algn="tl">
                    <a:srgbClr val="000000">
                      <a:alpha val="43137"/>
                    </a:srgbClr>
                  </a:outerShdw>
                </a:effectLst>
                <a:latin typeface="+mn-lt"/>
                <a:ea typeface="+mn-ea"/>
                <a:cs typeface="Ali-A-Sharif" pitchFamily="2" charset="-78"/>
              </a:rPr>
              <a:t>البداية الحقيقية لعلم </a:t>
            </a:r>
            <a:r>
              <a:rPr lang="ar-SA" sz="4000" b="1" dirty="0" smtClean="0">
                <a:effectLst>
                  <a:outerShdw blurRad="38100" dist="38100" dir="2700000" algn="tl">
                    <a:srgbClr val="000000">
                      <a:alpha val="43137"/>
                    </a:srgbClr>
                  </a:outerShdw>
                </a:effectLst>
                <a:latin typeface="+mn-lt"/>
                <a:ea typeface="+mn-ea"/>
                <a:cs typeface="Ali-A-Sharif" pitchFamily="2" charset="-78"/>
              </a:rPr>
              <a:t>الن</a:t>
            </a:r>
            <a:r>
              <a:rPr lang="ar-IQ" sz="4000" b="1" dirty="0" smtClean="0">
                <a:effectLst>
                  <a:outerShdw blurRad="38100" dist="38100" dir="2700000" algn="tl">
                    <a:srgbClr val="000000">
                      <a:alpha val="43137"/>
                    </a:srgbClr>
                  </a:outerShdw>
                </a:effectLst>
                <a:latin typeface="+mn-lt"/>
                <a:ea typeface="+mn-ea"/>
                <a:cs typeface="Ali-A-Sharif" pitchFamily="2" charset="-78"/>
              </a:rPr>
              <a:t>َّ</a:t>
            </a:r>
            <a:r>
              <a:rPr lang="ar-SA" sz="4000" b="1" dirty="0" smtClean="0">
                <a:effectLst>
                  <a:outerShdw blurRad="38100" dist="38100" dir="2700000" algn="tl">
                    <a:srgbClr val="000000">
                      <a:alpha val="43137"/>
                    </a:srgbClr>
                  </a:outerShdw>
                </a:effectLst>
                <a:latin typeface="+mn-lt"/>
                <a:ea typeface="+mn-ea"/>
                <a:cs typeface="Ali-A-Sharif" pitchFamily="2" charset="-78"/>
              </a:rPr>
              <a:t>فس </a:t>
            </a:r>
            <a:r>
              <a:rPr lang="ar-SA" sz="4000" b="1" dirty="0">
                <a:effectLst>
                  <a:outerShdw blurRad="38100" dist="38100" dir="2700000" algn="tl">
                    <a:srgbClr val="000000">
                      <a:alpha val="43137"/>
                    </a:srgbClr>
                  </a:outerShdw>
                </a:effectLst>
                <a:latin typeface="+mn-lt"/>
                <a:ea typeface="+mn-ea"/>
                <a:cs typeface="Ali-A-Sharif" pitchFamily="2" charset="-78"/>
              </a:rPr>
              <a:t>بالمعنى العلمي لم تكن </a:t>
            </a:r>
            <a:r>
              <a:rPr lang="ar-SA" sz="4000" b="1" dirty="0" smtClean="0">
                <a:effectLst>
                  <a:outerShdw blurRad="38100" dist="38100" dir="2700000" algn="tl">
                    <a:srgbClr val="000000">
                      <a:alpha val="43137"/>
                    </a:srgbClr>
                  </a:outerShdw>
                </a:effectLst>
                <a:latin typeface="+mn-lt"/>
                <a:ea typeface="+mn-ea"/>
                <a:cs typeface="Ali-A-Sharif" pitchFamily="2" charset="-78"/>
              </a:rPr>
              <a:t>إلاّ</a:t>
            </a:r>
            <a:r>
              <a:rPr lang="ar-IQ" sz="4000" b="1" dirty="0" smtClean="0">
                <a:effectLst>
                  <a:outerShdw blurRad="38100" dist="38100" dir="2700000" algn="tl">
                    <a:srgbClr val="000000">
                      <a:alpha val="43137"/>
                    </a:srgbClr>
                  </a:outerShdw>
                </a:effectLst>
                <a:latin typeface="+mn-lt"/>
                <a:ea typeface="+mn-ea"/>
                <a:cs typeface="Ali-A-Sharif" pitchFamily="2" charset="-78"/>
              </a:rPr>
              <a:t>َ</a:t>
            </a:r>
            <a:r>
              <a:rPr lang="ar-SA" sz="4000" b="1" dirty="0" smtClean="0">
                <a:effectLst>
                  <a:outerShdw blurRad="38100" dist="38100" dir="2700000" algn="tl">
                    <a:srgbClr val="000000">
                      <a:alpha val="43137"/>
                    </a:srgbClr>
                  </a:outerShdw>
                </a:effectLst>
                <a:latin typeface="+mn-lt"/>
                <a:ea typeface="+mn-ea"/>
                <a:cs typeface="Ali-A-Sharif" pitchFamily="2" charset="-78"/>
              </a:rPr>
              <a:t> </a:t>
            </a:r>
            <a:r>
              <a:rPr lang="ar-SA" sz="4000" b="1" dirty="0">
                <a:effectLst>
                  <a:outerShdw blurRad="38100" dist="38100" dir="2700000" algn="tl">
                    <a:srgbClr val="000000">
                      <a:alpha val="43137"/>
                    </a:srgbClr>
                  </a:outerShdw>
                </a:effectLst>
                <a:latin typeface="+mn-lt"/>
                <a:ea typeface="+mn-ea"/>
                <a:cs typeface="Ali-A-Sharif" pitchFamily="2" charset="-78"/>
              </a:rPr>
              <a:t>في عام</a:t>
            </a:r>
            <a:r>
              <a:rPr lang="en-US" sz="4000" b="1" dirty="0">
                <a:effectLst>
                  <a:outerShdw blurRad="38100" dist="38100" dir="2700000" algn="tl">
                    <a:srgbClr val="000000">
                      <a:alpha val="43137"/>
                    </a:srgbClr>
                  </a:outerShdw>
                </a:effectLst>
                <a:latin typeface="+mn-lt"/>
                <a:ea typeface="+mn-ea"/>
                <a:cs typeface="Ali-A-Sharif" pitchFamily="2" charset="-78"/>
              </a:rPr>
              <a:t> 1879 </a:t>
            </a:r>
            <a:r>
              <a:rPr lang="ar-SA" sz="4000" b="1" dirty="0">
                <a:effectLst>
                  <a:outerShdw blurRad="38100" dist="38100" dir="2700000" algn="tl">
                    <a:srgbClr val="000000">
                      <a:alpha val="43137"/>
                    </a:srgbClr>
                  </a:outerShdw>
                </a:effectLst>
                <a:latin typeface="+mn-lt"/>
                <a:ea typeface="+mn-ea"/>
                <a:cs typeface="Ali-A-Sharif" pitchFamily="2" charset="-78"/>
              </a:rPr>
              <a:t>عندما أقدم ("</a:t>
            </a:r>
            <a:r>
              <a:rPr lang="ar-SA" sz="4000" b="1" dirty="0">
                <a:solidFill>
                  <a:srgbClr val="FF0000"/>
                </a:solidFill>
                <a:effectLst>
                  <a:outerShdw blurRad="38100" dist="38100" dir="2700000" algn="tl">
                    <a:srgbClr val="000000">
                      <a:alpha val="43137"/>
                    </a:srgbClr>
                  </a:outerShdw>
                </a:effectLst>
                <a:latin typeface="+mn-lt"/>
                <a:ea typeface="+mn-ea"/>
                <a:cs typeface="Ali-A-Jiddah" pitchFamily="2" charset="-78"/>
              </a:rPr>
              <a:t>فونت</a:t>
            </a:r>
            <a:r>
              <a:rPr lang="ar-SA" sz="4000" b="1" dirty="0">
                <a:effectLst>
                  <a:outerShdw blurRad="38100" dist="38100" dir="2700000" algn="tl">
                    <a:srgbClr val="000000">
                      <a:alpha val="43137"/>
                    </a:srgbClr>
                  </a:outerShdw>
                </a:effectLst>
                <a:latin typeface="+mn-lt"/>
                <a:ea typeface="+mn-ea"/>
                <a:cs typeface="Ali-A-Sharif" pitchFamily="2" charset="-78"/>
              </a:rPr>
              <a:t>" </a:t>
            </a:r>
            <a:r>
              <a:rPr lang="ar-SA" sz="3200" b="1" dirty="0">
                <a:effectLst>
                  <a:outerShdw blurRad="38100" dist="38100" dir="2700000" algn="tl">
                    <a:srgbClr val="000000">
                      <a:alpha val="43137"/>
                    </a:srgbClr>
                  </a:outerShdw>
                </a:effectLst>
                <a:latin typeface="Hacen Saudi Arabia" pitchFamily="2" charset="-78"/>
                <a:ea typeface="+mn-ea"/>
                <a:cs typeface="Hacen Saudi Arabia" pitchFamily="2" charset="-78"/>
              </a:rPr>
              <a:t>1832</a:t>
            </a:r>
            <a:r>
              <a:rPr lang="ar-SA" sz="3200" b="1" dirty="0">
                <a:effectLst>
                  <a:outerShdw blurRad="38100" dist="38100" dir="2700000" algn="tl">
                    <a:srgbClr val="000000">
                      <a:alpha val="43137"/>
                    </a:srgbClr>
                  </a:outerShdw>
                </a:effectLst>
                <a:latin typeface="+mn-lt"/>
                <a:ea typeface="+mn-ea"/>
                <a:cs typeface="Ali-A-Sharif" pitchFamily="2" charset="-78"/>
              </a:rPr>
              <a:t>- </a:t>
            </a:r>
            <a:r>
              <a:rPr lang="ar-SA" sz="3200" b="1" dirty="0">
                <a:effectLst>
                  <a:outerShdw blurRad="38100" dist="38100" dir="2700000" algn="tl">
                    <a:srgbClr val="000000">
                      <a:alpha val="43137"/>
                    </a:srgbClr>
                  </a:outerShdw>
                </a:effectLst>
                <a:latin typeface="Hacen Saudi Arabia" pitchFamily="2" charset="-78"/>
                <a:ea typeface="+mn-ea"/>
                <a:cs typeface="Hacen Saudi Arabia" pitchFamily="2" charset="-78"/>
              </a:rPr>
              <a:t>1920</a:t>
            </a:r>
            <a:r>
              <a:rPr lang="ar-SA" sz="3200" b="1" dirty="0">
                <a:effectLst>
                  <a:outerShdw blurRad="38100" dist="38100" dir="2700000" algn="tl">
                    <a:srgbClr val="000000">
                      <a:alpha val="43137"/>
                    </a:srgbClr>
                  </a:outerShdw>
                </a:effectLst>
                <a:latin typeface="+mn-lt"/>
                <a:ea typeface="+mn-ea"/>
                <a:cs typeface="Ali-A-Sharif" pitchFamily="2" charset="-78"/>
              </a:rPr>
              <a:t>م</a:t>
            </a:r>
            <a:r>
              <a:rPr lang="ar-SA" sz="4000" b="1" dirty="0">
                <a:effectLst>
                  <a:outerShdw blurRad="38100" dist="38100" dir="2700000" algn="tl">
                    <a:srgbClr val="000000">
                      <a:alpha val="43137"/>
                    </a:srgbClr>
                  </a:outerShdw>
                </a:effectLst>
                <a:latin typeface="+mn-lt"/>
                <a:ea typeface="+mn-ea"/>
                <a:cs typeface="Ali-A-Sharif" pitchFamily="2" charset="-78"/>
              </a:rPr>
              <a:t>) على </a:t>
            </a:r>
            <a:r>
              <a:rPr lang="ar-IQ" sz="4000" b="1" dirty="0" smtClean="0">
                <a:effectLst>
                  <a:outerShdw blurRad="38100" dist="38100" dir="2700000" algn="tl">
                    <a:srgbClr val="000000">
                      <a:alpha val="43137"/>
                    </a:srgbClr>
                  </a:outerShdw>
                </a:effectLst>
                <a:latin typeface="+mn-lt"/>
                <a:ea typeface="+mn-ea"/>
                <a:cs typeface="Ali-A-Sharif" pitchFamily="2" charset="-78"/>
              </a:rPr>
              <a:t>إ</a:t>
            </a:r>
            <a:r>
              <a:rPr lang="ar-SA" sz="4000" b="1" dirty="0" smtClean="0">
                <a:effectLst>
                  <a:outerShdw blurRad="38100" dist="38100" dir="2700000" algn="tl">
                    <a:srgbClr val="000000">
                      <a:alpha val="43137"/>
                    </a:srgbClr>
                  </a:outerShdw>
                </a:effectLst>
                <a:latin typeface="+mn-lt"/>
                <a:ea typeface="+mn-ea"/>
                <a:cs typeface="Ali-A-Sharif" pitchFamily="2" charset="-78"/>
              </a:rPr>
              <a:t>نشاء أو</a:t>
            </a:r>
            <a:r>
              <a:rPr lang="ar-IQ" sz="4000" b="1" dirty="0" smtClean="0">
                <a:effectLst>
                  <a:outerShdw blurRad="38100" dist="38100" dir="2700000" algn="tl">
                    <a:srgbClr val="000000">
                      <a:alpha val="43137"/>
                    </a:srgbClr>
                  </a:outerShdw>
                </a:effectLst>
                <a:latin typeface="+mn-lt"/>
                <a:ea typeface="+mn-ea"/>
                <a:cs typeface="Ali-A-Sharif" pitchFamily="2" charset="-78"/>
              </a:rPr>
              <a:t>َّ</a:t>
            </a:r>
            <a:r>
              <a:rPr lang="ar-SA" sz="4000" b="1" dirty="0" smtClean="0">
                <a:effectLst>
                  <a:outerShdw blurRad="38100" dist="38100" dir="2700000" algn="tl">
                    <a:srgbClr val="000000">
                      <a:alpha val="43137"/>
                    </a:srgbClr>
                  </a:outerShdw>
                </a:effectLst>
                <a:latin typeface="+mn-lt"/>
                <a:ea typeface="+mn-ea"/>
                <a:cs typeface="Ali-A-Sharif" pitchFamily="2" charset="-78"/>
              </a:rPr>
              <a:t>ل </a:t>
            </a:r>
            <a:r>
              <a:rPr lang="ar-SA" sz="4000" b="1" dirty="0">
                <a:effectLst>
                  <a:outerShdw blurRad="38100" dist="38100" dir="2700000" algn="tl">
                    <a:srgbClr val="000000">
                      <a:alpha val="43137"/>
                    </a:srgbClr>
                  </a:outerShdw>
                </a:effectLst>
                <a:latin typeface="+mn-lt"/>
                <a:ea typeface="+mn-ea"/>
                <a:cs typeface="Ali-A-Sharif" pitchFamily="2" charset="-78"/>
              </a:rPr>
              <a:t>مختبر لعلم </a:t>
            </a:r>
            <a:r>
              <a:rPr lang="ar-SA" sz="4000" b="1" dirty="0" smtClean="0">
                <a:effectLst>
                  <a:outerShdw blurRad="38100" dist="38100" dir="2700000" algn="tl">
                    <a:srgbClr val="000000">
                      <a:alpha val="43137"/>
                    </a:srgbClr>
                  </a:outerShdw>
                </a:effectLst>
                <a:latin typeface="+mn-lt"/>
                <a:ea typeface="+mn-ea"/>
                <a:cs typeface="Ali-A-Sharif" pitchFamily="2" charset="-78"/>
              </a:rPr>
              <a:t>النّ</a:t>
            </a:r>
            <a:r>
              <a:rPr lang="ar-IQ" sz="4000" b="1" dirty="0" smtClean="0">
                <a:effectLst>
                  <a:outerShdw blurRad="38100" dist="38100" dir="2700000" algn="tl">
                    <a:srgbClr val="000000">
                      <a:alpha val="43137"/>
                    </a:srgbClr>
                  </a:outerShdw>
                </a:effectLst>
                <a:latin typeface="+mn-lt"/>
                <a:ea typeface="+mn-ea"/>
                <a:cs typeface="Ali-A-Sharif" pitchFamily="2" charset="-78"/>
              </a:rPr>
              <a:t>َ</a:t>
            </a:r>
            <a:r>
              <a:rPr lang="ar-SA" sz="4000" b="1" dirty="0" smtClean="0">
                <a:effectLst>
                  <a:outerShdw blurRad="38100" dist="38100" dir="2700000" algn="tl">
                    <a:srgbClr val="000000">
                      <a:alpha val="43137"/>
                    </a:srgbClr>
                  </a:outerShdw>
                </a:effectLst>
                <a:latin typeface="+mn-lt"/>
                <a:ea typeface="+mn-ea"/>
                <a:cs typeface="Ali-A-Sharif" pitchFamily="2" charset="-78"/>
              </a:rPr>
              <a:t>فس الت</a:t>
            </a:r>
            <a:r>
              <a:rPr lang="ar-IQ" sz="4000" b="1" dirty="0" smtClean="0">
                <a:effectLst>
                  <a:outerShdw blurRad="38100" dist="38100" dir="2700000" algn="tl">
                    <a:srgbClr val="000000">
                      <a:alpha val="43137"/>
                    </a:srgbClr>
                  </a:outerShdw>
                </a:effectLst>
                <a:latin typeface="+mn-lt"/>
                <a:ea typeface="+mn-ea"/>
                <a:cs typeface="Ali-A-Sharif" pitchFamily="2" charset="-78"/>
              </a:rPr>
              <a:t>َّ</a:t>
            </a:r>
            <a:r>
              <a:rPr lang="ar-SA" sz="4000" b="1" dirty="0" smtClean="0">
                <a:effectLst>
                  <a:outerShdw blurRad="38100" dist="38100" dir="2700000" algn="tl">
                    <a:srgbClr val="000000">
                      <a:alpha val="43137"/>
                    </a:srgbClr>
                  </a:outerShdw>
                </a:effectLst>
                <a:latin typeface="+mn-lt"/>
                <a:ea typeface="+mn-ea"/>
                <a:cs typeface="Ali-A-Sharif" pitchFamily="2" charset="-78"/>
              </a:rPr>
              <a:t>جريب</a:t>
            </a:r>
            <a:r>
              <a:rPr lang="ar-IQ" sz="4000" b="1" dirty="0" smtClean="0">
                <a:effectLst>
                  <a:outerShdw blurRad="38100" dist="38100" dir="2700000" algn="tl">
                    <a:srgbClr val="000000">
                      <a:alpha val="43137"/>
                    </a:srgbClr>
                  </a:outerShdw>
                </a:effectLst>
                <a:latin typeface="+mn-lt"/>
                <a:ea typeface="+mn-ea"/>
                <a:cs typeface="Ali-A-Sharif" pitchFamily="2" charset="-78"/>
              </a:rPr>
              <a:t>ـ</a:t>
            </a:r>
            <a:r>
              <a:rPr lang="ar-SA" sz="4000" b="1" dirty="0" smtClean="0">
                <a:effectLst>
                  <a:outerShdw blurRad="38100" dist="38100" dir="2700000" algn="tl">
                    <a:srgbClr val="000000">
                      <a:alpha val="43137"/>
                    </a:srgbClr>
                  </a:outerShdw>
                </a:effectLst>
                <a:latin typeface="+mn-lt"/>
                <a:ea typeface="+mn-ea"/>
                <a:cs typeface="Ali-A-Sharif" pitchFamily="2" charset="-78"/>
              </a:rPr>
              <a:t>ي </a:t>
            </a:r>
            <a:r>
              <a:rPr lang="ar-SA" sz="4000" b="1" dirty="0">
                <a:effectLst>
                  <a:outerShdw blurRad="38100" dist="38100" dir="2700000" algn="tl">
                    <a:srgbClr val="000000">
                      <a:alpha val="43137"/>
                    </a:srgbClr>
                  </a:outerShdw>
                </a:effectLst>
                <a:latin typeface="+mn-lt"/>
                <a:ea typeface="+mn-ea"/>
                <a:cs typeface="Ali-A-Sharif" pitchFamily="2" charset="-78"/>
              </a:rPr>
              <a:t>في جامعة (لايبزيج) في ألمانيا لدراسة </a:t>
            </a:r>
            <a:r>
              <a:rPr lang="ar-SA" sz="4000" b="1" dirty="0" smtClean="0">
                <a:effectLst>
                  <a:outerShdw blurRad="38100" dist="38100" dir="2700000" algn="tl">
                    <a:srgbClr val="000000">
                      <a:alpha val="43137"/>
                    </a:srgbClr>
                  </a:outerShdw>
                </a:effectLst>
                <a:latin typeface="+mn-lt"/>
                <a:ea typeface="+mn-ea"/>
                <a:cs typeface="Ali-A-Sharif" pitchFamily="2" charset="-78"/>
              </a:rPr>
              <a:t>الظ</a:t>
            </a:r>
            <a:r>
              <a:rPr lang="ar-IQ" sz="4000" b="1" dirty="0" smtClean="0">
                <a:effectLst>
                  <a:outerShdw blurRad="38100" dist="38100" dir="2700000" algn="tl">
                    <a:srgbClr val="000000">
                      <a:alpha val="43137"/>
                    </a:srgbClr>
                  </a:outerShdw>
                </a:effectLst>
                <a:latin typeface="+mn-lt"/>
                <a:ea typeface="+mn-ea"/>
                <a:cs typeface="Ali-A-Sharif" pitchFamily="2" charset="-78"/>
              </a:rPr>
              <a:t>ّ</a:t>
            </a:r>
            <a:r>
              <a:rPr lang="ar-SA" sz="4000" b="1" dirty="0" smtClean="0">
                <a:effectLst>
                  <a:outerShdw blurRad="38100" dist="38100" dir="2700000" algn="tl">
                    <a:srgbClr val="000000">
                      <a:alpha val="43137"/>
                    </a:srgbClr>
                  </a:outerShdw>
                </a:effectLst>
                <a:latin typeface="+mn-lt"/>
                <a:ea typeface="+mn-ea"/>
                <a:cs typeface="Ali-A-Sharif" pitchFamily="2" charset="-78"/>
              </a:rPr>
              <a:t>واهر الن</a:t>
            </a:r>
            <a:r>
              <a:rPr lang="ar-IQ" sz="4000" b="1" dirty="0" smtClean="0">
                <a:effectLst>
                  <a:outerShdw blurRad="38100" dist="38100" dir="2700000" algn="tl">
                    <a:srgbClr val="000000">
                      <a:alpha val="43137"/>
                    </a:srgbClr>
                  </a:outerShdw>
                </a:effectLst>
                <a:latin typeface="+mn-lt"/>
                <a:ea typeface="+mn-ea"/>
                <a:cs typeface="Ali-A-Sharif" pitchFamily="2" charset="-78"/>
              </a:rPr>
              <a:t>َّ</a:t>
            </a:r>
            <a:r>
              <a:rPr lang="ar-SA" sz="4000" b="1" dirty="0" smtClean="0">
                <a:effectLst>
                  <a:outerShdw blurRad="38100" dist="38100" dir="2700000" algn="tl">
                    <a:srgbClr val="000000">
                      <a:alpha val="43137"/>
                    </a:srgbClr>
                  </a:outerShdw>
                </a:effectLst>
                <a:latin typeface="+mn-lt"/>
                <a:ea typeface="+mn-ea"/>
                <a:cs typeface="Ali-A-Sharif" pitchFamily="2" charset="-78"/>
              </a:rPr>
              <a:t>فسي</a:t>
            </a:r>
            <a:r>
              <a:rPr lang="ar-IQ" sz="4000" b="1" dirty="0" smtClean="0">
                <a:effectLst>
                  <a:outerShdw blurRad="38100" dist="38100" dir="2700000" algn="tl">
                    <a:srgbClr val="000000">
                      <a:alpha val="43137"/>
                    </a:srgbClr>
                  </a:outerShdw>
                </a:effectLst>
                <a:latin typeface="+mn-lt"/>
                <a:ea typeface="+mn-ea"/>
                <a:cs typeface="Ali-A-Sharif" pitchFamily="2" charset="-78"/>
              </a:rPr>
              <a:t>َّ</a:t>
            </a:r>
            <a:r>
              <a:rPr lang="ar-SA" sz="4000" b="1" dirty="0" smtClean="0">
                <a:effectLst>
                  <a:outerShdw blurRad="38100" dist="38100" dir="2700000" algn="tl">
                    <a:srgbClr val="000000">
                      <a:alpha val="43137"/>
                    </a:srgbClr>
                  </a:outerShdw>
                </a:effectLst>
                <a:latin typeface="+mn-lt"/>
                <a:ea typeface="+mn-ea"/>
                <a:cs typeface="Ali-A-Sharif" pitchFamily="2" charset="-78"/>
              </a:rPr>
              <a:t>ة </a:t>
            </a:r>
            <a:r>
              <a:rPr lang="ar-SA" sz="4000" b="1" dirty="0">
                <a:effectLst>
                  <a:outerShdw blurRad="38100" dist="38100" dir="2700000" algn="tl">
                    <a:srgbClr val="000000">
                      <a:alpha val="43137"/>
                    </a:srgbClr>
                  </a:outerShdw>
                </a:effectLst>
                <a:latin typeface="+mn-lt"/>
                <a:ea typeface="+mn-ea"/>
                <a:cs typeface="Ali-A-Sharif" pitchFamily="2" charset="-78"/>
              </a:rPr>
              <a:t>دراسة </a:t>
            </a:r>
            <a:r>
              <a:rPr lang="ar-SA" sz="4000" b="1" dirty="0" smtClean="0">
                <a:effectLst>
                  <a:outerShdw blurRad="38100" dist="38100" dir="2700000" algn="tl">
                    <a:srgbClr val="000000">
                      <a:alpha val="43137"/>
                    </a:srgbClr>
                  </a:outerShdw>
                </a:effectLst>
                <a:latin typeface="+mn-lt"/>
                <a:ea typeface="+mn-ea"/>
                <a:cs typeface="Ali-A-Sharif" pitchFamily="2" charset="-78"/>
              </a:rPr>
              <a:t>علمي</a:t>
            </a:r>
            <a:r>
              <a:rPr lang="ar-IQ" sz="4000" b="1" dirty="0" smtClean="0">
                <a:effectLst>
                  <a:outerShdw blurRad="38100" dist="38100" dir="2700000" algn="tl">
                    <a:srgbClr val="000000">
                      <a:alpha val="43137"/>
                    </a:srgbClr>
                  </a:outerShdw>
                </a:effectLst>
                <a:latin typeface="+mn-lt"/>
                <a:ea typeface="+mn-ea"/>
                <a:cs typeface="Ali-A-Sharif" pitchFamily="2" charset="-78"/>
              </a:rPr>
              <a:t>َّ</a:t>
            </a:r>
            <a:r>
              <a:rPr lang="ar-SA" sz="4000" b="1" dirty="0" smtClean="0">
                <a:effectLst>
                  <a:outerShdw blurRad="38100" dist="38100" dir="2700000" algn="tl">
                    <a:srgbClr val="000000">
                      <a:alpha val="43137"/>
                    </a:srgbClr>
                  </a:outerShdw>
                </a:effectLst>
                <a:latin typeface="+mn-lt"/>
                <a:ea typeface="+mn-ea"/>
                <a:cs typeface="Ali-A-Sharif" pitchFamily="2" charset="-78"/>
              </a:rPr>
              <a:t>ة منظ</a:t>
            </a:r>
            <a:r>
              <a:rPr lang="ar-IQ" sz="4000" b="1" dirty="0" smtClean="0">
                <a:effectLst>
                  <a:outerShdw blurRad="38100" dist="38100" dir="2700000" algn="tl">
                    <a:srgbClr val="000000">
                      <a:alpha val="43137"/>
                    </a:srgbClr>
                  </a:outerShdw>
                </a:effectLst>
                <a:latin typeface="+mn-lt"/>
                <a:ea typeface="+mn-ea"/>
                <a:cs typeface="Ali-A-Sharif" pitchFamily="2" charset="-78"/>
              </a:rPr>
              <a:t>ّ</a:t>
            </a:r>
            <a:r>
              <a:rPr lang="ar-SA" sz="4000" b="1" dirty="0" smtClean="0">
                <a:effectLst>
                  <a:outerShdw blurRad="38100" dist="38100" dir="2700000" algn="tl">
                    <a:srgbClr val="000000">
                      <a:alpha val="43137"/>
                    </a:srgbClr>
                  </a:outerShdw>
                </a:effectLst>
                <a:latin typeface="+mn-lt"/>
                <a:ea typeface="+mn-ea"/>
                <a:cs typeface="Ali-A-Sharif" pitchFamily="2" charset="-78"/>
              </a:rPr>
              <a:t>مة </a:t>
            </a:r>
            <a:r>
              <a:rPr lang="ar-SA" sz="4000" b="1" dirty="0">
                <a:effectLst>
                  <a:outerShdw blurRad="38100" dist="38100" dir="2700000" algn="tl">
                    <a:srgbClr val="000000">
                      <a:alpha val="43137"/>
                    </a:srgbClr>
                  </a:outerShdw>
                </a:effectLst>
                <a:latin typeface="+mn-lt"/>
                <a:ea typeface="+mn-ea"/>
                <a:cs typeface="Ali-A-Sharif" pitchFamily="2" charset="-78"/>
              </a:rPr>
              <a:t>باستخدام المنهج العلمي شأنه في ذلك شأن العلوم </a:t>
            </a:r>
            <a:r>
              <a:rPr lang="ar-SA" sz="4000" b="1" dirty="0" smtClean="0">
                <a:effectLst>
                  <a:outerShdw blurRad="38100" dist="38100" dir="2700000" algn="tl">
                    <a:srgbClr val="000000">
                      <a:alpha val="43137"/>
                    </a:srgbClr>
                  </a:outerShdw>
                </a:effectLst>
                <a:latin typeface="+mn-lt"/>
                <a:ea typeface="+mn-ea"/>
                <a:cs typeface="Ali-A-Sharif" pitchFamily="2" charset="-78"/>
              </a:rPr>
              <a:t>الط</a:t>
            </a:r>
            <a:r>
              <a:rPr lang="ar-IQ" sz="4000" b="1" dirty="0" smtClean="0">
                <a:effectLst>
                  <a:outerShdw blurRad="38100" dist="38100" dir="2700000" algn="tl">
                    <a:srgbClr val="000000">
                      <a:alpha val="43137"/>
                    </a:srgbClr>
                  </a:outerShdw>
                </a:effectLst>
                <a:latin typeface="+mn-lt"/>
                <a:ea typeface="+mn-ea"/>
                <a:cs typeface="Ali-A-Sharif" pitchFamily="2" charset="-78"/>
              </a:rPr>
              <a:t>ّ</a:t>
            </a:r>
            <a:r>
              <a:rPr lang="ar-SA" sz="4000" b="1" dirty="0" smtClean="0">
                <a:effectLst>
                  <a:outerShdw blurRad="38100" dist="38100" dir="2700000" algn="tl">
                    <a:srgbClr val="000000">
                      <a:alpha val="43137"/>
                    </a:srgbClr>
                  </a:outerShdw>
                </a:effectLst>
                <a:latin typeface="+mn-lt"/>
                <a:ea typeface="+mn-ea"/>
                <a:cs typeface="Ali-A-Sharif" pitchFamily="2" charset="-78"/>
              </a:rPr>
              <a:t>بيعي</a:t>
            </a:r>
            <a:r>
              <a:rPr lang="ar-IQ" sz="4000" b="1" dirty="0" smtClean="0">
                <a:effectLst>
                  <a:outerShdw blurRad="38100" dist="38100" dir="2700000" algn="tl">
                    <a:srgbClr val="000000">
                      <a:alpha val="43137"/>
                    </a:srgbClr>
                  </a:outerShdw>
                </a:effectLst>
                <a:latin typeface="+mn-lt"/>
                <a:ea typeface="+mn-ea"/>
                <a:cs typeface="Ali-A-Sharif" pitchFamily="2" charset="-78"/>
              </a:rPr>
              <a:t>َّ</a:t>
            </a:r>
            <a:r>
              <a:rPr lang="ar-SA" sz="4000" b="1" dirty="0" smtClean="0">
                <a:effectLst>
                  <a:outerShdw blurRad="38100" dist="38100" dir="2700000" algn="tl">
                    <a:srgbClr val="000000">
                      <a:alpha val="43137"/>
                    </a:srgbClr>
                  </a:outerShdw>
                </a:effectLst>
                <a:latin typeface="+mn-lt"/>
                <a:ea typeface="+mn-ea"/>
                <a:cs typeface="Ali-A-Sharif" pitchFamily="2" charset="-78"/>
              </a:rPr>
              <a:t>ة </a:t>
            </a:r>
            <a:r>
              <a:rPr lang="ar-SA" sz="4000" b="1" dirty="0">
                <a:effectLst>
                  <a:outerShdw blurRad="38100" dist="38100" dir="2700000" algn="tl">
                    <a:srgbClr val="000000">
                      <a:alpha val="43137"/>
                    </a:srgbClr>
                  </a:outerShdw>
                </a:effectLst>
                <a:latin typeface="+mn-lt"/>
                <a:ea typeface="+mn-ea"/>
                <a:cs typeface="Ali-A-Sharif" pitchFamily="2" charset="-78"/>
              </a:rPr>
              <a:t>له أهدافه ومجالاته </a:t>
            </a:r>
            <a:r>
              <a:rPr lang="ar-SA" sz="4000" b="1" dirty="0" smtClean="0">
                <a:effectLst>
                  <a:outerShdw blurRad="38100" dist="38100" dir="2700000" algn="tl">
                    <a:srgbClr val="000000">
                      <a:alpha val="43137"/>
                    </a:srgbClr>
                  </a:outerShdw>
                </a:effectLst>
                <a:latin typeface="+mn-lt"/>
                <a:ea typeface="+mn-ea"/>
                <a:cs typeface="Ali-A-Sharif" pitchFamily="2" charset="-78"/>
              </a:rPr>
              <a:t>المختلفة</a:t>
            </a:r>
            <a:r>
              <a:rPr lang="ar-IQ" sz="4000" b="1" dirty="0" smtClean="0">
                <a:effectLst>
                  <a:outerShdw blurRad="38100" dist="38100" dir="2700000" algn="tl">
                    <a:srgbClr val="000000">
                      <a:alpha val="43137"/>
                    </a:srgbClr>
                  </a:outerShdw>
                </a:effectLst>
                <a:latin typeface="+mn-lt"/>
                <a:ea typeface="+mn-ea"/>
                <a:cs typeface="Ali-A-Sharif" pitchFamily="2" charset="-78"/>
              </a:rPr>
              <a:t> .</a:t>
            </a:r>
            <a:endParaRPr lang="en-US" sz="4000" b="1" dirty="0">
              <a:effectLst>
                <a:outerShdw blurRad="38100" dist="38100" dir="2700000" algn="tl">
                  <a:srgbClr val="000000">
                    <a:alpha val="43137"/>
                  </a:srgbClr>
                </a:outerShdw>
              </a:effectLst>
              <a:latin typeface="+mn-lt"/>
              <a:ea typeface="+mn-ea"/>
              <a:cs typeface="Ali-A-Sharif" pitchFamily="2" charset="-78"/>
            </a:endParaRPr>
          </a:p>
        </p:txBody>
      </p:sp>
    </p:spTree>
    <p:extLst>
      <p:ext uri="{BB962C8B-B14F-4D97-AF65-F5344CB8AC3E}">
        <p14:creationId xmlns:p14="http://schemas.microsoft.com/office/powerpoint/2010/main" val="2251450096"/>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Title 3"/>
          <p:cNvSpPr>
            <a:spLocks noGrp="1"/>
          </p:cNvSpPr>
          <p:nvPr>
            <p:ph type="title"/>
          </p:nvPr>
        </p:nvSpPr>
        <p:spPr>
          <a:xfrm>
            <a:off x="193964" y="152401"/>
            <a:ext cx="11845636" cy="6533408"/>
          </a:xfrm>
        </p:spPr>
        <p:txBody>
          <a:bodyPr>
            <a:noAutofit/>
          </a:bodyPr>
          <a:lstStyle/>
          <a:p>
            <a:pPr algn="r" rtl="1">
              <a:lnSpc>
                <a:spcPct val="150000"/>
              </a:lnSpc>
            </a:pPr>
            <a:r>
              <a:rPr lang="ar-SA" sz="3600" b="1" dirty="0">
                <a:effectLst>
                  <a:outerShdw blurRad="38100" dist="38100" dir="2700000" algn="tl">
                    <a:srgbClr val="000000">
                      <a:alpha val="43137"/>
                    </a:srgbClr>
                  </a:outerShdw>
                </a:effectLst>
                <a:latin typeface="+mn-lt"/>
                <a:ea typeface="+mn-ea"/>
                <a:cs typeface="Ali-A-Sharif" pitchFamily="2" charset="-78"/>
              </a:rPr>
              <a:t>علم النّفس هو دراسة </a:t>
            </a:r>
            <a:r>
              <a:rPr lang="ar-SA" sz="3600" b="1" dirty="0" smtClean="0">
                <a:effectLst>
                  <a:outerShdw blurRad="38100" dist="38100" dir="2700000" algn="tl">
                    <a:srgbClr val="000000">
                      <a:alpha val="43137"/>
                    </a:srgbClr>
                  </a:outerShdw>
                </a:effectLst>
                <a:latin typeface="+mn-lt"/>
                <a:ea typeface="+mn-ea"/>
                <a:cs typeface="Ali-A-Sharif" pitchFamily="2" charset="-78"/>
              </a:rPr>
              <a:t>الس</a:t>
            </a:r>
            <a:r>
              <a:rPr lang="ar-IQ" sz="3600" b="1" dirty="0" smtClean="0">
                <a:effectLst>
                  <a:outerShdw blurRad="38100" dist="38100" dir="2700000" algn="tl">
                    <a:srgbClr val="000000">
                      <a:alpha val="43137"/>
                    </a:srgbClr>
                  </a:outerShdw>
                </a:effectLst>
                <a:latin typeface="+mn-lt"/>
                <a:ea typeface="+mn-ea"/>
                <a:cs typeface="Ali-A-Sharif" pitchFamily="2" charset="-78"/>
              </a:rPr>
              <a:t>ُّ</a:t>
            </a:r>
            <a:r>
              <a:rPr lang="ar-SA" sz="3600" b="1" dirty="0" smtClean="0">
                <a:effectLst>
                  <a:outerShdw blurRad="38100" dist="38100" dir="2700000" algn="tl">
                    <a:srgbClr val="000000">
                      <a:alpha val="43137"/>
                    </a:srgbClr>
                  </a:outerShdw>
                </a:effectLst>
                <a:latin typeface="+mn-lt"/>
                <a:ea typeface="+mn-ea"/>
                <a:cs typeface="Ali-A-Sharif" pitchFamily="2" charset="-78"/>
              </a:rPr>
              <a:t>لوك</a:t>
            </a:r>
            <a:r>
              <a:rPr lang="ar-IQ" sz="3600" b="1" dirty="0" smtClean="0">
                <a:effectLst>
                  <a:outerShdw blurRad="38100" dist="38100" dir="2700000" algn="tl">
                    <a:srgbClr val="000000">
                      <a:alpha val="43137"/>
                    </a:srgbClr>
                  </a:outerShdw>
                </a:effectLst>
                <a:latin typeface="+mn-lt"/>
                <a:ea typeface="+mn-ea"/>
                <a:cs typeface="Ali-A-Sharif" pitchFamily="2" charset="-78"/>
              </a:rPr>
              <a:t> </a:t>
            </a:r>
            <a:r>
              <a:rPr lang="ar-SA" sz="3600" b="1" dirty="0" smtClean="0">
                <a:effectLst>
                  <a:outerShdw blurRad="38100" dist="38100" dir="2700000" algn="tl">
                    <a:srgbClr val="000000">
                      <a:alpha val="43137"/>
                    </a:srgbClr>
                  </a:outerShdw>
                </a:effectLst>
                <a:latin typeface="+mn-lt"/>
                <a:ea typeface="+mn-ea"/>
                <a:cs typeface="Ali-A-Sharif" pitchFamily="2" charset="-78"/>
              </a:rPr>
              <a:t>، والس</a:t>
            </a:r>
            <a:r>
              <a:rPr lang="ar-IQ" sz="3600" b="1" dirty="0" smtClean="0">
                <a:effectLst>
                  <a:outerShdw blurRad="38100" dist="38100" dir="2700000" algn="tl">
                    <a:srgbClr val="000000">
                      <a:alpha val="43137"/>
                    </a:srgbClr>
                  </a:outerShdw>
                </a:effectLst>
                <a:latin typeface="+mn-lt"/>
                <a:ea typeface="+mn-ea"/>
                <a:cs typeface="Ali-A-Sharif" pitchFamily="2" charset="-78"/>
              </a:rPr>
              <a:t>ُّ</a:t>
            </a:r>
            <a:r>
              <a:rPr lang="ar-SA" sz="3600" b="1" dirty="0" smtClean="0">
                <a:effectLst>
                  <a:outerShdw blurRad="38100" dist="38100" dir="2700000" algn="tl">
                    <a:srgbClr val="000000">
                      <a:alpha val="43137"/>
                    </a:srgbClr>
                  </a:outerShdw>
                </a:effectLst>
                <a:latin typeface="+mn-lt"/>
                <a:ea typeface="+mn-ea"/>
                <a:cs typeface="Ali-A-Sharif" pitchFamily="2" charset="-78"/>
              </a:rPr>
              <a:t>لوك </a:t>
            </a:r>
            <a:r>
              <a:rPr lang="ar-SA" sz="3600" b="1" dirty="0">
                <a:effectLst>
                  <a:outerShdw blurRad="38100" dist="38100" dir="2700000" algn="tl">
                    <a:srgbClr val="000000">
                      <a:alpha val="43137"/>
                    </a:srgbClr>
                  </a:outerShdw>
                </a:effectLst>
                <a:latin typeface="+mn-lt"/>
                <a:ea typeface="+mn-ea"/>
                <a:cs typeface="Ali-A-Sharif" pitchFamily="2" charset="-78"/>
              </a:rPr>
              <a:t>هو مجموع أفعال الكائن "</a:t>
            </a:r>
            <a:r>
              <a:rPr lang="en-US" sz="3600" b="1" dirty="0">
                <a:effectLst>
                  <a:outerShdw blurRad="38100" dist="38100" dir="2700000" algn="tl">
                    <a:srgbClr val="000000">
                      <a:alpha val="43137"/>
                    </a:srgbClr>
                  </a:outerShdw>
                </a:effectLst>
                <a:latin typeface="+mn-lt"/>
                <a:ea typeface="+mn-ea"/>
                <a:cs typeface="Ali-A-Sharif" pitchFamily="2" charset="-78"/>
              </a:rPr>
              <a:t>Organism</a:t>
            </a:r>
            <a:r>
              <a:rPr lang="ar-SA" sz="3600" b="1" dirty="0">
                <a:effectLst>
                  <a:outerShdw blurRad="38100" dist="38100" dir="2700000" algn="tl">
                    <a:srgbClr val="000000">
                      <a:alpha val="43137"/>
                    </a:srgbClr>
                  </a:outerShdw>
                </a:effectLst>
                <a:latin typeface="+mn-lt"/>
                <a:ea typeface="+mn-ea"/>
                <a:cs typeface="Ali-A-Sharif" pitchFamily="2" charset="-78"/>
              </a:rPr>
              <a:t>" </a:t>
            </a:r>
            <a:r>
              <a:rPr lang="ar-SA" sz="3600" b="1" dirty="0" smtClean="0">
                <a:effectLst>
                  <a:outerShdw blurRad="38100" dist="38100" dir="2700000" algn="tl">
                    <a:srgbClr val="000000">
                      <a:alpha val="43137"/>
                    </a:srgbClr>
                  </a:outerShdw>
                </a:effectLst>
                <a:latin typeface="+mn-lt"/>
                <a:ea typeface="+mn-ea"/>
                <a:cs typeface="Ali-A-Sharif" pitchFamily="2" charset="-78"/>
              </a:rPr>
              <a:t>الداخلي</a:t>
            </a:r>
            <a:r>
              <a:rPr lang="ar-IQ" sz="3600" b="1" dirty="0" smtClean="0">
                <a:effectLst>
                  <a:outerShdw blurRad="38100" dist="38100" dir="2700000" algn="tl">
                    <a:srgbClr val="000000">
                      <a:alpha val="43137"/>
                    </a:srgbClr>
                  </a:outerShdw>
                </a:effectLst>
                <a:latin typeface="+mn-lt"/>
                <a:ea typeface="+mn-ea"/>
                <a:cs typeface="Ali-A-Sharif" pitchFamily="2" charset="-78"/>
              </a:rPr>
              <a:t>َّ</a:t>
            </a:r>
            <a:r>
              <a:rPr lang="ar-SA" sz="3600" b="1" dirty="0" smtClean="0">
                <a:effectLst>
                  <a:outerShdw blurRad="38100" dist="38100" dir="2700000" algn="tl">
                    <a:srgbClr val="000000">
                      <a:alpha val="43137"/>
                    </a:srgbClr>
                  </a:outerShdw>
                </a:effectLst>
                <a:latin typeface="+mn-lt"/>
                <a:ea typeface="+mn-ea"/>
                <a:cs typeface="Ali-A-Sharif" pitchFamily="2" charset="-78"/>
              </a:rPr>
              <a:t>ة والخارجي</a:t>
            </a:r>
            <a:r>
              <a:rPr lang="ar-IQ" sz="3600" b="1" dirty="0" smtClean="0">
                <a:effectLst>
                  <a:outerShdw blurRad="38100" dist="38100" dir="2700000" algn="tl">
                    <a:srgbClr val="000000">
                      <a:alpha val="43137"/>
                    </a:srgbClr>
                  </a:outerShdw>
                </a:effectLst>
                <a:latin typeface="+mn-lt"/>
                <a:ea typeface="+mn-ea"/>
                <a:cs typeface="Ali-A-Sharif" pitchFamily="2" charset="-78"/>
              </a:rPr>
              <a:t>َّ</a:t>
            </a:r>
            <a:r>
              <a:rPr lang="ar-SA" sz="3600" b="1" dirty="0" smtClean="0">
                <a:effectLst>
                  <a:outerShdw blurRad="38100" dist="38100" dir="2700000" algn="tl">
                    <a:srgbClr val="000000">
                      <a:alpha val="43137"/>
                    </a:srgbClr>
                  </a:outerShdw>
                </a:effectLst>
                <a:latin typeface="+mn-lt"/>
                <a:ea typeface="+mn-ea"/>
                <a:cs typeface="Ali-A-Sharif" pitchFamily="2" charset="-78"/>
              </a:rPr>
              <a:t>ة</a:t>
            </a:r>
            <a:r>
              <a:rPr lang="ar-IQ" sz="3600" b="1" dirty="0" smtClean="0">
                <a:effectLst>
                  <a:outerShdw blurRad="38100" dist="38100" dir="2700000" algn="tl">
                    <a:srgbClr val="000000">
                      <a:alpha val="43137"/>
                    </a:srgbClr>
                  </a:outerShdw>
                </a:effectLst>
                <a:latin typeface="+mn-lt"/>
                <a:ea typeface="+mn-ea"/>
                <a:cs typeface="Ali-A-Sharif" pitchFamily="2" charset="-78"/>
              </a:rPr>
              <a:t> </a:t>
            </a:r>
            <a:r>
              <a:rPr lang="ar-SA" sz="3600" b="1" dirty="0" smtClean="0">
                <a:effectLst>
                  <a:outerShdw blurRad="38100" dist="38100" dir="2700000" algn="tl">
                    <a:srgbClr val="000000">
                      <a:alpha val="43137"/>
                    </a:srgbClr>
                  </a:outerShdw>
                </a:effectLst>
                <a:latin typeface="+mn-lt"/>
                <a:ea typeface="+mn-ea"/>
                <a:cs typeface="Ali-A-Sharif" pitchFamily="2" charset="-78"/>
              </a:rPr>
              <a:t>، </a:t>
            </a:r>
            <a:r>
              <a:rPr lang="ar-SA" sz="3600" b="1" dirty="0">
                <a:effectLst>
                  <a:outerShdw blurRad="38100" dist="38100" dir="2700000" algn="tl">
                    <a:srgbClr val="000000">
                      <a:alpha val="43137"/>
                    </a:srgbClr>
                  </a:outerShdw>
                </a:effectLst>
                <a:latin typeface="+mn-lt"/>
                <a:ea typeface="+mn-ea"/>
                <a:cs typeface="Ali-A-Sharif" pitchFamily="2" charset="-78"/>
              </a:rPr>
              <a:t>وينقسم إلى </a:t>
            </a:r>
            <a:r>
              <a:rPr lang="ar-SA" sz="3600" b="1" dirty="0" smtClean="0">
                <a:effectLst>
                  <a:outerShdw blurRad="38100" dist="38100" dir="2700000" algn="tl">
                    <a:srgbClr val="000000">
                      <a:alpha val="43137"/>
                    </a:srgbClr>
                  </a:outerShdw>
                </a:effectLst>
                <a:latin typeface="+mn-lt"/>
                <a:ea typeface="+mn-ea"/>
                <a:cs typeface="Ali-A-Sharif" pitchFamily="2" charset="-78"/>
              </a:rPr>
              <a:t>قسمين</a:t>
            </a:r>
            <a:r>
              <a:rPr lang="ar-IQ" sz="3600" b="1" dirty="0" smtClean="0">
                <a:effectLst>
                  <a:outerShdw blurRad="38100" dist="38100" dir="2700000" algn="tl">
                    <a:srgbClr val="000000">
                      <a:alpha val="43137"/>
                    </a:srgbClr>
                  </a:outerShdw>
                </a:effectLst>
                <a:latin typeface="+mn-lt"/>
                <a:ea typeface="+mn-ea"/>
                <a:cs typeface="Ali-A-Sharif" pitchFamily="2" charset="-78"/>
              </a:rPr>
              <a:t> </a:t>
            </a:r>
            <a:r>
              <a:rPr lang="ar-SA" sz="3600" b="1" dirty="0" smtClean="0">
                <a:effectLst>
                  <a:outerShdw blurRad="38100" dist="38100" dir="2700000" algn="tl">
                    <a:srgbClr val="000000">
                      <a:alpha val="43137"/>
                    </a:srgbClr>
                  </a:outerShdw>
                </a:effectLst>
                <a:latin typeface="+mn-lt"/>
                <a:ea typeface="+mn-ea"/>
                <a:cs typeface="Ali-A-Sharif" pitchFamily="2" charset="-78"/>
              </a:rPr>
              <a:t>: </a:t>
            </a:r>
            <a:r>
              <a:rPr lang="en-US" sz="3600" b="1" dirty="0">
                <a:effectLst>
                  <a:outerShdw blurRad="38100" dist="38100" dir="2700000" algn="tl">
                    <a:srgbClr val="000000">
                      <a:alpha val="43137"/>
                    </a:srgbClr>
                  </a:outerShdw>
                </a:effectLst>
                <a:latin typeface="+mn-lt"/>
                <a:ea typeface="+mn-ea"/>
                <a:cs typeface="Ali-A-Sharif" pitchFamily="2" charset="-78"/>
              </a:rPr>
              <a:t/>
            </a:r>
            <a:br>
              <a:rPr lang="en-US" sz="3600" b="1" dirty="0">
                <a:effectLst>
                  <a:outerShdw blurRad="38100" dist="38100" dir="2700000" algn="tl">
                    <a:srgbClr val="000000">
                      <a:alpha val="43137"/>
                    </a:srgbClr>
                  </a:outerShdw>
                </a:effectLst>
                <a:latin typeface="+mn-lt"/>
                <a:ea typeface="+mn-ea"/>
                <a:cs typeface="Ali-A-Sharif" pitchFamily="2" charset="-78"/>
              </a:rPr>
            </a:br>
            <a:r>
              <a:rPr lang="ar-IQ" sz="3600" b="1" dirty="0" smtClean="0">
                <a:effectLst>
                  <a:outerShdw blurRad="38100" dist="38100" dir="2700000" algn="tl">
                    <a:srgbClr val="000000">
                      <a:alpha val="43137"/>
                    </a:srgbClr>
                  </a:outerShdw>
                </a:effectLst>
                <a:latin typeface="+mn-lt"/>
                <a:ea typeface="+mn-ea"/>
                <a:cs typeface="Ali-A-Sharif" pitchFamily="2" charset="-78"/>
              </a:rPr>
              <a:t>               </a:t>
            </a:r>
            <a:r>
              <a:rPr lang="ar-SA" sz="3600"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الس</a:t>
            </a:r>
            <a:r>
              <a:rPr lang="ar-IQ" sz="3600"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a:t>
            </a:r>
            <a:r>
              <a:rPr lang="ar-SA" sz="3600"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لوك </a:t>
            </a:r>
            <a:r>
              <a:rPr lang="ar-SA" sz="3600" b="1" dirty="0">
                <a:solidFill>
                  <a:srgbClr val="FF0000"/>
                </a:solidFill>
                <a:effectLst>
                  <a:outerShdw blurRad="38100" dist="38100" dir="2700000" algn="tl">
                    <a:srgbClr val="000000">
                      <a:alpha val="43137"/>
                    </a:srgbClr>
                  </a:outerShdw>
                </a:effectLst>
                <a:latin typeface="+mn-lt"/>
                <a:ea typeface="+mn-ea"/>
                <a:cs typeface="Ali-A-Sharif" pitchFamily="2" charset="-78"/>
              </a:rPr>
              <a:t>الملاحظ (</a:t>
            </a:r>
            <a:r>
              <a:rPr lang="en-US" sz="3600" b="1" dirty="0">
                <a:solidFill>
                  <a:srgbClr val="FF0000"/>
                </a:solidFill>
                <a:effectLst>
                  <a:outerShdw blurRad="38100" dist="38100" dir="2700000" algn="tl">
                    <a:srgbClr val="000000">
                      <a:alpha val="43137"/>
                    </a:srgbClr>
                  </a:outerShdw>
                </a:effectLst>
                <a:latin typeface="+mn-lt"/>
                <a:ea typeface="+mn-ea"/>
                <a:cs typeface="Ali-A-Sharif" pitchFamily="2" charset="-78"/>
              </a:rPr>
              <a:t>Overt</a:t>
            </a:r>
            <a:r>
              <a:rPr lang="ar-SA" sz="3600" b="1" dirty="0">
                <a:solidFill>
                  <a:srgbClr val="FF0000"/>
                </a:solidFill>
                <a:effectLst>
                  <a:outerShdw blurRad="38100" dist="38100" dir="2700000" algn="tl">
                    <a:srgbClr val="000000">
                      <a:alpha val="43137"/>
                    </a:srgbClr>
                  </a:outerShdw>
                </a:effectLst>
                <a:latin typeface="+mn-lt"/>
                <a:ea typeface="+mn-ea"/>
                <a:cs typeface="Ali-A-Sharif" pitchFamily="2" charset="-78"/>
              </a:rPr>
              <a:t>)     </a:t>
            </a:r>
            <a:r>
              <a:rPr lang="ar-SA" sz="3600"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  </a:t>
            </a:r>
            <a:r>
              <a:rPr lang="ar-SA" sz="3600" b="1" dirty="0">
                <a:solidFill>
                  <a:srgbClr val="FF0000"/>
                </a:solidFill>
                <a:effectLst>
                  <a:outerShdw blurRad="38100" dist="38100" dir="2700000" algn="tl">
                    <a:srgbClr val="000000">
                      <a:alpha val="43137"/>
                    </a:srgbClr>
                  </a:outerShdw>
                </a:effectLst>
                <a:latin typeface="+mn-lt"/>
                <a:ea typeface="+mn-ea"/>
                <a:cs typeface="Ali-A-Sharif" pitchFamily="2" charset="-78"/>
              </a:rPr>
              <a:t>-      </a:t>
            </a:r>
            <a:r>
              <a:rPr lang="ar-SA" sz="3600"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والس</a:t>
            </a:r>
            <a:r>
              <a:rPr lang="ar-IQ" sz="3600"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a:t>
            </a:r>
            <a:r>
              <a:rPr lang="ar-SA" sz="3600"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لوك </a:t>
            </a:r>
            <a:r>
              <a:rPr lang="ar-SA" sz="3600" b="1" dirty="0">
                <a:solidFill>
                  <a:srgbClr val="FF0000"/>
                </a:solidFill>
                <a:effectLst>
                  <a:outerShdw blurRad="38100" dist="38100" dir="2700000" algn="tl">
                    <a:srgbClr val="000000">
                      <a:alpha val="43137"/>
                    </a:srgbClr>
                  </a:outerShdw>
                </a:effectLst>
                <a:latin typeface="+mn-lt"/>
                <a:ea typeface="+mn-ea"/>
                <a:cs typeface="Ali-A-Sharif" pitchFamily="2" charset="-78"/>
              </a:rPr>
              <a:t>غير الملاحظ (</a:t>
            </a:r>
            <a:r>
              <a:rPr lang="en-US" sz="3600" b="1" dirty="0">
                <a:solidFill>
                  <a:srgbClr val="FF0000"/>
                </a:solidFill>
                <a:effectLst>
                  <a:outerShdw blurRad="38100" dist="38100" dir="2700000" algn="tl">
                    <a:srgbClr val="000000">
                      <a:alpha val="43137"/>
                    </a:srgbClr>
                  </a:outerShdw>
                </a:effectLst>
                <a:latin typeface="+mn-lt"/>
                <a:ea typeface="+mn-ea"/>
                <a:cs typeface="Ali-A-Sharif" pitchFamily="2" charset="-78"/>
              </a:rPr>
              <a:t>Covert</a:t>
            </a:r>
            <a:r>
              <a:rPr lang="ar-SA" sz="3600" b="1" dirty="0">
                <a:solidFill>
                  <a:srgbClr val="FF0000"/>
                </a:solidFill>
                <a:effectLst>
                  <a:outerShdw blurRad="38100" dist="38100" dir="2700000" algn="tl">
                    <a:srgbClr val="000000">
                      <a:alpha val="43137"/>
                    </a:srgbClr>
                  </a:outerShdw>
                </a:effectLst>
                <a:latin typeface="+mn-lt"/>
                <a:ea typeface="+mn-ea"/>
                <a:cs typeface="Ali-A-Sharif" pitchFamily="2" charset="-78"/>
              </a:rPr>
              <a:t>).</a:t>
            </a:r>
            <a:r>
              <a:rPr lang="en-US" sz="3600" b="1" dirty="0">
                <a:effectLst>
                  <a:outerShdw blurRad="38100" dist="38100" dir="2700000" algn="tl">
                    <a:srgbClr val="000000">
                      <a:alpha val="43137"/>
                    </a:srgbClr>
                  </a:outerShdw>
                </a:effectLst>
                <a:latin typeface="+mn-lt"/>
                <a:ea typeface="+mn-ea"/>
                <a:cs typeface="Ali-A-Sharif" pitchFamily="2" charset="-78"/>
              </a:rPr>
              <a:t/>
            </a:r>
            <a:br>
              <a:rPr lang="en-US" sz="3600" b="1" dirty="0">
                <a:effectLst>
                  <a:outerShdw blurRad="38100" dist="38100" dir="2700000" algn="tl">
                    <a:srgbClr val="000000">
                      <a:alpha val="43137"/>
                    </a:srgbClr>
                  </a:outerShdw>
                </a:effectLst>
                <a:latin typeface="+mn-lt"/>
                <a:ea typeface="+mn-ea"/>
                <a:cs typeface="Ali-A-Sharif" pitchFamily="2" charset="-78"/>
              </a:rPr>
            </a:br>
            <a:r>
              <a:rPr lang="ar-SA" sz="4000"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الس</a:t>
            </a:r>
            <a:r>
              <a:rPr lang="ar-IQ" sz="4000"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a:t>
            </a:r>
            <a:r>
              <a:rPr lang="ar-SA" sz="4000"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لوك </a:t>
            </a:r>
            <a:r>
              <a:rPr lang="ar-SA" sz="4000" b="1" dirty="0">
                <a:solidFill>
                  <a:srgbClr val="FF0000"/>
                </a:solidFill>
                <a:effectLst>
                  <a:outerShdw blurRad="38100" dist="38100" dir="2700000" algn="tl">
                    <a:srgbClr val="000000">
                      <a:alpha val="43137"/>
                    </a:srgbClr>
                  </a:outerShdw>
                </a:effectLst>
                <a:latin typeface="+mn-lt"/>
                <a:ea typeface="+mn-ea"/>
                <a:cs typeface="Ali-A-Sharif" pitchFamily="2" charset="-78"/>
              </a:rPr>
              <a:t>الملاحظ: </a:t>
            </a:r>
            <a:r>
              <a:rPr lang="ar-SA" sz="3600" b="1" dirty="0">
                <a:effectLst>
                  <a:outerShdw blurRad="38100" dist="38100" dir="2700000" algn="tl">
                    <a:srgbClr val="000000">
                      <a:alpha val="43137"/>
                    </a:srgbClr>
                  </a:outerShdw>
                </a:effectLst>
                <a:latin typeface="+mn-lt"/>
                <a:ea typeface="+mn-ea"/>
                <a:cs typeface="Ali-A-Sharif" pitchFamily="2" charset="-78"/>
              </a:rPr>
              <a:t>يمكن </a:t>
            </a:r>
            <a:r>
              <a:rPr lang="ar-SA" sz="3600" b="1" dirty="0" smtClean="0">
                <a:effectLst>
                  <a:outerShdw blurRad="38100" dist="38100" dir="2700000" algn="tl">
                    <a:srgbClr val="000000">
                      <a:alpha val="43137"/>
                    </a:srgbClr>
                  </a:outerShdw>
                </a:effectLst>
                <a:latin typeface="+mn-lt"/>
                <a:ea typeface="+mn-ea"/>
                <a:cs typeface="Ali-A-Sharif" pitchFamily="2" charset="-78"/>
              </a:rPr>
              <a:t>الت</a:t>
            </a:r>
            <a:r>
              <a:rPr lang="ar-IQ" sz="3600" b="1" dirty="0" smtClean="0">
                <a:effectLst>
                  <a:outerShdw blurRad="38100" dist="38100" dir="2700000" algn="tl">
                    <a:srgbClr val="000000">
                      <a:alpha val="43137"/>
                    </a:srgbClr>
                  </a:outerShdw>
                </a:effectLst>
                <a:latin typeface="+mn-lt"/>
                <a:ea typeface="+mn-ea"/>
                <a:cs typeface="Ali-A-Sharif" pitchFamily="2" charset="-78"/>
              </a:rPr>
              <a:t>َّ</a:t>
            </a:r>
            <a:r>
              <a:rPr lang="ar-SA" sz="3600" b="1" dirty="0" smtClean="0">
                <a:effectLst>
                  <a:outerShdw blurRad="38100" dist="38100" dir="2700000" algn="tl">
                    <a:srgbClr val="000000">
                      <a:alpha val="43137"/>
                    </a:srgbClr>
                  </a:outerShdw>
                </a:effectLst>
                <a:latin typeface="+mn-lt"/>
                <a:ea typeface="+mn-ea"/>
                <a:cs typeface="Ali-A-Sharif" pitchFamily="2" charset="-78"/>
              </a:rPr>
              <a:t>عر</a:t>
            </a:r>
            <a:r>
              <a:rPr lang="ar-IQ" sz="3600" b="1" dirty="0" smtClean="0">
                <a:effectLst>
                  <a:outerShdw blurRad="38100" dist="38100" dir="2700000" algn="tl">
                    <a:srgbClr val="000000">
                      <a:alpha val="43137"/>
                    </a:srgbClr>
                  </a:outerShdw>
                </a:effectLst>
                <a:latin typeface="+mn-lt"/>
                <a:ea typeface="+mn-ea"/>
                <a:cs typeface="Ali-A-Sharif" pitchFamily="2" charset="-78"/>
              </a:rPr>
              <a:t>ُّ</a:t>
            </a:r>
            <a:r>
              <a:rPr lang="ar-SA" sz="3600" b="1" dirty="0" smtClean="0">
                <a:effectLst>
                  <a:outerShdw blurRad="38100" dist="38100" dir="2700000" algn="tl">
                    <a:srgbClr val="000000">
                      <a:alpha val="43137"/>
                    </a:srgbClr>
                  </a:outerShdw>
                </a:effectLst>
                <a:latin typeface="+mn-lt"/>
                <a:ea typeface="+mn-ea"/>
                <a:cs typeface="Ali-A-Sharif" pitchFamily="2" charset="-78"/>
              </a:rPr>
              <a:t>ف </a:t>
            </a:r>
            <a:r>
              <a:rPr lang="ar-SA" sz="3600" b="1" dirty="0">
                <a:effectLst>
                  <a:outerShdw blurRad="38100" dist="38100" dir="2700000" algn="tl">
                    <a:srgbClr val="000000">
                      <a:alpha val="43137"/>
                    </a:srgbClr>
                  </a:outerShdw>
                </a:effectLst>
                <a:latin typeface="+mn-lt"/>
                <a:ea typeface="+mn-ea"/>
                <a:cs typeface="Ali-A-Sharif" pitchFamily="2" charset="-78"/>
              </a:rPr>
              <a:t>عليه عن طريق المشاهدة. ومن الأمثلة على </a:t>
            </a:r>
            <a:r>
              <a:rPr lang="ar-SA" sz="3600" b="1" dirty="0" smtClean="0">
                <a:effectLst>
                  <a:outerShdw blurRad="38100" dist="38100" dir="2700000" algn="tl">
                    <a:srgbClr val="000000">
                      <a:alpha val="43137"/>
                    </a:srgbClr>
                  </a:outerShdw>
                </a:effectLst>
                <a:latin typeface="+mn-lt"/>
                <a:ea typeface="+mn-ea"/>
                <a:cs typeface="Ali-A-Sharif" pitchFamily="2" charset="-78"/>
              </a:rPr>
              <a:t>ذلك: الحركة،</a:t>
            </a:r>
            <a:r>
              <a:rPr lang="ar-IQ" sz="3600" b="1" dirty="0" smtClean="0">
                <a:effectLst>
                  <a:outerShdw blurRad="38100" dist="38100" dir="2700000" algn="tl">
                    <a:srgbClr val="000000">
                      <a:alpha val="43137"/>
                    </a:srgbClr>
                  </a:outerShdw>
                </a:effectLst>
                <a:latin typeface="+mn-lt"/>
                <a:ea typeface="+mn-ea"/>
                <a:cs typeface="Ali-A-Sharif" pitchFamily="2" charset="-78"/>
              </a:rPr>
              <a:t> </a:t>
            </a:r>
            <a:r>
              <a:rPr lang="ar-SA" sz="3600" b="1" dirty="0" smtClean="0">
                <a:effectLst>
                  <a:outerShdw blurRad="38100" dist="38100" dir="2700000" algn="tl">
                    <a:srgbClr val="000000">
                      <a:alpha val="43137"/>
                    </a:srgbClr>
                  </a:outerShdw>
                </a:effectLst>
                <a:latin typeface="+mn-lt"/>
                <a:ea typeface="+mn-ea"/>
                <a:cs typeface="Ali-A-Sharif" pitchFamily="2" charset="-78"/>
              </a:rPr>
              <a:t>الحديث</a:t>
            </a:r>
            <a:r>
              <a:rPr lang="ar-SA" sz="3600" b="1" dirty="0">
                <a:effectLst>
                  <a:outerShdw blurRad="38100" dist="38100" dir="2700000" algn="tl">
                    <a:srgbClr val="000000">
                      <a:alpha val="43137"/>
                    </a:srgbClr>
                  </a:outerShdw>
                </a:effectLst>
                <a:latin typeface="+mn-lt"/>
                <a:ea typeface="+mn-ea"/>
                <a:cs typeface="Ali-A-Sharif" pitchFamily="2" charset="-78"/>
              </a:rPr>
              <a:t>، المشي ، </a:t>
            </a:r>
            <a:r>
              <a:rPr lang="ar-SA" sz="3600" b="1" dirty="0" smtClean="0">
                <a:effectLst>
                  <a:outerShdw blurRad="38100" dist="38100" dir="2700000" algn="tl">
                    <a:srgbClr val="000000">
                      <a:alpha val="43137"/>
                    </a:srgbClr>
                  </a:outerShdw>
                </a:effectLst>
                <a:latin typeface="+mn-lt"/>
                <a:ea typeface="+mn-ea"/>
                <a:cs typeface="Ali-A-Sharif" pitchFamily="2" charset="-78"/>
              </a:rPr>
              <a:t>الض</a:t>
            </a:r>
            <a:r>
              <a:rPr lang="ar-IQ" sz="3600" b="1" dirty="0" smtClean="0">
                <a:effectLst>
                  <a:outerShdw blurRad="38100" dist="38100" dir="2700000" algn="tl">
                    <a:srgbClr val="000000">
                      <a:alpha val="43137"/>
                    </a:srgbClr>
                  </a:outerShdw>
                </a:effectLst>
                <a:latin typeface="+mn-lt"/>
                <a:ea typeface="+mn-ea"/>
                <a:cs typeface="Ali-A-Sharif" pitchFamily="2" charset="-78"/>
              </a:rPr>
              <a:t>َّ</a:t>
            </a:r>
            <a:r>
              <a:rPr lang="ar-SA" sz="3600" b="1" dirty="0" smtClean="0">
                <a:effectLst>
                  <a:outerShdw blurRad="38100" dist="38100" dir="2700000" algn="tl">
                    <a:srgbClr val="000000">
                      <a:alpha val="43137"/>
                    </a:srgbClr>
                  </a:outerShdw>
                </a:effectLst>
                <a:latin typeface="+mn-lt"/>
                <a:ea typeface="+mn-ea"/>
                <a:cs typeface="Ali-A-Sharif" pitchFamily="2" charset="-78"/>
              </a:rPr>
              <a:t>حك </a:t>
            </a:r>
            <a:r>
              <a:rPr lang="ar-SA" sz="3600" b="1" dirty="0">
                <a:effectLst>
                  <a:outerShdw blurRad="38100" dist="38100" dir="2700000" algn="tl">
                    <a:srgbClr val="000000">
                      <a:alpha val="43137"/>
                    </a:srgbClr>
                  </a:outerShdw>
                </a:effectLst>
                <a:latin typeface="+mn-lt"/>
                <a:ea typeface="+mn-ea"/>
                <a:cs typeface="Ali-A-Sharif" pitchFamily="2" charset="-78"/>
              </a:rPr>
              <a:t>، المحاولات. </a:t>
            </a:r>
            <a:r>
              <a:rPr lang="en-US" sz="3600" b="1" dirty="0">
                <a:effectLst>
                  <a:outerShdw blurRad="38100" dist="38100" dir="2700000" algn="tl">
                    <a:srgbClr val="000000">
                      <a:alpha val="43137"/>
                    </a:srgbClr>
                  </a:outerShdw>
                </a:effectLst>
                <a:latin typeface="+mn-lt"/>
                <a:ea typeface="+mn-ea"/>
                <a:cs typeface="Ali-A-Sharif" pitchFamily="2" charset="-78"/>
              </a:rPr>
              <a:t/>
            </a:r>
            <a:br>
              <a:rPr lang="en-US" sz="3600" b="1" dirty="0">
                <a:effectLst>
                  <a:outerShdw blurRad="38100" dist="38100" dir="2700000" algn="tl">
                    <a:srgbClr val="000000">
                      <a:alpha val="43137"/>
                    </a:srgbClr>
                  </a:outerShdw>
                </a:effectLst>
                <a:latin typeface="+mn-lt"/>
                <a:ea typeface="+mn-ea"/>
                <a:cs typeface="Ali-A-Sharif" pitchFamily="2" charset="-78"/>
              </a:rPr>
            </a:br>
            <a:r>
              <a:rPr lang="ar-SA" sz="4000"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الس</a:t>
            </a:r>
            <a:r>
              <a:rPr lang="ar-IQ" sz="4000"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a:t>
            </a:r>
            <a:r>
              <a:rPr lang="ar-SA" sz="4000"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لوك </a:t>
            </a:r>
            <a:r>
              <a:rPr lang="ar-SA" sz="4000" b="1" dirty="0">
                <a:solidFill>
                  <a:srgbClr val="FF0000"/>
                </a:solidFill>
                <a:effectLst>
                  <a:outerShdw blurRad="38100" dist="38100" dir="2700000" algn="tl">
                    <a:srgbClr val="000000">
                      <a:alpha val="43137"/>
                    </a:srgbClr>
                  </a:outerShdw>
                </a:effectLst>
                <a:latin typeface="+mn-lt"/>
                <a:ea typeface="+mn-ea"/>
                <a:cs typeface="Ali-A-Sharif" pitchFamily="2" charset="-78"/>
              </a:rPr>
              <a:t>غير الملاحظ: </a:t>
            </a:r>
            <a:r>
              <a:rPr lang="ar-SA" sz="3600" b="1" dirty="0">
                <a:effectLst>
                  <a:outerShdw blurRad="38100" dist="38100" dir="2700000" algn="tl">
                    <a:srgbClr val="000000">
                      <a:alpha val="43137"/>
                    </a:srgbClr>
                  </a:outerShdw>
                </a:effectLst>
                <a:latin typeface="+mn-lt"/>
                <a:ea typeface="+mn-ea"/>
                <a:cs typeface="Ali-A-Sharif" pitchFamily="2" charset="-78"/>
              </a:rPr>
              <a:t>لا يمكن إدراك هذا </a:t>
            </a:r>
            <a:r>
              <a:rPr lang="ar-SA" sz="3600" b="1" dirty="0" smtClean="0">
                <a:effectLst>
                  <a:outerShdw blurRad="38100" dist="38100" dir="2700000" algn="tl">
                    <a:srgbClr val="000000">
                      <a:alpha val="43137"/>
                    </a:srgbClr>
                  </a:outerShdw>
                </a:effectLst>
                <a:latin typeface="+mn-lt"/>
                <a:ea typeface="+mn-ea"/>
                <a:cs typeface="Ali-A-Sharif" pitchFamily="2" charset="-78"/>
              </a:rPr>
              <a:t>الس</a:t>
            </a:r>
            <a:r>
              <a:rPr lang="ar-IQ" sz="3600" b="1" dirty="0" smtClean="0">
                <a:effectLst>
                  <a:outerShdw blurRad="38100" dist="38100" dir="2700000" algn="tl">
                    <a:srgbClr val="000000">
                      <a:alpha val="43137"/>
                    </a:srgbClr>
                  </a:outerShdw>
                </a:effectLst>
                <a:latin typeface="+mn-lt"/>
                <a:ea typeface="+mn-ea"/>
                <a:cs typeface="Ali-A-Sharif" pitchFamily="2" charset="-78"/>
              </a:rPr>
              <a:t>ُّ</a:t>
            </a:r>
            <a:r>
              <a:rPr lang="ar-SA" sz="3600" b="1" dirty="0" smtClean="0">
                <a:effectLst>
                  <a:outerShdw blurRad="38100" dist="38100" dir="2700000" algn="tl">
                    <a:srgbClr val="000000">
                      <a:alpha val="43137"/>
                    </a:srgbClr>
                  </a:outerShdw>
                </a:effectLst>
                <a:latin typeface="+mn-lt"/>
                <a:ea typeface="+mn-ea"/>
                <a:cs typeface="Ali-A-Sharif" pitchFamily="2" charset="-78"/>
              </a:rPr>
              <a:t>لوك </a:t>
            </a:r>
            <a:r>
              <a:rPr lang="ar-SA" sz="3600" b="1" dirty="0">
                <a:effectLst>
                  <a:outerShdw blurRad="38100" dist="38100" dir="2700000" algn="tl">
                    <a:srgbClr val="000000">
                      <a:alpha val="43137"/>
                    </a:srgbClr>
                  </a:outerShdw>
                </a:effectLst>
                <a:latin typeface="+mn-lt"/>
                <a:ea typeface="+mn-ea"/>
                <a:cs typeface="Ali-A-Sharif" pitchFamily="2" charset="-78"/>
              </a:rPr>
              <a:t>بالمشاهدة، وأمثلة هذا </a:t>
            </a:r>
            <a:r>
              <a:rPr lang="ar-SA" sz="3600" b="1" dirty="0" smtClean="0">
                <a:effectLst>
                  <a:outerShdw blurRad="38100" dist="38100" dir="2700000" algn="tl">
                    <a:srgbClr val="000000">
                      <a:alpha val="43137"/>
                    </a:srgbClr>
                  </a:outerShdw>
                </a:effectLst>
                <a:latin typeface="+mn-lt"/>
                <a:ea typeface="+mn-ea"/>
                <a:cs typeface="Ali-A-Sharif" pitchFamily="2" charset="-78"/>
              </a:rPr>
              <a:t>الن</a:t>
            </a:r>
            <a:r>
              <a:rPr lang="ar-IQ" sz="3600" b="1" dirty="0" smtClean="0">
                <a:effectLst>
                  <a:outerShdw blurRad="38100" dist="38100" dir="2700000" algn="tl">
                    <a:srgbClr val="000000">
                      <a:alpha val="43137"/>
                    </a:srgbClr>
                  </a:outerShdw>
                </a:effectLst>
                <a:latin typeface="+mn-lt"/>
                <a:ea typeface="+mn-ea"/>
                <a:cs typeface="Ali-A-Sharif" pitchFamily="2" charset="-78"/>
              </a:rPr>
              <a:t>َّ</a:t>
            </a:r>
            <a:r>
              <a:rPr lang="ar-SA" sz="3600" b="1" dirty="0" smtClean="0">
                <a:effectLst>
                  <a:outerShdw blurRad="38100" dist="38100" dir="2700000" algn="tl">
                    <a:srgbClr val="000000">
                      <a:alpha val="43137"/>
                    </a:srgbClr>
                  </a:outerShdw>
                </a:effectLst>
                <a:latin typeface="+mn-lt"/>
                <a:ea typeface="+mn-ea"/>
                <a:cs typeface="Ali-A-Sharif" pitchFamily="2" charset="-78"/>
              </a:rPr>
              <a:t>وع </a:t>
            </a:r>
            <a:r>
              <a:rPr lang="ar-SA" sz="3600" b="1" dirty="0">
                <a:effectLst>
                  <a:outerShdw blurRad="38100" dist="38100" dir="2700000" algn="tl">
                    <a:srgbClr val="000000">
                      <a:alpha val="43137"/>
                    </a:srgbClr>
                  </a:outerShdw>
                </a:effectLst>
                <a:latin typeface="+mn-lt"/>
                <a:ea typeface="+mn-ea"/>
                <a:cs typeface="Ali-A-Sharif" pitchFamily="2" charset="-78"/>
              </a:rPr>
              <a:t>كثيرة، وهي: الألم ، الجوع ، الخوف ، الحزن</a:t>
            </a:r>
            <a:r>
              <a:rPr lang="ar-SA" sz="3600" b="1" dirty="0" smtClean="0">
                <a:effectLst>
                  <a:outerShdw blurRad="38100" dist="38100" dir="2700000" algn="tl">
                    <a:srgbClr val="000000">
                      <a:alpha val="43137"/>
                    </a:srgbClr>
                  </a:outerShdw>
                </a:effectLst>
                <a:latin typeface="+mn-lt"/>
                <a:ea typeface="+mn-ea"/>
                <a:cs typeface="Ali-A-Sharif" pitchFamily="2" charset="-78"/>
              </a:rPr>
              <a:t>.</a:t>
            </a:r>
            <a:endParaRPr lang="en-US" sz="2800" dirty="0">
              <a:effectLst>
                <a:outerShdw blurRad="38100" dist="38100" dir="2700000" algn="tl">
                  <a:srgbClr val="000000">
                    <a:alpha val="43137"/>
                  </a:srgbClr>
                </a:outerShdw>
              </a:effectLst>
              <a:latin typeface="+mn-lt"/>
              <a:ea typeface="+mn-ea"/>
              <a:cs typeface="Ali-A-Sharif" pitchFamily="2" charset="-78"/>
            </a:endParaRPr>
          </a:p>
        </p:txBody>
      </p:sp>
    </p:spTree>
    <p:extLst>
      <p:ext uri="{BB962C8B-B14F-4D97-AF65-F5344CB8AC3E}">
        <p14:creationId xmlns:p14="http://schemas.microsoft.com/office/powerpoint/2010/main" val="275611213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12039600" cy="6747164"/>
          </a:xfrm>
        </p:spPr>
        <p:txBody>
          <a:bodyPr>
            <a:noAutofit/>
          </a:bodyPr>
          <a:lstStyle/>
          <a:p>
            <a:pPr algn="r" rtl="1">
              <a:lnSpc>
                <a:spcPct val="150000"/>
              </a:lnSpc>
            </a:pPr>
            <a:r>
              <a:rPr lang="ar-SA" sz="3600" b="1" dirty="0">
                <a:effectLst>
                  <a:outerShdw blurRad="38100" dist="38100" dir="2700000" algn="tl">
                    <a:srgbClr val="000000">
                      <a:alpha val="43137"/>
                    </a:srgbClr>
                  </a:outerShdw>
                </a:effectLst>
                <a:latin typeface="+mn-lt"/>
                <a:ea typeface="+mn-ea"/>
                <a:cs typeface="Ali-A-Sharif" pitchFamily="2" charset="-78"/>
              </a:rPr>
              <a:t>وعلم النفس هو العلم الذي يدرس السلوك (</a:t>
            </a:r>
            <a:r>
              <a:rPr lang="en-US" sz="3600" b="1" dirty="0">
                <a:effectLst>
                  <a:outerShdw blurRad="38100" dist="38100" dir="2700000" algn="tl">
                    <a:srgbClr val="000000">
                      <a:alpha val="43137"/>
                    </a:srgbClr>
                  </a:outerShdw>
                </a:effectLst>
                <a:latin typeface="+mn-lt"/>
                <a:ea typeface="+mn-ea"/>
                <a:cs typeface="Ali-A-Sharif" pitchFamily="2" charset="-78"/>
              </a:rPr>
              <a:t>Behavior</a:t>
            </a:r>
            <a:r>
              <a:rPr lang="ar-SA" sz="3600" b="1" dirty="0">
                <a:effectLst>
                  <a:outerShdw blurRad="38100" dist="38100" dir="2700000" algn="tl">
                    <a:srgbClr val="000000">
                      <a:alpha val="43137"/>
                    </a:srgbClr>
                  </a:outerShdw>
                </a:effectLst>
                <a:latin typeface="+mn-lt"/>
                <a:ea typeface="+mn-ea"/>
                <a:cs typeface="Ali-A-Sharif" pitchFamily="2" charset="-78"/>
              </a:rPr>
              <a:t>) والعمليات العقلية (</a:t>
            </a:r>
            <a:r>
              <a:rPr lang="en-US" sz="3600" b="1" dirty="0">
                <a:effectLst>
                  <a:outerShdw blurRad="38100" dist="38100" dir="2700000" algn="tl">
                    <a:srgbClr val="000000">
                      <a:alpha val="43137"/>
                    </a:srgbClr>
                  </a:outerShdw>
                </a:effectLst>
                <a:latin typeface="+mn-lt"/>
                <a:ea typeface="+mn-ea"/>
                <a:cs typeface="Ali-A-Sharif" pitchFamily="2" charset="-78"/>
              </a:rPr>
              <a:t>Mental </a:t>
            </a:r>
            <a:r>
              <a:rPr lang="en-US" sz="3600" b="1" dirty="0" err="1">
                <a:effectLst>
                  <a:outerShdw blurRad="38100" dist="38100" dir="2700000" algn="tl">
                    <a:srgbClr val="000000">
                      <a:alpha val="43137"/>
                    </a:srgbClr>
                  </a:outerShdw>
                </a:effectLst>
                <a:latin typeface="+mn-lt"/>
                <a:ea typeface="+mn-ea"/>
                <a:cs typeface="Ali-A-Sharif" pitchFamily="2" charset="-78"/>
              </a:rPr>
              <a:t>Proces</a:t>
            </a:r>
            <a:r>
              <a:rPr lang="ar-SA" sz="3600" b="1" dirty="0">
                <a:effectLst>
                  <a:outerShdw blurRad="38100" dist="38100" dir="2700000" algn="tl">
                    <a:srgbClr val="000000">
                      <a:alpha val="43137"/>
                    </a:srgbClr>
                  </a:outerShdw>
                </a:effectLst>
                <a:latin typeface="+mn-lt"/>
                <a:ea typeface="+mn-ea"/>
                <a:cs typeface="Ali-A-Sharif" pitchFamily="2" charset="-78"/>
              </a:rPr>
              <a:t>)، ويقصد بها الإدراك، والتعلم، والتذكر، والتفكير، وحلّ المشكلة. </a:t>
            </a:r>
            <a:r>
              <a:rPr lang="en-US" sz="3600" b="1" dirty="0">
                <a:effectLst>
                  <a:outerShdw blurRad="38100" dist="38100" dir="2700000" algn="tl">
                    <a:srgbClr val="000000">
                      <a:alpha val="43137"/>
                    </a:srgbClr>
                  </a:outerShdw>
                </a:effectLst>
                <a:latin typeface="+mn-lt"/>
                <a:ea typeface="+mn-ea"/>
                <a:cs typeface="Ali-A-Sharif" pitchFamily="2" charset="-78"/>
              </a:rPr>
              <a:t/>
            </a:r>
            <a:br>
              <a:rPr lang="en-US" sz="3600" b="1" dirty="0">
                <a:effectLst>
                  <a:outerShdw blurRad="38100" dist="38100" dir="2700000" algn="tl">
                    <a:srgbClr val="000000">
                      <a:alpha val="43137"/>
                    </a:srgbClr>
                  </a:outerShdw>
                </a:effectLst>
                <a:latin typeface="+mn-lt"/>
                <a:ea typeface="+mn-ea"/>
                <a:cs typeface="Ali-A-Sharif" pitchFamily="2" charset="-78"/>
              </a:rPr>
            </a:br>
            <a:r>
              <a:rPr lang="ar-SA" sz="3600" b="1" dirty="0">
                <a:effectLst>
                  <a:outerShdw blurRad="38100" dist="38100" dir="2700000" algn="tl">
                    <a:srgbClr val="000000">
                      <a:alpha val="43137"/>
                    </a:srgbClr>
                  </a:outerShdw>
                </a:effectLst>
                <a:latin typeface="+mn-lt"/>
                <a:ea typeface="+mn-ea"/>
                <a:cs typeface="Ali-A-Sharif" pitchFamily="2" charset="-78"/>
              </a:rPr>
              <a:t>ويتفق على هذا التعريف كل علماء </a:t>
            </a:r>
            <a:r>
              <a:rPr lang="ar-SA" sz="3600" b="1" dirty="0" smtClean="0">
                <a:effectLst>
                  <a:outerShdw blurRad="38100" dist="38100" dir="2700000" algn="tl">
                    <a:srgbClr val="000000">
                      <a:alpha val="43137"/>
                    </a:srgbClr>
                  </a:outerShdw>
                </a:effectLst>
                <a:latin typeface="+mn-lt"/>
                <a:ea typeface="+mn-ea"/>
                <a:cs typeface="Ali-A-Sharif" pitchFamily="2" charset="-78"/>
              </a:rPr>
              <a:t>الن</a:t>
            </a:r>
            <a:r>
              <a:rPr lang="ar-IQ" sz="3600" b="1" dirty="0" smtClean="0">
                <a:effectLst>
                  <a:outerShdw blurRad="38100" dist="38100" dir="2700000" algn="tl">
                    <a:srgbClr val="000000">
                      <a:alpha val="43137"/>
                    </a:srgbClr>
                  </a:outerShdw>
                </a:effectLst>
                <a:latin typeface="+mn-lt"/>
                <a:ea typeface="+mn-ea"/>
                <a:cs typeface="Ali-A-Sharif" pitchFamily="2" charset="-78"/>
              </a:rPr>
              <a:t>َّ</a:t>
            </a:r>
            <a:r>
              <a:rPr lang="ar-SA" sz="3600" b="1" dirty="0" smtClean="0">
                <a:effectLst>
                  <a:outerShdw blurRad="38100" dist="38100" dir="2700000" algn="tl">
                    <a:srgbClr val="000000">
                      <a:alpha val="43137"/>
                    </a:srgbClr>
                  </a:outerShdw>
                </a:effectLst>
                <a:latin typeface="+mn-lt"/>
                <a:ea typeface="+mn-ea"/>
                <a:cs typeface="Ali-A-Sharif" pitchFamily="2" charset="-78"/>
              </a:rPr>
              <a:t>فس </a:t>
            </a:r>
            <a:r>
              <a:rPr lang="ar-SA" sz="3600" b="1" dirty="0">
                <a:effectLst>
                  <a:outerShdw blurRad="38100" dist="38100" dir="2700000" algn="tl">
                    <a:srgbClr val="000000">
                      <a:alpha val="43137"/>
                    </a:srgbClr>
                  </a:outerShdw>
                </a:effectLst>
                <a:latin typeface="+mn-lt"/>
                <a:ea typeface="+mn-ea"/>
                <a:cs typeface="Ali-A-Sharif" pitchFamily="2" charset="-78"/>
              </a:rPr>
              <a:t>إلاّ قليلاً</a:t>
            </a:r>
            <a:r>
              <a:rPr lang="en-US" sz="3600" b="1" dirty="0">
                <a:effectLst>
                  <a:outerShdw blurRad="38100" dist="38100" dir="2700000" algn="tl">
                    <a:srgbClr val="000000">
                      <a:alpha val="43137"/>
                    </a:srgbClr>
                  </a:outerShdw>
                </a:effectLst>
                <a:latin typeface="+mn-lt"/>
                <a:ea typeface="+mn-ea"/>
                <a:cs typeface="Ali-A-Sharif" pitchFamily="2" charset="-78"/>
              </a:rPr>
              <a:t/>
            </a:r>
            <a:br>
              <a:rPr lang="en-US" sz="3600" b="1" dirty="0">
                <a:effectLst>
                  <a:outerShdw blurRad="38100" dist="38100" dir="2700000" algn="tl">
                    <a:srgbClr val="000000">
                      <a:alpha val="43137"/>
                    </a:srgbClr>
                  </a:outerShdw>
                </a:effectLst>
                <a:latin typeface="+mn-lt"/>
                <a:ea typeface="+mn-ea"/>
                <a:cs typeface="Ali-A-Sharif" pitchFamily="2" charset="-78"/>
              </a:rPr>
            </a:br>
            <a:r>
              <a:rPr lang="ar-SA" sz="3600" b="1" u="sng" dirty="0">
                <a:solidFill>
                  <a:srgbClr val="FF0000"/>
                </a:solidFill>
                <a:effectLst>
                  <a:outerShdw blurRad="38100" dist="38100" dir="2700000" algn="tl">
                    <a:srgbClr val="000000">
                      <a:alpha val="43137"/>
                    </a:srgbClr>
                  </a:outerShdw>
                </a:effectLst>
                <a:latin typeface="+mn-lt"/>
                <a:ea typeface="+mn-ea"/>
                <a:cs typeface="Ali-A-Sharif" pitchFamily="2" charset="-78"/>
              </a:rPr>
              <a:t>لقد تعددت تعريفات علم </a:t>
            </a:r>
            <a:r>
              <a:rPr lang="ar-SA" sz="3600" b="1" u="sng" dirty="0" smtClean="0">
                <a:solidFill>
                  <a:srgbClr val="FF0000"/>
                </a:solidFill>
                <a:effectLst>
                  <a:outerShdw blurRad="38100" dist="38100" dir="2700000" algn="tl">
                    <a:srgbClr val="000000">
                      <a:alpha val="43137"/>
                    </a:srgbClr>
                  </a:outerShdw>
                </a:effectLst>
                <a:latin typeface="+mn-lt"/>
                <a:ea typeface="+mn-ea"/>
                <a:cs typeface="Ali-A-Sharif" pitchFamily="2" charset="-78"/>
              </a:rPr>
              <a:t>الن</a:t>
            </a:r>
            <a:r>
              <a:rPr lang="ar-IQ" sz="3600" b="1" u="sng" dirty="0" smtClean="0">
                <a:solidFill>
                  <a:srgbClr val="FF0000"/>
                </a:solidFill>
                <a:effectLst>
                  <a:outerShdw blurRad="38100" dist="38100" dir="2700000" algn="tl">
                    <a:srgbClr val="000000">
                      <a:alpha val="43137"/>
                    </a:srgbClr>
                  </a:outerShdw>
                </a:effectLst>
                <a:latin typeface="+mn-lt"/>
                <a:ea typeface="+mn-ea"/>
                <a:cs typeface="Ali-A-Sharif" pitchFamily="2" charset="-78"/>
              </a:rPr>
              <a:t>َّ</a:t>
            </a:r>
            <a:r>
              <a:rPr lang="ar-SA" sz="3600" b="1" u="sng" dirty="0" smtClean="0">
                <a:solidFill>
                  <a:srgbClr val="FF0000"/>
                </a:solidFill>
                <a:effectLst>
                  <a:outerShdw blurRad="38100" dist="38100" dir="2700000" algn="tl">
                    <a:srgbClr val="000000">
                      <a:alpha val="43137"/>
                    </a:srgbClr>
                  </a:outerShdw>
                </a:effectLst>
                <a:latin typeface="+mn-lt"/>
                <a:ea typeface="+mn-ea"/>
                <a:cs typeface="Ali-A-Sharif" pitchFamily="2" charset="-78"/>
              </a:rPr>
              <a:t>فس </a:t>
            </a:r>
            <a:r>
              <a:rPr lang="ar-SA" sz="3600" b="1" u="sng" dirty="0">
                <a:solidFill>
                  <a:srgbClr val="FF0000"/>
                </a:solidFill>
                <a:effectLst>
                  <a:outerShdw blurRad="38100" dist="38100" dir="2700000" algn="tl">
                    <a:srgbClr val="000000">
                      <a:alpha val="43137"/>
                    </a:srgbClr>
                  </a:outerShdw>
                </a:effectLst>
                <a:latin typeface="+mn-lt"/>
                <a:ea typeface="+mn-ea"/>
                <a:cs typeface="Ali-A-Sharif" pitchFamily="2" charset="-78"/>
              </a:rPr>
              <a:t>بتعدد الاتجاهات والنظريات والاهتمامات العلماء علم </a:t>
            </a:r>
            <a:r>
              <a:rPr lang="ar-SA" sz="3600" b="1" u="sng" dirty="0" smtClean="0">
                <a:solidFill>
                  <a:srgbClr val="FF0000"/>
                </a:solidFill>
                <a:effectLst>
                  <a:outerShdw blurRad="38100" dist="38100" dir="2700000" algn="tl">
                    <a:srgbClr val="000000">
                      <a:alpha val="43137"/>
                    </a:srgbClr>
                  </a:outerShdw>
                </a:effectLst>
                <a:latin typeface="+mn-lt"/>
                <a:ea typeface="+mn-ea"/>
                <a:cs typeface="Ali-A-Sharif" pitchFamily="2" charset="-78"/>
              </a:rPr>
              <a:t>الن</a:t>
            </a:r>
            <a:r>
              <a:rPr lang="ar-IQ" sz="3600" b="1" u="sng" dirty="0" smtClean="0">
                <a:solidFill>
                  <a:srgbClr val="FF0000"/>
                </a:solidFill>
                <a:effectLst>
                  <a:outerShdw blurRad="38100" dist="38100" dir="2700000" algn="tl">
                    <a:srgbClr val="000000">
                      <a:alpha val="43137"/>
                    </a:srgbClr>
                  </a:outerShdw>
                </a:effectLst>
                <a:latin typeface="+mn-lt"/>
                <a:ea typeface="+mn-ea"/>
                <a:cs typeface="Ali-A-Sharif" pitchFamily="2" charset="-78"/>
              </a:rPr>
              <a:t>َّ</a:t>
            </a:r>
            <a:r>
              <a:rPr lang="ar-SA" sz="3600" b="1" u="sng" dirty="0" smtClean="0">
                <a:solidFill>
                  <a:srgbClr val="FF0000"/>
                </a:solidFill>
                <a:effectLst>
                  <a:outerShdw blurRad="38100" dist="38100" dir="2700000" algn="tl">
                    <a:srgbClr val="000000">
                      <a:alpha val="43137"/>
                    </a:srgbClr>
                  </a:outerShdw>
                </a:effectLst>
                <a:latin typeface="+mn-lt"/>
                <a:ea typeface="+mn-ea"/>
                <a:cs typeface="Ali-A-Sharif" pitchFamily="2" charset="-78"/>
              </a:rPr>
              <a:t>فس</a:t>
            </a:r>
            <a:r>
              <a:rPr lang="ar-SA" sz="3600" b="1" u="sng" dirty="0">
                <a:solidFill>
                  <a:srgbClr val="FF0000"/>
                </a:solidFill>
                <a:effectLst>
                  <a:outerShdw blurRad="38100" dist="38100" dir="2700000" algn="tl">
                    <a:srgbClr val="000000">
                      <a:alpha val="43137"/>
                    </a:srgbClr>
                  </a:outerShdw>
                </a:effectLst>
                <a:latin typeface="+mn-lt"/>
                <a:ea typeface="+mn-ea"/>
                <a:cs typeface="Ali-A-Sharif" pitchFamily="2" charset="-78"/>
              </a:rPr>
              <a:t>، حيث نجد له التعاريف التالية: </a:t>
            </a:r>
            <a:r>
              <a:rPr lang="en-US" sz="3600" b="1" dirty="0">
                <a:effectLst>
                  <a:outerShdw blurRad="38100" dist="38100" dir="2700000" algn="tl">
                    <a:srgbClr val="000000">
                      <a:alpha val="43137"/>
                    </a:srgbClr>
                  </a:outerShdw>
                </a:effectLst>
                <a:latin typeface="+mn-lt"/>
                <a:ea typeface="+mn-ea"/>
                <a:cs typeface="Ali-A-Sharif" pitchFamily="2" charset="-78"/>
              </a:rPr>
              <a:t/>
            </a:r>
            <a:br>
              <a:rPr lang="en-US" sz="3600" b="1" dirty="0">
                <a:effectLst>
                  <a:outerShdw blurRad="38100" dist="38100" dir="2700000" algn="tl">
                    <a:srgbClr val="000000">
                      <a:alpha val="43137"/>
                    </a:srgbClr>
                  </a:outerShdw>
                </a:effectLst>
                <a:latin typeface="+mn-lt"/>
                <a:ea typeface="+mn-ea"/>
                <a:cs typeface="Ali-A-Sharif" pitchFamily="2" charset="-78"/>
              </a:rPr>
            </a:br>
            <a:r>
              <a:rPr lang="ar-SA" sz="4000" b="1" dirty="0">
                <a:effectLst>
                  <a:outerShdw blurRad="38100" dist="38100" dir="2700000" algn="tl">
                    <a:srgbClr val="000000">
                      <a:alpha val="43137"/>
                    </a:srgbClr>
                  </a:outerShdw>
                </a:effectLst>
                <a:latin typeface="+mn-lt"/>
                <a:ea typeface="+mn-ea"/>
                <a:cs typeface="Ali-A-Sharif" pitchFamily="2" charset="-78"/>
              </a:rPr>
              <a:t>- علم </a:t>
            </a:r>
            <a:r>
              <a:rPr lang="ar-SA" sz="4000" b="1" dirty="0" smtClean="0">
                <a:effectLst>
                  <a:outerShdw blurRad="38100" dist="38100" dir="2700000" algn="tl">
                    <a:srgbClr val="000000">
                      <a:alpha val="43137"/>
                    </a:srgbClr>
                  </a:outerShdw>
                </a:effectLst>
                <a:latin typeface="+mn-lt"/>
                <a:ea typeface="+mn-ea"/>
                <a:cs typeface="Ali-A-Sharif" pitchFamily="2" charset="-78"/>
              </a:rPr>
              <a:t>الن</a:t>
            </a:r>
            <a:r>
              <a:rPr lang="ar-IQ" sz="4000" b="1" dirty="0" smtClean="0">
                <a:effectLst>
                  <a:outerShdw blurRad="38100" dist="38100" dir="2700000" algn="tl">
                    <a:srgbClr val="000000">
                      <a:alpha val="43137"/>
                    </a:srgbClr>
                  </a:outerShdw>
                </a:effectLst>
                <a:latin typeface="+mn-lt"/>
                <a:ea typeface="+mn-ea"/>
                <a:cs typeface="Ali-A-Sharif" pitchFamily="2" charset="-78"/>
              </a:rPr>
              <a:t>َّ</a:t>
            </a:r>
            <a:r>
              <a:rPr lang="ar-SA" sz="4000" b="1" dirty="0" smtClean="0">
                <a:effectLst>
                  <a:outerShdw blurRad="38100" dist="38100" dir="2700000" algn="tl">
                    <a:srgbClr val="000000">
                      <a:alpha val="43137"/>
                    </a:srgbClr>
                  </a:outerShdw>
                </a:effectLst>
                <a:latin typeface="+mn-lt"/>
                <a:ea typeface="+mn-ea"/>
                <a:cs typeface="Ali-A-Sharif" pitchFamily="2" charset="-78"/>
              </a:rPr>
              <a:t>فس </a:t>
            </a:r>
            <a:r>
              <a:rPr lang="ar-SA" sz="4000" b="1" dirty="0">
                <a:effectLst>
                  <a:outerShdw blurRad="38100" dist="38100" dir="2700000" algn="tl">
                    <a:srgbClr val="000000">
                      <a:alpha val="43137"/>
                    </a:srgbClr>
                  </a:outerShdw>
                </a:effectLst>
                <a:latin typeface="+mn-lt"/>
                <a:ea typeface="+mn-ea"/>
                <a:cs typeface="Ali-A-Sharif" pitchFamily="2" charset="-78"/>
              </a:rPr>
              <a:t>هو العلم الذي يدرس وظائف الدماغ. </a:t>
            </a:r>
            <a:r>
              <a:rPr lang="en-US" sz="4000" b="1" dirty="0">
                <a:effectLst>
                  <a:outerShdw blurRad="38100" dist="38100" dir="2700000" algn="tl">
                    <a:srgbClr val="000000">
                      <a:alpha val="43137"/>
                    </a:srgbClr>
                  </a:outerShdw>
                </a:effectLst>
                <a:latin typeface="+mn-lt"/>
                <a:ea typeface="+mn-ea"/>
                <a:cs typeface="Ali-A-Sharif" pitchFamily="2" charset="-78"/>
              </a:rPr>
              <a:t/>
            </a:r>
            <a:br>
              <a:rPr lang="en-US" sz="4000" b="1" dirty="0">
                <a:effectLst>
                  <a:outerShdw blurRad="38100" dist="38100" dir="2700000" algn="tl">
                    <a:srgbClr val="000000">
                      <a:alpha val="43137"/>
                    </a:srgbClr>
                  </a:outerShdw>
                </a:effectLst>
                <a:latin typeface="+mn-lt"/>
                <a:ea typeface="+mn-ea"/>
                <a:cs typeface="Ali-A-Sharif" pitchFamily="2" charset="-78"/>
              </a:rPr>
            </a:br>
            <a:r>
              <a:rPr lang="ar-SA" sz="4000" b="1" dirty="0">
                <a:solidFill>
                  <a:srgbClr val="7030A0"/>
                </a:solidFill>
                <a:effectLst>
                  <a:outerShdw blurRad="38100" dist="38100" dir="2700000" algn="tl">
                    <a:srgbClr val="000000">
                      <a:alpha val="43137"/>
                    </a:srgbClr>
                  </a:outerShdw>
                </a:effectLst>
                <a:latin typeface="+mn-lt"/>
                <a:ea typeface="+mn-ea"/>
                <a:cs typeface="Ali-A-Sharif" pitchFamily="2" charset="-78"/>
              </a:rPr>
              <a:t>- وهناك من عرفه بأنّه العلم الذي يدرس العمليات العقلية. </a:t>
            </a:r>
            <a:r>
              <a:rPr lang="en-US" sz="4000" b="1" dirty="0">
                <a:effectLst>
                  <a:outerShdw blurRad="38100" dist="38100" dir="2700000" algn="tl">
                    <a:srgbClr val="000000">
                      <a:alpha val="43137"/>
                    </a:srgbClr>
                  </a:outerShdw>
                </a:effectLst>
                <a:latin typeface="+mn-lt"/>
                <a:ea typeface="+mn-ea"/>
                <a:cs typeface="Ali-A-Sharif" pitchFamily="2" charset="-78"/>
              </a:rPr>
              <a:t/>
            </a:r>
            <a:br>
              <a:rPr lang="en-US" sz="4000" b="1" dirty="0">
                <a:effectLst>
                  <a:outerShdw blurRad="38100" dist="38100" dir="2700000" algn="tl">
                    <a:srgbClr val="000000">
                      <a:alpha val="43137"/>
                    </a:srgbClr>
                  </a:outerShdw>
                </a:effectLst>
                <a:latin typeface="+mn-lt"/>
                <a:ea typeface="+mn-ea"/>
                <a:cs typeface="Ali-A-Sharif" pitchFamily="2" charset="-78"/>
              </a:rPr>
            </a:br>
            <a:r>
              <a:rPr lang="ar-SA" sz="4000" b="1" dirty="0">
                <a:solidFill>
                  <a:srgbClr val="00B0F0"/>
                </a:solidFill>
                <a:effectLst>
                  <a:outerShdw blurRad="38100" dist="38100" dir="2700000" algn="tl">
                    <a:srgbClr val="000000">
                      <a:alpha val="43137"/>
                    </a:srgbClr>
                  </a:outerShdw>
                </a:effectLst>
                <a:latin typeface="+mn-lt"/>
                <a:ea typeface="+mn-ea"/>
                <a:cs typeface="Ali-A-Sharif" pitchFamily="2" charset="-78"/>
              </a:rPr>
              <a:t>- العلم الذي يدرس السلوك</a:t>
            </a:r>
            <a:endParaRPr lang="en-US" sz="4000" b="1" dirty="0">
              <a:solidFill>
                <a:srgbClr val="00B0F0"/>
              </a:solidFill>
              <a:effectLst>
                <a:outerShdw blurRad="38100" dist="38100" dir="2700000" algn="tl">
                  <a:srgbClr val="000000">
                    <a:alpha val="43137"/>
                  </a:srgbClr>
                </a:outerShdw>
              </a:effectLst>
              <a:latin typeface="+mn-lt"/>
              <a:ea typeface="+mn-ea"/>
              <a:cs typeface="Ali-A-Sharif" pitchFamily="2" charset="-78"/>
            </a:endParaRPr>
          </a:p>
        </p:txBody>
      </p:sp>
    </p:spTree>
    <p:extLst>
      <p:ext uri="{BB962C8B-B14F-4D97-AF65-F5344CB8AC3E}">
        <p14:creationId xmlns:p14="http://schemas.microsoft.com/office/powerpoint/2010/main" val="324093698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12039600" cy="6747164"/>
          </a:xfrm>
        </p:spPr>
        <p:txBody>
          <a:bodyPr>
            <a:noAutofit/>
          </a:bodyPr>
          <a:lstStyle/>
          <a:p>
            <a:pPr algn="r" rtl="1">
              <a:lnSpc>
                <a:spcPct val="150000"/>
              </a:lnSpc>
            </a:pPr>
            <a:r>
              <a:rPr lang="ar-SA" sz="3600" b="1" dirty="0" smtClean="0">
                <a:effectLst>
                  <a:outerShdw blurRad="38100" dist="38100" dir="2700000" algn="tl">
                    <a:srgbClr val="000000">
                      <a:alpha val="43137"/>
                    </a:srgbClr>
                  </a:outerShdw>
                </a:effectLst>
                <a:latin typeface="+mn-lt"/>
                <a:ea typeface="+mn-ea"/>
                <a:cs typeface="Ali-A-Sharif" pitchFamily="2" charset="-78"/>
              </a:rPr>
              <a:t>ويميل </a:t>
            </a:r>
            <a:r>
              <a:rPr lang="ar-SA" sz="3600" b="1" dirty="0">
                <a:effectLst>
                  <a:outerShdw blurRad="38100" dist="38100" dir="2700000" algn="tl">
                    <a:srgbClr val="000000">
                      <a:alpha val="43137"/>
                    </a:srgbClr>
                  </a:outerShdw>
                </a:effectLst>
                <a:latin typeface="+mn-lt"/>
                <a:ea typeface="+mn-ea"/>
                <a:cs typeface="Ali-A-Sharif" pitchFamily="2" charset="-78"/>
              </a:rPr>
              <a:t>العلماء إلى تعريف علم </a:t>
            </a:r>
            <a:r>
              <a:rPr lang="ar-SA" sz="3600" b="1" dirty="0" smtClean="0">
                <a:effectLst>
                  <a:outerShdw blurRad="38100" dist="38100" dir="2700000" algn="tl">
                    <a:srgbClr val="000000">
                      <a:alpha val="43137"/>
                    </a:srgbClr>
                  </a:outerShdw>
                </a:effectLst>
                <a:latin typeface="+mn-lt"/>
                <a:ea typeface="+mn-ea"/>
                <a:cs typeface="Ali-A-Sharif" pitchFamily="2" charset="-78"/>
              </a:rPr>
              <a:t>الن</a:t>
            </a:r>
            <a:r>
              <a:rPr lang="ar-IQ" sz="3600" b="1" dirty="0" smtClean="0">
                <a:effectLst>
                  <a:outerShdw blurRad="38100" dist="38100" dir="2700000" algn="tl">
                    <a:srgbClr val="000000">
                      <a:alpha val="43137"/>
                    </a:srgbClr>
                  </a:outerShdw>
                </a:effectLst>
                <a:latin typeface="+mn-lt"/>
                <a:ea typeface="+mn-ea"/>
                <a:cs typeface="Ali-A-Sharif" pitchFamily="2" charset="-78"/>
              </a:rPr>
              <a:t>َّ</a:t>
            </a:r>
            <a:r>
              <a:rPr lang="ar-SA" sz="3600" b="1" dirty="0" smtClean="0">
                <a:effectLst>
                  <a:outerShdw blurRad="38100" dist="38100" dir="2700000" algn="tl">
                    <a:srgbClr val="000000">
                      <a:alpha val="43137"/>
                    </a:srgbClr>
                  </a:outerShdw>
                </a:effectLst>
                <a:latin typeface="+mn-lt"/>
                <a:ea typeface="+mn-ea"/>
                <a:cs typeface="Ali-A-Sharif" pitchFamily="2" charset="-78"/>
              </a:rPr>
              <a:t>فس </a:t>
            </a:r>
            <a:r>
              <a:rPr lang="ar-SA" sz="3600" b="1" dirty="0">
                <a:effectLst>
                  <a:outerShdw blurRad="38100" dist="38100" dir="2700000" algn="tl">
                    <a:srgbClr val="000000">
                      <a:alpha val="43137"/>
                    </a:srgbClr>
                  </a:outerShdw>
                </a:effectLst>
                <a:latin typeface="+mn-lt"/>
                <a:ea typeface="+mn-ea"/>
                <a:cs typeface="Ali-A-Sharif" pitchFamily="2" charset="-78"/>
              </a:rPr>
              <a:t>بأنّه العلم الذي يدرس </a:t>
            </a:r>
            <a:r>
              <a:rPr lang="ar-SA" sz="3600" b="1" dirty="0" smtClean="0">
                <a:effectLst>
                  <a:outerShdw blurRad="38100" dist="38100" dir="2700000" algn="tl">
                    <a:srgbClr val="000000">
                      <a:alpha val="43137"/>
                    </a:srgbClr>
                  </a:outerShdw>
                </a:effectLst>
                <a:latin typeface="+mn-lt"/>
                <a:ea typeface="+mn-ea"/>
                <a:cs typeface="Ali-A-Sharif" pitchFamily="2" charset="-78"/>
              </a:rPr>
              <a:t>الس</a:t>
            </a:r>
            <a:r>
              <a:rPr lang="ar-IQ" sz="3600" b="1" dirty="0" smtClean="0">
                <a:effectLst>
                  <a:outerShdw blurRad="38100" dist="38100" dir="2700000" algn="tl">
                    <a:srgbClr val="000000">
                      <a:alpha val="43137"/>
                    </a:srgbClr>
                  </a:outerShdw>
                </a:effectLst>
                <a:latin typeface="+mn-lt"/>
                <a:ea typeface="+mn-ea"/>
                <a:cs typeface="Ali-A-Sharif" pitchFamily="2" charset="-78"/>
              </a:rPr>
              <a:t>ُّ</a:t>
            </a:r>
            <a:r>
              <a:rPr lang="ar-SA" sz="3600" b="1" dirty="0" smtClean="0">
                <a:effectLst>
                  <a:outerShdw blurRad="38100" dist="38100" dir="2700000" algn="tl">
                    <a:srgbClr val="000000">
                      <a:alpha val="43137"/>
                    </a:srgbClr>
                  </a:outerShdw>
                </a:effectLst>
                <a:latin typeface="+mn-lt"/>
                <a:ea typeface="+mn-ea"/>
                <a:cs typeface="Ali-A-Sharif" pitchFamily="2" charset="-78"/>
              </a:rPr>
              <a:t>لوك</a:t>
            </a:r>
            <a:r>
              <a:rPr lang="ar-SA" sz="3600" b="1" dirty="0">
                <a:effectLst>
                  <a:outerShdw blurRad="38100" dist="38100" dir="2700000" algn="tl">
                    <a:srgbClr val="000000">
                      <a:alpha val="43137"/>
                    </a:srgbClr>
                  </a:outerShdw>
                </a:effectLst>
                <a:latin typeface="+mn-lt"/>
                <a:ea typeface="+mn-ea"/>
                <a:cs typeface="Ali-A-Sharif" pitchFamily="2" charset="-78"/>
              </a:rPr>
              <a:t>، ولكنهم يختلفون في تفسير </a:t>
            </a:r>
            <a:r>
              <a:rPr lang="ar-SA" sz="3600" b="1" dirty="0" smtClean="0">
                <a:effectLst>
                  <a:outerShdw blurRad="38100" dist="38100" dir="2700000" algn="tl">
                    <a:srgbClr val="000000">
                      <a:alpha val="43137"/>
                    </a:srgbClr>
                  </a:outerShdw>
                </a:effectLst>
                <a:latin typeface="+mn-lt"/>
                <a:ea typeface="+mn-ea"/>
                <a:cs typeface="Ali-A-Sharif" pitchFamily="2" charset="-78"/>
              </a:rPr>
              <a:t>الس</a:t>
            </a:r>
            <a:r>
              <a:rPr lang="ar-IQ" sz="3600" b="1" dirty="0" smtClean="0">
                <a:effectLst>
                  <a:outerShdw blurRad="38100" dist="38100" dir="2700000" algn="tl">
                    <a:srgbClr val="000000">
                      <a:alpha val="43137"/>
                    </a:srgbClr>
                  </a:outerShdw>
                </a:effectLst>
                <a:latin typeface="+mn-lt"/>
                <a:ea typeface="+mn-ea"/>
                <a:cs typeface="Ali-A-Sharif" pitchFamily="2" charset="-78"/>
              </a:rPr>
              <a:t>ُّ</a:t>
            </a:r>
            <a:r>
              <a:rPr lang="ar-SA" sz="3600" b="1" dirty="0" smtClean="0">
                <a:effectLst>
                  <a:outerShdw blurRad="38100" dist="38100" dir="2700000" algn="tl">
                    <a:srgbClr val="000000">
                      <a:alpha val="43137"/>
                    </a:srgbClr>
                  </a:outerShdw>
                </a:effectLst>
                <a:latin typeface="+mn-lt"/>
                <a:ea typeface="+mn-ea"/>
                <a:cs typeface="Ali-A-Sharif" pitchFamily="2" charset="-78"/>
              </a:rPr>
              <a:t>لوك</a:t>
            </a:r>
            <a:r>
              <a:rPr lang="ar-SA" sz="3600" b="1" dirty="0">
                <a:effectLst>
                  <a:outerShdw blurRad="38100" dist="38100" dir="2700000" algn="tl">
                    <a:srgbClr val="000000">
                      <a:alpha val="43137"/>
                    </a:srgbClr>
                  </a:outerShdw>
                </a:effectLst>
                <a:latin typeface="+mn-lt"/>
                <a:ea typeface="+mn-ea"/>
                <a:cs typeface="Ali-A-Sharif" pitchFamily="2" charset="-78"/>
              </a:rPr>
              <a:t>.</a:t>
            </a:r>
            <a:r>
              <a:rPr lang="en-US" sz="3600" b="1" dirty="0">
                <a:effectLst>
                  <a:outerShdw blurRad="38100" dist="38100" dir="2700000" algn="tl">
                    <a:srgbClr val="000000">
                      <a:alpha val="43137"/>
                    </a:srgbClr>
                  </a:outerShdw>
                </a:effectLst>
                <a:latin typeface="+mn-lt"/>
                <a:ea typeface="+mn-ea"/>
                <a:cs typeface="Ali-A-Sharif" pitchFamily="2" charset="-78"/>
              </a:rPr>
              <a:t/>
            </a:r>
            <a:br>
              <a:rPr lang="en-US" sz="3600" b="1" dirty="0">
                <a:effectLst>
                  <a:outerShdw blurRad="38100" dist="38100" dir="2700000" algn="tl">
                    <a:srgbClr val="000000">
                      <a:alpha val="43137"/>
                    </a:srgbClr>
                  </a:outerShdw>
                </a:effectLst>
                <a:latin typeface="+mn-lt"/>
                <a:ea typeface="+mn-ea"/>
                <a:cs typeface="Ali-A-Sharif" pitchFamily="2" charset="-78"/>
              </a:rPr>
            </a:br>
            <a:r>
              <a:rPr lang="ar-SA" sz="3600" b="1" u="sng" dirty="0">
                <a:effectLst>
                  <a:outerShdw blurRad="38100" dist="38100" dir="2700000" algn="tl">
                    <a:srgbClr val="000000">
                      <a:alpha val="43137"/>
                    </a:srgbClr>
                  </a:outerShdw>
                </a:effectLst>
                <a:latin typeface="+mn-lt"/>
                <a:ea typeface="+mn-ea"/>
                <a:cs typeface="Ali-A-Sharif" pitchFamily="2" charset="-78"/>
              </a:rPr>
              <a:t>ويمكننا تعريف علم </a:t>
            </a:r>
            <a:r>
              <a:rPr lang="ar-SA" sz="3600" b="1" u="sng" dirty="0" smtClean="0">
                <a:effectLst>
                  <a:outerShdw blurRad="38100" dist="38100" dir="2700000" algn="tl">
                    <a:srgbClr val="000000">
                      <a:alpha val="43137"/>
                    </a:srgbClr>
                  </a:outerShdw>
                </a:effectLst>
                <a:latin typeface="+mn-lt"/>
                <a:ea typeface="+mn-ea"/>
                <a:cs typeface="Ali-A-Sharif" pitchFamily="2" charset="-78"/>
              </a:rPr>
              <a:t>النّ</a:t>
            </a:r>
            <a:r>
              <a:rPr lang="ar-IQ" sz="3600" b="1" u="sng" dirty="0" smtClean="0">
                <a:effectLst>
                  <a:outerShdw blurRad="38100" dist="38100" dir="2700000" algn="tl">
                    <a:srgbClr val="000000">
                      <a:alpha val="43137"/>
                    </a:srgbClr>
                  </a:outerShdw>
                </a:effectLst>
                <a:latin typeface="+mn-lt"/>
                <a:ea typeface="+mn-ea"/>
                <a:cs typeface="Ali-A-Sharif" pitchFamily="2" charset="-78"/>
              </a:rPr>
              <a:t>َ</a:t>
            </a:r>
            <a:r>
              <a:rPr lang="ar-SA" sz="3600" b="1" u="sng" dirty="0" smtClean="0">
                <a:effectLst>
                  <a:outerShdw blurRad="38100" dist="38100" dir="2700000" algn="tl">
                    <a:srgbClr val="000000">
                      <a:alpha val="43137"/>
                    </a:srgbClr>
                  </a:outerShdw>
                </a:effectLst>
                <a:latin typeface="+mn-lt"/>
                <a:ea typeface="+mn-ea"/>
                <a:cs typeface="Ali-A-Sharif" pitchFamily="2" charset="-78"/>
              </a:rPr>
              <a:t>فس </a:t>
            </a:r>
            <a:r>
              <a:rPr lang="ar-SA" sz="3600" b="1" u="sng" dirty="0">
                <a:effectLst>
                  <a:outerShdw blurRad="38100" dist="38100" dir="2700000" algn="tl">
                    <a:srgbClr val="000000">
                      <a:alpha val="43137"/>
                    </a:srgbClr>
                  </a:outerShdw>
                </a:effectLst>
                <a:latin typeface="+mn-lt"/>
                <a:ea typeface="+mn-ea"/>
                <a:cs typeface="Ali-A-Sharif" pitchFamily="2" charset="-78"/>
              </a:rPr>
              <a:t>بما يلي:</a:t>
            </a:r>
            <a:r>
              <a:rPr lang="en-US" sz="3600" b="1" dirty="0">
                <a:effectLst>
                  <a:outerShdw blurRad="38100" dist="38100" dir="2700000" algn="tl">
                    <a:srgbClr val="000000">
                      <a:alpha val="43137"/>
                    </a:srgbClr>
                  </a:outerShdw>
                </a:effectLst>
                <a:latin typeface="+mn-lt"/>
                <a:ea typeface="+mn-ea"/>
                <a:cs typeface="Ali-A-Sharif" pitchFamily="2" charset="-78"/>
              </a:rPr>
              <a:t/>
            </a:r>
            <a:br>
              <a:rPr lang="en-US" sz="3600" b="1" dirty="0">
                <a:effectLst>
                  <a:outerShdw blurRad="38100" dist="38100" dir="2700000" algn="tl">
                    <a:srgbClr val="000000">
                      <a:alpha val="43137"/>
                    </a:srgbClr>
                  </a:outerShdw>
                </a:effectLst>
                <a:latin typeface="+mn-lt"/>
                <a:ea typeface="+mn-ea"/>
                <a:cs typeface="Ali-A-Sharif" pitchFamily="2" charset="-78"/>
              </a:rPr>
            </a:br>
            <a:r>
              <a:rPr lang="ar-SA" sz="3600" b="1" dirty="0">
                <a:effectLst>
                  <a:outerShdw blurRad="38100" dist="38100" dir="2700000" algn="tl">
                    <a:srgbClr val="000000">
                      <a:alpha val="43137"/>
                    </a:srgbClr>
                  </a:outerShdw>
                </a:effectLst>
                <a:latin typeface="+mn-lt"/>
                <a:ea typeface="+mn-ea"/>
                <a:cs typeface="Ali-A-Sharif" pitchFamily="2" charset="-78"/>
              </a:rPr>
              <a:t>علم النَّفس: </a:t>
            </a:r>
            <a:r>
              <a:rPr lang="ar-SA" sz="3800" b="1" dirty="0">
                <a:solidFill>
                  <a:srgbClr val="FF0000"/>
                </a:solidFill>
                <a:effectLst>
                  <a:outerShdw blurRad="38100" dist="38100" dir="2700000" algn="tl">
                    <a:srgbClr val="000000">
                      <a:alpha val="43137"/>
                    </a:srgbClr>
                  </a:outerShdw>
                </a:effectLst>
                <a:latin typeface="+mn-lt"/>
                <a:ea typeface="+mn-ea"/>
                <a:cs typeface="Ali-A-Sharif" pitchFamily="2" charset="-78"/>
              </a:rPr>
              <a:t>هو العلم الذي يدرس سلوك الكائن </a:t>
            </a:r>
            <a:r>
              <a:rPr lang="ar-SA" sz="3800"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الحي</a:t>
            </a:r>
            <a:r>
              <a:rPr lang="ar-IQ" sz="3800"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a:t>
            </a:r>
            <a:r>
              <a:rPr lang="ar-SA" sz="3800"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 </a:t>
            </a:r>
            <a:r>
              <a:rPr lang="ar-SA" sz="3800" b="1" dirty="0">
                <a:solidFill>
                  <a:srgbClr val="FF0000"/>
                </a:solidFill>
                <a:effectLst>
                  <a:outerShdw blurRad="38100" dist="38100" dir="2700000" algn="tl">
                    <a:srgbClr val="000000">
                      <a:alpha val="43137"/>
                    </a:srgbClr>
                  </a:outerShdw>
                </a:effectLst>
                <a:latin typeface="+mn-lt"/>
                <a:ea typeface="+mn-ea"/>
                <a:cs typeface="Ali-A-Sharif" pitchFamily="2" charset="-78"/>
              </a:rPr>
              <a:t>وما وراءه من عمليات عقلية، ودوافعه وآثاره، دراسة علمية يمكن على أساسها فهم وضبط </a:t>
            </a:r>
            <a:r>
              <a:rPr lang="ar-SA" sz="3800"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الس</a:t>
            </a:r>
            <a:r>
              <a:rPr lang="ar-IQ" sz="3800"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a:t>
            </a:r>
            <a:r>
              <a:rPr lang="ar-SA" sz="3800"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لوك والت</a:t>
            </a:r>
            <a:r>
              <a:rPr lang="ar-IQ" sz="3800"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a:t>
            </a:r>
            <a:r>
              <a:rPr lang="ar-SA" sz="3800"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نب</a:t>
            </a:r>
            <a:r>
              <a:rPr lang="ar-IQ" sz="3800"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a:t>
            </a:r>
            <a:r>
              <a:rPr lang="ar-SA" sz="3800"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ؤ </a:t>
            </a:r>
            <a:r>
              <a:rPr lang="ar-SA" sz="3800" b="1" dirty="0">
                <a:solidFill>
                  <a:srgbClr val="FF0000"/>
                </a:solidFill>
                <a:effectLst>
                  <a:outerShdw blurRad="38100" dist="38100" dir="2700000" algn="tl">
                    <a:srgbClr val="000000">
                      <a:alpha val="43137"/>
                    </a:srgbClr>
                  </a:outerShdw>
                </a:effectLst>
                <a:latin typeface="+mn-lt"/>
                <a:ea typeface="+mn-ea"/>
                <a:cs typeface="Ali-A-Sharif" pitchFamily="2" charset="-78"/>
              </a:rPr>
              <a:t>به </a:t>
            </a:r>
            <a:r>
              <a:rPr lang="ar-SA" sz="3800"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والت</a:t>
            </a:r>
            <a:r>
              <a:rPr lang="ar-IQ" sz="3800"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a:t>
            </a:r>
            <a:r>
              <a:rPr lang="ar-SA" sz="3800"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خطيط </a:t>
            </a:r>
            <a:r>
              <a:rPr lang="ar-SA" sz="3800" b="1" dirty="0">
                <a:solidFill>
                  <a:srgbClr val="FF0000"/>
                </a:solidFill>
                <a:effectLst>
                  <a:outerShdw blurRad="38100" dist="38100" dir="2700000" algn="tl">
                    <a:srgbClr val="000000">
                      <a:alpha val="43137"/>
                    </a:srgbClr>
                  </a:outerShdw>
                </a:effectLst>
                <a:latin typeface="+mn-lt"/>
                <a:ea typeface="+mn-ea"/>
                <a:cs typeface="Ali-A-Sharif" pitchFamily="2" charset="-78"/>
              </a:rPr>
              <a:t>له. </a:t>
            </a:r>
            <a:r>
              <a:rPr lang="en-US" sz="3600" b="1" dirty="0">
                <a:effectLst>
                  <a:outerShdw blurRad="38100" dist="38100" dir="2700000" algn="tl">
                    <a:srgbClr val="000000">
                      <a:alpha val="43137"/>
                    </a:srgbClr>
                  </a:outerShdw>
                </a:effectLst>
                <a:latin typeface="+mn-lt"/>
                <a:ea typeface="+mn-ea"/>
                <a:cs typeface="Ali-A-Sharif" pitchFamily="2" charset="-78"/>
              </a:rPr>
              <a:t/>
            </a:r>
            <a:br>
              <a:rPr lang="en-US" sz="3600" b="1" dirty="0">
                <a:effectLst>
                  <a:outerShdw blurRad="38100" dist="38100" dir="2700000" algn="tl">
                    <a:srgbClr val="000000">
                      <a:alpha val="43137"/>
                    </a:srgbClr>
                  </a:outerShdw>
                </a:effectLst>
                <a:latin typeface="+mn-lt"/>
                <a:ea typeface="+mn-ea"/>
                <a:cs typeface="Ali-A-Sharif" pitchFamily="2" charset="-78"/>
              </a:rPr>
            </a:br>
            <a:r>
              <a:rPr lang="ar-SA" sz="4000" b="1" dirty="0">
                <a:solidFill>
                  <a:srgbClr val="0070C0"/>
                </a:solidFill>
                <a:effectLst>
                  <a:outerShdw blurRad="38100" dist="38100" dir="2700000" algn="tl">
                    <a:srgbClr val="000000">
                      <a:alpha val="43137"/>
                    </a:srgbClr>
                  </a:outerShdw>
                </a:effectLst>
                <a:latin typeface="+mn-lt"/>
                <a:ea typeface="+mn-ea"/>
                <a:cs typeface="Ali-A-Sharif" pitchFamily="2" charset="-78"/>
              </a:rPr>
              <a:t>- </a:t>
            </a:r>
            <a:r>
              <a:rPr lang="ar-SA" sz="4000" b="1" dirty="0" smtClean="0">
                <a:solidFill>
                  <a:srgbClr val="0070C0"/>
                </a:solidFill>
                <a:effectLst>
                  <a:outerShdw blurRad="38100" dist="38100" dir="2700000" algn="tl">
                    <a:srgbClr val="000000">
                      <a:alpha val="43137"/>
                    </a:srgbClr>
                  </a:outerShdw>
                </a:effectLst>
                <a:latin typeface="+mn-lt"/>
                <a:ea typeface="+mn-ea"/>
                <a:cs typeface="Ali-A-Sharif" pitchFamily="2" charset="-78"/>
              </a:rPr>
              <a:t>الس</a:t>
            </a:r>
            <a:r>
              <a:rPr lang="ar-IQ" sz="4000" b="1" dirty="0" smtClean="0">
                <a:solidFill>
                  <a:srgbClr val="0070C0"/>
                </a:solidFill>
                <a:effectLst>
                  <a:outerShdw blurRad="38100" dist="38100" dir="2700000" algn="tl">
                    <a:srgbClr val="000000">
                      <a:alpha val="43137"/>
                    </a:srgbClr>
                  </a:outerShdw>
                </a:effectLst>
                <a:latin typeface="+mn-lt"/>
                <a:ea typeface="+mn-ea"/>
                <a:cs typeface="Ali-A-Sharif" pitchFamily="2" charset="-78"/>
              </a:rPr>
              <a:t>ُّ</a:t>
            </a:r>
            <a:r>
              <a:rPr lang="ar-SA" sz="4000" b="1" dirty="0" smtClean="0">
                <a:solidFill>
                  <a:srgbClr val="0070C0"/>
                </a:solidFill>
                <a:effectLst>
                  <a:outerShdw blurRad="38100" dist="38100" dir="2700000" algn="tl">
                    <a:srgbClr val="000000">
                      <a:alpha val="43137"/>
                    </a:srgbClr>
                  </a:outerShdw>
                </a:effectLst>
                <a:latin typeface="+mn-lt"/>
                <a:ea typeface="+mn-ea"/>
                <a:cs typeface="Ali-A-Sharif" pitchFamily="2" charset="-78"/>
              </a:rPr>
              <a:t>لوك</a:t>
            </a:r>
            <a:r>
              <a:rPr lang="ar-SA" sz="4000" b="1" dirty="0">
                <a:solidFill>
                  <a:srgbClr val="0070C0"/>
                </a:solidFill>
                <a:effectLst>
                  <a:outerShdw blurRad="38100" dist="38100" dir="2700000" algn="tl">
                    <a:srgbClr val="000000">
                      <a:alpha val="43137"/>
                    </a:srgbClr>
                  </a:outerShdw>
                </a:effectLst>
                <a:latin typeface="+mn-lt"/>
                <a:ea typeface="+mn-ea"/>
                <a:cs typeface="Ali-A-Sharif" pitchFamily="2" charset="-78"/>
              </a:rPr>
              <a:t>: </a:t>
            </a:r>
            <a:r>
              <a:rPr lang="ar-SA" sz="3600" b="1" dirty="0">
                <a:effectLst>
                  <a:outerShdw blurRad="38100" dist="38100" dir="2700000" algn="tl">
                    <a:srgbClr val="000000">
                      <a:alpha val="43137"/>
                    </a:srgbClr>
                  </a:outerShdw>
                </a:effectLst>
                <a:latin typeface="+mn-lt"/>
                <a:ea typeface="+mn-ea"/>
                <a:cs typeface="Ali-A-Sharif" pitchFamily="2" charset="-78"/>
              </a:rPr>
              <a:t>هو أي نشاط (جسمي أو عقلي أو اجتماعي أو انفعالي) يصدر من الكائن الحيّ نتيجة لعلاقة ديناميكية وتفاعل بينه وبين البيئة المحيطة به. </a:t>
            </a:r>
            <a:endParaRPr lang="en-US" sz="3600" b="1" dirty="0">
              <a:effectLst>
                <a:outerShdw blurRad="38100" dist="38100" dir="2700000" algn="tl">
                  <a:srgbClr val="000000">
                    <a:alpha val="43137"/>
                  </a:srgbClr>
                </a:outerShdw>
              </a:effectLst>
              <a:latin typeface="+mn-lt"/>
              <a:ea typeface="+mn-ea"/>
              <a:cs typeface="Ali-A-Sharif" pitchFamily="2" charset="-78"/>
            </a:endParaRPr>
          </a:p>
        </p:txBody>
      </p:sp>
    </p:spTree>
    <p:extLst>
      <p:ext uri="{BB962C8B-B14F-4D97-AF65-F5344CB8AC3E}">
        <p14:creationId xmlns:p14="http://schemas.microsoft.com/office/powerpoint/2010/main" val="66799097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18655" y="124691"/>
            <a:ext cx="11277599" cy="983673"/>
          </a:xfrm>
        </p:spPr>
        <p:txBody>
          <a:bodyPr>
            <a:noAutofit/>
          </a:bodyPr>
          <a:lstStyle/>
          <a:p>
            <a:pPr algn="ctr"/>
            <a:r>
              <a:rPr lang="ar-IQ" sz="7200" b="1" dirty="0" smtClean="0">
                <a:solidFill>
                  <a:srgbClr val="FFC000"/>
                </a:solidFill>
                <a:effectLst>
                  <a:outerShdw blurRad="38100" dist="38100" dir="2700000" algn="tl">
                    <a:srgbClr val="000000">
                      <a:alpha val="43137"/>
                    </a:srgbClr>
                  </a:outerShdw>
                </a:effectLst>
                <a:latin typeface="Sakkal Majalla" panose="02000000000000000000" pitchFamily="2" charset="-78"/>
                <a:cs typeface="Ali-A-Sharif Bold" pitchFamily="2" charset="-78"/>
              </a:rPr>
              <a:t>     أهداف علم النَّفس</a:t>
            </a:r>
            <a:endParaRPr lang="en-US" sz="7200" b="1" dirty="0">
              <a:solidFill>
                <a:srgbClr val="FFC000"/>
              </a:solidFill>
              <a:effectLst>
                <a:outerShdw blurRad="38100" dist="38100" dir="2700000" algn="tl">
                  <a:srgbClr val="000000">
                    <a:alpha val="43137"/>
                  </a:srgbClr>
                </a:outerShdw>
              </a:effectLst>
              <a:latin typeface="Sakkal Majalla" panose="02000000000000000000" pitchFamily="2" charset="-78"/>
              <a:cs typeface="Ali-A-Sharif Bold" pitchFamily="2" charset="-78"/>
            </a:endParaRPr>
          </a:p>
        </p:txBody>
      </p:sp>
      <p:sp>
        <p:nvSpPr>
          <p:cNvPr id="4" name="Content Placeholder 3"/>
          <p:cNvSpPr>
            <a:spLocks noGrp="1"/>
          </p:cNvSpPr>
          <p:nvPr>
            <p:ph idx="1"/>
          </p:nvPr>
        </p:nvSpPr>
        <p:spPr>
          <a:xfrm>
            <a:off x="96982" y="942108"/>
            <a:ext cx="11984182" cy="5915891"/>
          </a:xfrm>
        </p:spPr>
        <p:txBody>
          <a:bodyPr>
            <a:normAutofit fontScale="92500" lnSpcReduction="10000"/>
          </a:bodyPr>
          <a:lstStyle/>
          <a:p>
            <a:pPr marL="0" indent="0" algn="just" rtl="1">
              <a:lnSpc>
                <a:spcPct val="150000"/>
              </a:lnSpc>
              <a:buNone/>
            </a:pPr>
            <a:r>
              <a:rPr lang="ar-SA" sz="4800" b="1" u="sng" dirty="0" smtClean="0">
                <a:solidFill>
                  <a:srgbClr val="00B0F0"/>
                </a:solidFill>
                <a:effectLst>
                  <a:outerShdw blurRad="38100" dist="38100" dir="2700000" algn="tl">
                    <a:srgbClr val="000000">
                      <a:alpha val="43137"/>
                    </a:srgbClr>
                  </a:outerShdw>
                </a:effectLst>
                <a:cs typeface="Ali-A-Sharif" pitchFamily="2" charset="-78"/>
              </a:rPr>
              <a:t>وتتمث</a:t>
            </a:r>
            <a:r>
              <a:rPr lang="ar-IQ" sz="4800" b="1" u="sng" dirty="0" smtClean="0">
                <a:solidFill>
                  <a:srgbClr val="00B0F0"/>
                </a:solidFill>
                <a:effectLst>
                  <a:outerShdw blurRad="38100" dist="38100" dir="2700000" algn="tl">
                    <a:srgbClr val="000000">
                      <a:alpha val="43137"/>
                    </a:srgbClr>
                  </a:outerShdw>
                </a:effectLst>
                <a:cs typeface="Ali-A-Sharif" pitchFamily="2" charset="-78"/>
              </a:rPr>
              <a:t>َّ</a:t>
            </a:r>
            <a:r>
              <a:rPr lang="ar-SA" sz="4800" b="1" u="sng" dirty="0" smtClean="0">
                <a:solidFill>
                  <a:srgbClr val="00B0F0"/>
                </a:solidFill>
                <a:effectLst>
                  <a:outerShdw blurRad="38100" dist="38100" dir="2700000" algn="tl">
                    <a:srgbClr val="000000">
                      <a:alpha val="43137"/>
                    </a:srgbClr>
                  </a:outerShdw>
                </a:effectLst>
                <a:cs typeface="Ali-A-Sharif" pitchFamily="2" charset="-78"/>
              </a:rPr>
              <a:t>ل </a:t>
            </a:r>
            <a:r>
              <a:rPr lang="ar-SA" sz="4800" b="1" u="sng" dirty="0">
                <a:solidFill>
                  <a:srgbClr val="00B0F0"/>
                </a:solidFill>
                <a:effectLst>
                  <a:outerShdw blurRad="38100" dist="38100" dir="2700000" algn="tl">
                    <a:srgbClr val="000000">
                      <a:alpha val="43137"/>
                    </a:srgbClr>
                  </a:outerShdw>
                </a:effectLst>
                <a:cs typeface="Ali-A-Sharif" pitchFamily="2" charset="-78"/>
              </a:rPr>
              <a:t>في أربعة أهداف </a:t>
            </a:r>
            <a:r>
              <a:rPr lang="ar-SA" sz="4800" b="1" u="sng" dirty="0" smtClean="0">
                <a:solidFill>
                  <a:srgbClr val="00B0F0"/>
                </a:solidFill>
                <a:effectLst>
                  <a:outerShdw blurRad="38100" dist="38100" dir="2700000" algn="tl">
                    <a:srgbClr val="000000">
                      <a:alpha val="43137"/>
                    </a:srgbClr>
                  </a:outerShdw>
                </a:effectLst>
                <a:cs typeface="Ali-A-Sharif" pitchFamily="2" charset="-78"/>
              </a:rPr>
              <a:t>أساسي</a:t>
            </a:r>
            <a:r>
              <a:rPr lang="ar-IQ" sz="4800" b="1" u="sng" dirty="0" smtClean="0">
                <a:solidFill>
                  <a:srgbClr val="00B0F0"/>
                </a:solidFill>
                <a:effectLst>
                  <a:outerShdw blurRad="38100" dist="38100" dir="2700000" algn="tl">
                    <a:srgbClr val="000000">
                      <a:alpha val="43137"/>
                    </a:srgbClr>
                  </a:outerShdw>
                </a:effectLst>
                <a:cs typeface="Ali-A-Sharif" pitchFamily="2" charset="-78"/>
              </a:rPr>
              <a:t>َّ</a:t>
            </a:r>
            <a:r>
              <a:rPr lang="ar-SA" sz="4800" b="1" u="sng" dirty="0" smtClean="0">
                <a:solidFill>
                  <a:srgbClr val="00B0F0"/>
                </a:solidFill>
                <a:effectLst>
                  <a:outerShdw blurRad="38100" dist="38100" dir="2700000" algn="tl">
                    <a:srgbClr val="000000">
                      <a:alpha val="43137"/>
                    </a:srgbClr>
                  </a:outerShdw>
                </a:effectLst>
                <a:cs typeface="Ali-A-Sharif" pitchFamily="2" charset="-78"/>
              </a:rPr>
              <a:t>ة </a:t>
            </a:r>
            <a:r>
              <a:rPr lang="ar-SA" sz="4800" b="1" u="sng" dirty="0">
                <a:solidFill>
                  <a:srgbClr val="00B0F0"/>
                </a:solidFill>
                <a:effectLst>
                  <a:outerShdw blurRad="38100" dist="38100" dir="2700000" algn="tl">
                    <a:srgbClr val="000000">
                      <a:alpha val="43137"/>
                    </a:srgbClr>
                  </a:outerShdw>
                </a:effectLst>
                <a:cs typeface="Ali-A-Sharif" pitchFamily="2" charset="-78"/>
              </a:rPr>
              <a:t>هي</a:t>
            </a:r>
            <a:r>
              <a:rPr lang="ar-SA" sz="4300" b="1" dirty="0">
                <a:solidFill>
                  <a:srgbClr val="00B0F0"/>
                </a:solidFill>
                <a:effectLst>
                  <a:outerShdw blurRad="38100" dist="38100" dir="2700000" algn="tl">
                    <a:srgbClr val="000000">
                      <a:alpha val="43137"/>
                    </a:srgbClr>
                  </a:outerShdw>
                </a:effectLst>
                <a:cs typeface="Ali-A-Sharif" pitchFamily="2" charset="-78"/>
              </a:rPr>
              <a:t>:</a:t>
            </a:r>
            <a:r>
              <a:rPr lang="ar-SA" sz="4300" b="1" dirty="0">
                <a:effectLst>
                  <a:outerShdw blurRad="38100" dist="38100" dir="2700000" algn="tl">
                    <a:srgbClr val="000000">
                      <a:alpha val="43137"/>
                    </a:srgbClr>
                  </a:outerShdw>
                </a:effectLst>
                <a:cs typeface="Ali-A-Sharif" pitchFamily="2" charset="-78"/>
              </a:rPr>
              <a:t> </a:t>
            </a:r>
            <a:endParaRPr lang="en-US" sz="4300" b="1" dirty="0">
              <a:effectLst>
                <a:outerShdw blurRad="38100" dist="38100" dir="2700000" algn="tl">
                  <a:srgbClr val="000000">
                    <a:alpha val="43137"/>
                  </a:srgbClr>
                </a:outerShdw>
              </a:effectLst>
              <a:cs typeface="Ali-A-Sharif" pitchFamily="2" charset="-78"/>
            </a:endParaRPr>
          </a:p>
          <a:p>
            <a:pPr marL="0" indent="0" algn="just" rtl="1">
              <a:lnSpc>
                <a:spcPct val="150000"/>
              </a:lnSpc>
              <a:buNone/>
            </a:pPr>
            <a:r>
              <a:rPr lang="ar-SA" sz="5200" b="1" dirty="0">
                <a:solidFill>
                  <a:srgbClr val="FF0000"/>
                </a:solidFill>
                <a:effectLst>
                  <a:outerShdw blurRad="38100" dist="38100" dir="2700000" algn="tl">
                    <a:srgbClr val="000000">
                      <a:alpha val="43137"/>
                    </a:srgbClr>
                  </a:outerShdw>
                </a:effectLst>
                <a:cs typeface="Ali-A-Sharif" pitchFamily="2" charset="-78"/>
              </a:rPr>
              <a:t>1- الوصف </a:t>
            </a:r>
            <a:r>
              <a:rPr lang="ar-SA" sz="3900" b="1" dirty="0">
                <a:solidFill>
                  <a:srgbClr val="FF0000"/>
                </a:solidFill>
                <a:effectLst>
                  <a:outerShdw blurRad="38100" dist="38100" dir="2700000" algn="tl">
                    <a:srgbClr val="000000">
                      <a:alpha val="43137"/>
                    </a:srgbClr>
                  </a:outerShdw>
                </a:effectLst>
                <a:cs typeface="Ali-A-Sharif" pitchFamily="2" charset="-78"/>
              </a:rPr>
              <a:t>(</a:t>
            </a:r>
            <a:r>
              <a:rPr lang="en-US" sz="3900" b="1" dirty="0">
                <a:solidFill>
                  <a:srgbClr val="00B050"/>
                </a:solidFill>
                <a:effectLst>
                  <a:outerShdw blurRad="38100" dist="38100" dir="2700000" algn="tl">
                    <a:srgbClr val="000000">
                      <a:alpha val="43137"/>
                    </a:srgbClr>
                  </a:outerShdw>
                </a:effectLst>
                <a:cs typeface="Ali-A-Sharif" pitchFamily="2" charset="-78"/>
              </a:rPr>
              <a:t>Description</a:t>
            </a:r>
            <a:r>
              <a:rPr lang="ar-SA" sz="3900" b="1" dirty="0">
                <a:solidFill>
                  <a:srgbClr val="FF0000"/>
                </a:solidFill>
                <a:effectLst>
                  <a:outerShdw blurRad="38100" dist="38100" dir="2700000" algn="tl">
                    <a:srgbClr val="000000">
                      <a:alpha val="43137"/>
                    </a:srgbClr>
                  </a:outerShdw>
                </a:effectLst>
                <a:cs typeface="Ali-A-Sharif" pitchFamily="2" charset="-78"/>
              </a:rPr>
              <a:t>): </a:t>
            </a:r>
            <a:endParaRPr lang="en-US" sz="3900" b="1" dirty="0">
              <a:solidFill>
                <a:srgbClr val="FF0000"/>
              </a:solidFill>
              <a:effectLst>
                <a:outerShdw blurRad="38100" dist="38100" dir="2700000" algn="tl">
                  <a:srgbClr val="000000">
                    <a:alpha val="43137"/>
                  </a:srgbClr>
                </a:outerShdw>
              </a:effectLst>
              <a:cs typeface="Ali-A-Sharif" pitchFamily="2" charset="-78"/>
            </a:endParaRPr>
          </a:p>
          <a:p>
            <a:pPr marL="0" indent="0" algn="just" rtl="1">
              <a:lnSpc>
                <a:spcPct val="150000"/>
              </a:lnSpc>
              <a:buNone/>
            </a:pPr>
            <a:r>
              <a:rPr lang="ar-SA" sz="3600" b="1" dirty="0">
                <a:effectLst>
                  <a:outerShdw blurRad="38100" dist="38100" dir="2700000" algn="tl">
                    <a:srgbClr val="000000">
                      <a:alpha val="43137"/>
                    </a:srgbClr>
                  </a:outerShdw>
                </a:effectLst>
                <a:cs typeface="Ali-A-Sharif" pitchFamily="2" charset="-78"/>
              </a:rPr>
              <a:t>يعتبر الهدف الرئيسي لأي علم </a:t>
            </a:r>
            <a:r>
              <a:rPr lang="ar-IQ" sz="3600" b="1" dirty="0" smtClean="0">
                <a:effectLst>
                  <a:outerShdw blurRad="38100" dist="38100" dir="2700000" algn="tl">
                    <a:srgbClr val="000000">
                      <a:alpha val="43137"/>
                    </a:srgbClr>
                  </a:outerShdw>
                </a:effectLst>
                <a:cs typeface="Ali-A-Sharif" pitchFamily="2" charset="-78"/>
              </a:rPr>
              <a:t>هو الوصف، </a:t>
            </a:r>
            <a:r>
              <a:rPr lang="ar-SA" sz="3600" b="1" dirty="0" smtClean="0">
                <a:effectLst>
                  <a:outerShdw blurRad="38100" dist="38100" dir="2700000" algn="tl">
                    <a:srgbClr val="000000">
                      <a:alpha val="43137"/>
                    </a:srgbClr>
                  </a:outerShdw>
                </a:effectLst>
                <a:cs typeface="Ali-A-Sharif" pitchFamily="2" charset="-78"/>
              </a:rPr>
              <a:t>ومعناه </a:t>
            </a:r>
            <a:r>
              <a:rPr lang="ar-SA" sz="3600" b="1" dirty="0">
                <a:effectLst>
                  <a:outerShdw blurRad="38100" dist="38100" dir="2700000" algn="tl">
                    <a:srgbClr val="000000">
                      <a:alpha val="43137"/>
                    </a:srgbClr>
                  </a:outerShdw>
                </a:effectLst>
                <a:cs typeface="Ali-A-Sharif" pitchFamily="2" charset="-78"/>
              </a:rPr>
              <a:t>أنْ يقوم الباحث بتسجيل ملاحظاته عن </a:t>
            </a:r>
            <a:r>
              <a:rPr lang="ar-SA" sz="3600" b="1" dirty="0" smtClean="0">
                <a:effectLst>
                  <a:outerShdw blurRad="38100" dist="38100" dir="2700000" algn="tl">
                    <a:srgbClr val="000000">
                      <a:alpha val="43137"/>
                    </a:srgbClr>
                  </a:outerShdw>
                </a:effectLst>
                <a:cs typeface="Ali-A-Sharif" pitchFamily="2" charset="-78"/>
              </a:rPr>
              <a:t>الظ</a:t>
            </a:r>
            <a:r>
              <a:rPr lang="ar-IQ" sz="3600" b="1" dirty="0" smtClean="0">
                <a:effectLst>
                  <a:outerShdw blurRad="38100" dist="38100" dir="2700000" algn="tl">
                    <a:srgbClr val="000000">
                      <a:alpha val="43137"/>
                    </a:srgbClr>
                  </a:outerShdw>
                </a:effectLst>
                <a:cs typeface="Ali-A-Sharif" pitchFamily="2" charset="-78"/>
              </a:rPr>
              <a:t>َّ</a:t>
            </a:r>
            <a:r>
              <a:rPr lang="ar-SA" sz="3600" b="1" dirty="0" smtClean="0">
                <a:effectLst>
                  <a:outerShdw blurRad="38100" dist="38100" dir="2700000" algn="tl">
                    <a:srgbClr val="000000">
                      <a:alpha val="43137"/>
                    </a:srgbClr>
                  </a:outerShdw>
                </a:effectLst>
                <a:cs typeface="Ali-A-Sharif" pitchFamily="2" charset="-78"/>
              </a:rPr>
              <a:t>واهر </a:t>
            </a:r>
            <a:r>
              <a:rPr lang="ar-SA" sz="3600" b="1" dirty="0">
                <a:effectLst>
                  <a:outerShdw blurRad="38100" dist="38100" dir="2700000" algn="tl">
                    <a:srgbClr val="000000">
                      <a:alpha val="43137"/>
                    </a:srgbClr>
                  </a:outerShdw>
                </a:effectLst>
                <a:cs typeface="Ali-A-Sharif" pitchFamily="2" charset="-78"/>
              </a:rPr>
              <a:t>القابلة للملاحظة كما تحدث بالفعل </a:t>
            </a:r>
            <a:r>
              <a:rPr lang="en-US" sz="3600" b="1" dirty="0">
                <a:effectLst>
                  <a:outerShdw blurRad="38100" dist="38100" dir="2700000" algn="tl">
                    <a:srgbClr val="000000">
                      <a:alpha val="43137"/>
                    </a:srgbClr>
                  </a:outerShdw>
                </a:effectLst>
                <a:cs typeface="Ali-A-Sharif" pitchFamily="2" charset="-78"/>
              </a:rPr>
              <a:t>"</a:t>
            </a:r>
            <a:r>
              <a:rPr lang="ar-SA" sz="3600" b="1" dirty="0">
                <a:effectLst>
                  <a:outerShdw blurRad="38100" dist="38100" dir="2700000" algn="tl">
                    <a:srgbClr val="000000">
                      <a:alpha val="43137"/>
                    </a:srgbClr>
                  </a:outerShdw>
                </a:effectLst>
                <a:cs typeface="Ali-A-Sharif" pitchFamily="2" charset="-78"/>
              </a:rPr>
              <a:t>هنا والآن" وتحديد علاقاتها بالظواهر الأخرى وذلك بجمع الحقائق حولها باستخدام أدوات مناسبة وتساعد عملية الوصف للظواهر </a:t>
            </a:r>
            <a:r>
              <a:rPr lang="ar-SA" sz="3600" b="1" dirty="0" smtClean="0">
                <a:effectLst>
                  <a:outerShdw blurRad="38100" dist="38100" dir="2700000" algn="tl">
                    <a:srgbClr val="000000">
                      <a:alpha val="43137"/>
                    </a:srgbClr>
                  </a:outerShdw>
                </a:effectLst>
                <a:cs typeface="Ali-A-Sharif" pitchFamily="2" charset="-78"/>
              </a:rPr>
              <a:t>الن</a:t>
            </a:r>
            <a:r>
              <a:rPr lang="ar-IQ" sz="3600" b="1" dirty="0" smtClean="0">
                <a:effectLst>
                  <a:outerShdw blurRad="38100" dist="38100" dir="2700000" algn="tl">
                    <a:srgbClr val="000000">
                      <a:alpha val="43137"/>
                    </a:srgbClr>
                  </a:outerShdw>
                </a:effectLst>
                <a:cs typeface="Ali-A-Sharif" pitchFamily="2" charset="-78"/>
              </a:rPr>
              <a:t>َّ</a:t>
            </a:r>
            <a:r>
              <a:rPr lang="ar-SA" sz="3600" b="1" dirty="0" smtClean="0">
                <a:effectLst>
                  <a:outerShdw blurRad="38100" dist="38100" dir="2700000" algn="tl">
                    <a:srgbClr val="000000">
                      <a:alpha val="43137"/>
                    </a:srgbClr>
                  </a:outerShdw>
                </a:effectLst>
                <a:cs typeface="Ali-A-Sharif" pitchFamily="2" charset="-78"/>
              </a:rPr>
              <a:t>فسي</a:t>
            </a:r>
            <a:r>
              <a:rPr lang="ar-IQ" sz="3600" b="1" dirty="0" smtClean="0">
                <a:effectLst>
                  <a:outerShdw blurRad="38100" dist="38100" dir="2700000" algn="tl">
                    <a:srgbClr val="000000">
                      <a:alpha val="43137"/>
                    </a:srgbClr>
                  </a:outerShdw>
                </a:effectLst>
                <a:cs typeface="Ali-A-Sharif" pitchFamily="2" charset="-78"/>
              </a:rPr>
              <a:t>َّ</a:t>
            </a:r>
            <a:r>
              <a:rPr lang="ar-SA" sz="3600" b="1" dirty="0" smtClean="0">
                <a:effectLst>
                  <a:outerShdw blurRad="38100" dist="38100" dir="2700000" algn="tl">
                    <a:srgbClr val="000000">
                      <a:alpha val="43137"/>
                    </a:srgbClr>
                  </a:outerShdw>
                </a:effectLst>
                <a:cs typeface="Ali-A-Sharif" pitchFamily="2" charset="-78"/>
              </a:rPr>
              <a:t>ة </a:t>
            </a:r>
            <a:r>
              <a:rPr lang="ar-SA" sz="3600" b="1" dirty="0">
                <a:effectLst>
                  <a:outerShdw blurRad="38100" dist="38100" dir="2700000" algn="tl">
                    <a:srgbClr val="000000">
                      <a:alpha val="43137"/>
                    </a:srgbClr>
                  </a:outerShdw>
                </a:effectLst>
                <a:cs typeface="Ali-A-Sharif" pitchFamily="2" charset="-78"/>
              </a:rPr>
              <a:t>على تصنيفها في فئات أو أنظمة فيتم تصنيف </a:t>
            </a:r>
            <a:r>
              <a:rPr lang="ar-SA" sz="3600" b="1" dirty="0" smtClean="0">
                <a:effectLst>
                  <a:outerShdw blurRad="38100" dist="38100" dir="2700000" algn="tl">
                    <a:srgbClr val="000000">
                      <a:alpha val="43137"/>
                    </a:srgbClr>
                  </a:outerShdw>
                </a:effectLst>
                <a:cs typeface="Ali-A-Sharif" pitchFamily="2" charset="-78"/>
              </a:rPr>
              <a:t>الس</a:t>
            </a:r>
            <a:r>
              <a:rPr lang="ar-IQ" sz="3600" b="1" dirty="0" smtClean="0">
                <a:effectLst>
                  <a:outerShdw blurRad="38100" dist="38100" dir="2700000" algn="tl">
                    <a:srgbClr val="000000">
                      <a:alpha val="43137"/>
                    </a:srgbClr>
                  </a:outerShdw>
                </a:effectLst>
                <a:cs typeface="Ali-A-Sharif" pitchFamily="2" charset="-78"/>
              </a:rPr>
              <a:t>ُّ</a:t>
            </a:r>
            <a:r>
              <a:rPr lang="ar-SA" sz="3600" b="1" dirty="0" smtClean="0">
                <a:effectLst>
                  <a:outerShdw blurRad="38100" dist="38100" dir="2700000" algn="tl">
                    <a:srgbClr val="000000">
                      <a:alpha val="43137"/>
                    </a:srgbClr>
                  </a:outerShdw>
                </a:effectLst>
                <a:cs typeface="Ali-A-Sharif" pitchFamily="2" charset="-78"/>
              </a:rPr>
              <a:t>لوك </a:t>
            </a:r>
            <a:r>
              <a:rPr lang="ar-SA" sz="3600" b="1" dirty="0">
                <a:effectLst>
                  <a:outerShdw blurRad="38100" dist="38100" dir="2700000" algn="tl">
                    <a:srgbClr val="000000">
                      <a:alpha val="43137"/>
                    </a:srgbClr>
                  </a:outerShdw>
                </a:effectLst>
                <a:cs typeface="Ali-A-Sharif" pitchFamily="2" charset="-78"/>
              </a:rPr>
              <a:t>إلى حركي أو معرفي أو وجداني </a:t>
            </a:r>
            <a:r>
              <a:rPr lang="ar-SA" sz="3600" b="1" dirty="0" smtClean="0">
                <a:effectLst>
                  <a:outerShdw blurRad="38100" dist="38100" dir="2700000" algn="tl">
                    <a:srgbClr val="000000">
                      <a:alpha val="43137"/>
                    </a:srgbClr>
                  </a:outerShdw>
                </a:effectLst>
                <a:cs typeface="Ali-A-Sharif" pitchFamily="2" charset="-78"/>
              </a:rPr>
              <a:t>مثلا</a:t>
            </a:r>
            <a:r>
              <a:rPr lang="ar-IQ" sz="3600" b="1" dirty="0" smtClean="0">
                <a:effectLst>
                  <a:outerShdw blurRad="38100" dist="38100" dir="2700000" algn="tl">
                    <a:srgbClr val="000000">
                      <a:alpha val="43137"/>
                    </a:srgbClr>
                  </a:outerShdw>
                </a:effectLst>
                <a:cs typeface="Ali-A-Sharif" pitchFamily="2" charset="-78"/>
              </a:rPr>
              <a:t>ً</a:t>
            </a:r>
            <a:r>
              <a:rPr lang="ar-SA" sz="3600" b="1" dirty="0" smtClean="0">
                <a:effectLst>
                  <a:outerShdw blurRad="38100" dist="38100" dir="2700000" algn="tl">
                    <a:srgbClr val="000000">
                      <a:alpha val="43137"/>
                    </a:srgbClr>
                  </a:outerShdw>
                </a:effectLst>
                <a:cs typeface="Ali-A-Sharif" pitchFamily="2" charset="-78"/>
              </a:rPr>
              <a:t>، </a:t>
            </a:r>
            <a:r>
              <a:rPr lang="ar-SA" sz="3600" b="1" dirty="0">
                <a:effectLst>
                  <a:outerShdw blurRad="38100" dist="38100" dir="2700000" algn="tl">
                    <a:srgbClr val="000000">
                      <a:alpha val="43137"/>
                    </a:srgbClr>
                  </a:outerShdw>
                </a:effectLst>
                <a:cs typeface="Ali-A-Sharif" pitchFamily="2" charset="-78"/>
              </a:rPr>
              <a:t>كما يصنف </a:t>
            </a:r>
            <a:r>
              <a:rPr lang="ar-SA" sz="3600" b="1" dirty="0" smtClean="0">
                <a:effectLst>
                  <a:outerShdw blurRad="38100" dist="38100" dir="2700000" algn="tl">
                    <a:srgbClr val="000000">
                      <a:alpha val="43137"/>
                    </a:srgbClr>
                  </a:outerShdw>
                </a:effectLst>
                <a:cs typeface="Ali-A-Sharif" pitchFamily="2" charset="-78"/>
              </a:rPr>
              <a:t>الس</a:t>
            </a:r>
            <a:r>
              <a:rPr lang="ar-IQ" sz="3600" b="1" dirty="0" smtClean="0">
                <a:effectLst>
                  <a:outerShdw blurRad="38100" dist="38100" dir="2700000" algn="tl">
                    <a:srgbClr val="000000">
                      <a:alpha val="43137"/>
                    </a:srgbClr>
                  </a:outerShdw>
                </a:effectLst>
                <a:cs typeface="Ali-A-Sharif" pitchFamily="2" charset="-78"/>
              </a:rPr>
              <a:t>ُّ</a:t>
            </a:r>
            <a:r>
              <a:rPr lang="ar-SA" sz="3600" b="1" dirty="0" smtClean="0">
                <a:effectLst>
                  <a:outerShdw blurRad="38100" dist="38100" dir="2700000" algn="tl">
                    <a:srgbClr val="000000">
                      <a:alpha val="43137"/>
                    </a:srgbClr>
                  </a:outerShdw>
                </a:effectLst>
                <a:cs typeface="Ali-A-Sharif" pitchFamily="2" charset="-78"/>
              </a:rPr>
              <a:t>لوك </a:t>
            </a:r>
            <a:r>
              <a:rPr lang="ar-SA" sz="3600" b="1" dirty="0">
                <a:effectLst>
                  <a:outerShdw blurRad="38100" dist="38100" dir="2700000" algn="tl">
                    <a:srgbClr val="000000">
                      <a:alpha val="43137"/>
                    </a:srgbClr>
                  </a:outerShdw>
                </a:effectLst>
                <a:cs typeface="Ali-A-Sharif" pitchFamily="2" charset="-78"/>
              </a:rPr>
              <a:t>إلى دوافع وانفعالات واتجاهات </a:t>
            </a:r>
            <a:r>
              <a:rPr lang="ar-SA" sz="3600" b="1" dirty="0" smtClean="0">
                <a:effectLst>
                  <a:outerShdw blurRad="38100" dist="38100" dir="2700000" algn="tl">
                    <a:srgbClr val="000000">
                      <a:alpha val="43137"/>
                    </a:srgbClr>
                  </a:outerShdw>
                </a:effectLst>
                <a:cs typeface="Ali-A-Sharif" pitchFamily="2" charset="-78"/>
              </a:rPr>
              <a:t>و</a:t>
            </a:r>
            <a:r>
              <a:rPr lang="ar-IQ" sz="3600" b="1" dirty="0" smtClean="0">
                <a:effectLst>
                  <a:outerShdw blurRad="38100" dist="38100" dir="2700000" algn="tl">
                    <a:srgbClr val="000000">
                      <a:alpha val="43137"/>
                    </a:srgbClr>
                  </a:outerShdw>
                </a:effectLst>
                <a:cs typeface="Ali-A-Sharif" pitchFamily="2" charset="-78"/>
              </a:rPr>
              <a:t>إ</a:t>
            </a:r>
            <a:r>
              <a:rPr lang="ar-SA" sz="3600" b="1" dirty="0" smtClean="0">
                <a:effectLst>
                  <a:outerShdw blurRad="38100" dist="38100" dir="2700000" algn="tl">
                    <a:srgbClr val="000000">
                      <a:alpha val="43137"/>
                    </a:srgbClr>
                  </a:outerShdw>
                </a:effectLst>
                <a:cs typeface="Ali-A-Sharif" pitchFamily="2" charset="-78"/>
              </a:rPr>
              <a:t>لى </a:t>
            </a:r>
            <a:r>
              <a:rPr lang="ar-SA" sz="3600" b="1" dirty="0">
                <a:effectLst>
                  <a:outerShdw blurRad="38100" dist="38100" dir="2700000" algn="tl">
                    <a:srgbClr val="000000">
                      <a:alpha val="43137"/>
                    </a:srgbClr>
                  </a:outerShdw>
                </a:effectLst>
                <a:cs typeface="Ali-A-Sharif" pitchFamily="2" charset="-78"/>
              </a:rPr>
              <a:t>سلوك </a:t>
            </a:r>
            <a:r>
              <a:rPr lang="ar-SA" sz="3600" b="1" dirty="0" smtClean="0">
                <a:effectLst>
                  <a:outerShdw blurRad="38100" dist="38100" dir="2700000" algn="tl">
                    <a:srgbClr val="000000">
                      <a:alpha val="43137"/>
                    </a:srgbClr>
                  </a:outerShdw>
                </a:effectLst>
                <a:cs typeface="Ali-A-Sharif" pitchFamily="2" charset="-78"/>
              </a:rPr>
              <a:t>متعل</a:t>
            </a:r>
            <a:r>
              <a:rPr lang="ar-IQ" sz="3600" b="1" dirty="0" smtClean="0">
                <a:effectLst>
                  <a:outerShdw blurRad="38100" dist="38100" dir="2700000" algn="tl">
                    <a:srgbClr val="000000">
                      <a:alpha val="43137"/>
                    </a:srgbClr>
                  </a:outerShdw>
                </a:effectLst>
                <a:cs typeface="Ali-A-Sharif" pitchFamily="2" charset="-78"/>
              </a:rPr>
              <a:t>ّ</a:t>
            </a:r>
            <a:r>
              <a:rPr lang="ar-SA" sz="3600" b="1" dirty="0" smtClean="0">
                <a:effectLst>
                  <a:outerShdw blurRad="38100" dist="38100" dir="2700000" algn="tl">
                    <a:srgbClr val="000000">
                      <a:alpha val="43137"/>
                    </a:srgbClr>
                  </a:outerShdw>
                </a:effectLst>
                <a:cs typeface="Ali-A-Sharif" pitchFamily="2" charset="-78"/>
              </a:rPr>
              <a:t>م </a:t>
            </a:r>
            <a:r>
              <a:rPr lang="ar-SA" sz="3600" b="1" dirty="0">
                <a:effectLst>
                  <a:outerShdw blurRad="38100" dist="38100" dir="2700000" algn="tl">
                    <a:srgbClr val="000000">
                      <a:alpha val="43137"/>
                    </a:srgbClr>
                  </a:outerShdw>
                </a:effectLst>
                <a:cs typeface="Ali-A-Sharif" pitchFamily="2" charset="-78"/>
              </a:rPr>
              <a:t>وغير </a:t>
            </a:r>
            <a:r>
              <a:rPr lang="ar-SA" sz="3600" b="1" dirty="0" smtClean="0">
                <a:effectLst>
                  <a:outerShdw blurRad="38100" dist="38100" dir="2700000" algn="tl">
                    <a:srgbClr val="000000">
                      <a:alpha val="43137"/>
                    </a:srgbClr>
                  </a:outerShdw>
                </a:effectLst>
                <a:cs typeface="Ali-A-Sharif" pitchFamily="2" charset="-78"/>
              </a:rPr>
              <a:t>متعل</a:t>
            </a:r>
            <a:r>
              <a:rPr lang="ar-IQ" sz="3600" b="1" dirty="0" smtClean="0">
                <a:effectLst>
                  <a:outerShdw blurRad="38100" dist="38100" dir="2700000" algn="tl">
                    <a:srgbClr val="000000">
                      <a:alpha val="43137"/>
                    </a:srgbClr>
                  </a:outerShdw>
                </a:effectLst>
                <a:cs typeface="Ali-A-Sharif" pitchFamily="2" charset="-78"/>
              </a:rPr>
              <a:t>ّ</a:t>
            </a:r>
            <a:r>
              <a:rPr lang="ar-SA" sz="3600" b="1" dirty="0" smtClean="0">
                <a:effectLst>
                  <a:outerShdw blurRad="38100" dist="38100" dir="2700000" algn="tl">
                    <a:srgbClr val="000000">
                      <a:alpha val="43137"/>
                    </a:srgbClr>
                  </a:outerShdw>
                </a:effectLst>
                <a:cs typeface="Ali-A-Sharif" pitchFamily="2" charset="-78"/>
              </a:rPr>
              <a:t>م</a:t>
            </a:r>
            <a:r>
              <a:rPr lang="ar-SA" sz="3600" b="1" dirty="0">
                <a:effectLst>
                  <a:outerShdw blurRad="38100" dist="38100" dir="2700000" algn="tl">
                    <a:srgbClr val="000000">
                      <a:alpha val="43137"/>
                    </a:srgbClr>
                  </a:outerShdw>
                </a:effectLst>
                <a:cs typeface="Ali-A-Sharif" pitchFamily="2" charset="-78"/>
              </a:rPr>
              <a:t>. </a:t>
            </a:r>
            <a:endParaRPr lang="en-US" sz="3600" b="1" dirty="0">
              <a:effectLst>
                <a:outerShdw blurRad="38100" dist="38100" dir="2700000" algn="tl">
                  <a:srgbClr val="000000">
                    <a:alpha val="43137"/>
                  </a:srgbClr>
                </a:outerShdw>
              </a:effectLst>
              <a:cs typeface="Ali-A-Sharif" pitchFamily="2" charset="-78"/>
            </a:endParaRPr>
          </a:p>
        </p:txBody>
      </p:sp>
    </p:spTree>
    <p:extLst>
      <p:ext uri="{BB962C8B-B14F-4D97-AF65-F5344CB8AC3E}">
        <p14:creationId xmlns:p14="http://schemas.microsoft.com/office/powerpoint/2010/main" val="802606206"/>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6981" y="166255"/>
            <a:ext cx="11956473" cy="6580909"/>
          </a:xfrm>
        </p:spPr>
        <p:txBody>
          <a:bodyPr>
            <a:normAutofit/>
          </a:bodyPr>
          <a:lstStyle/>
          <a:p>
            <a:pPr algn="r" rtl="1">
              <a:lnSpc>
                <a:spcPct val="150000"/>
              </a:lnSpc>
            </a:pPr>
            <a:r>
              <a:rPr lang="ar-SA" sz="4800" b="1" dirty="0">
                <a:solidFill>
                  <a:srgbClr val="0070C0"/>
                </a:solidFill>
                <a:effectLst>
                  <a:outerShdw blurRad="38100" dist="38100" dir="2700000" algn="tl">
                    <a:srgbClr val="000000">
                      <a:alpha val="43137"/>
                    </a:srgbClr>
                  </a:outerShdw>
                </a:effectLst>
                <a:latin typeface="+mn-lt"/>
                <a:ea typeface="+mn-ea"/>
                <a:cs typeface="Ali-A-Sharif" pitchFamily="2" charset="-78"/>
              </a:rPr>
              <a:t>2- </a:t>
            </a:r>
            <a:r>
              <a:rPr lang="ar-SA" sz="4800" b="1" dirty="0" smtClean="0">
                <a:solidFill>
                  <a:srgbClr val="0070C0"/>
                </a:solidFill>
                <a:effectLst>
                  <a:outerShdw blurRad="38100" dist="38100" dir="2700000" algn="tl">
                    <a:srgbClr val="000000">
                      <a:alpha val="43137"/>
                    </a:srgbClr>
                  </a:outerShdw>
                </a:effectLst>
                <a:latin typeface="+mn-lt"/>
                <a:ea typeface="+mn-ea"/>
                <a:cs typeface="Ali-A-Sharif" pitchFamily="2" charset="-78"/>
              </a:rPr>
              <a:t>الت</a:t>
            </a:r>
            <a:r>
              <a:rPr lang="ar-IQ" sz="4800" b="1" dirty="0" smtClean="0">
                <a:solidFill>
                  <a:srgbClr val="0070C0"/>
                </a:solidFill>
                <a:effectLst>
                  <a:outerShdw blurRad="38100" dist="38100" dir="2700000" algn="tl">
                    <a:srgbClr val="000000">
                      <a:alpha val="43137"/>
                    </a:srgbClr>
                  </a:outerShdw>
                </a:effectLst>
                <a:latin typeface="+mn-lt"/>
                <a:ea typeface="+mn-ea"/>
                <a:cs typeface="Ali-A-Sharif" pitchFamily="2" charset="-78"/>
              </a:rPr>
              <a:t>َّ</a:t>
            </a:r>
            <a:r>
              <a:rPr lang="ar-SA" sz="4800" b="1" dirty="0" smtClean="0">
                <a:solidFill>
                  <a:srgbClr val="0070C0"/>
                </a:solidFill>
                <a:effectLst>
                  <a:outerShdw blurRad="38100" dist="38100" dir="2700000" algn="tl">
                    <a:srgbClr val="000000">
                      <a:alpha val="43137"/>
                    </a:srgbClr>
                  </a:outerShdw>
                </a:effectLst>
                <a:latin typeface="+mn-lt"/>
                <a:ea typeface="+mn-ea"/>
                <a:cs typeface="Ali-A-Sharif" pitchFamily="2" charset="-78"/>
              </a:rPr>
              <a:t>فسير </a:t>
            </a:r>
            <a:r>
              <a:rPr lang="ar-SA" sz="4000" b="1" dirty="0">
                <a:solidFill>
                  <a:srgbClr val="0070C0"/>
                </a:solidFill>
                <a:effectLst>
                  <a:outerShdw blurRad="38100" dist="38100" dir="2700000" algn="tl">
                    <a:srgbClr val="000000">
                      <a:alpha val="43137"/>
                    </a:srgbClr>
                  </a:outerShdw>
                </a:effectLst>
                <a:latin typeface="+mn-lt"/>
                <a:ea typeface="+mn-ea"/>
                <a:cs typeface="Ali-A-Sharif" pitchFamily="2" charset="-78"/>
              </a:rPr>
              <a:t>(</a:t>
            </a:r>
            <a:r>
              <a:rPr lang="en-US" sz="4000" b="1" dirty="0">
                <a:solidFill>
                  <a:srgbClr val="C00000"/>
                </a:solidFill>
                <a:effectLst>
                  <a:outerShdw blurRad="38100" dist="38100" dir="2700000" algn="tl">
                    <a:srgbClr val="000000">
                      <a:alpha val="43137"/>
                    </a:srgbClr>
                  </a:outerShdw>
                </a:effectLst>
                <a:latin typeface="+mn-lt"/>
                <a:ea typeface="+mn-ea"/>
                <a:cs typeface="Ali-A-Sharif" pitchFamily="2" charset="-78"/>
              </a:rPr>
              <a:t>Explanation</a:t>
            </a:r>
            <a:r>
              <a:rPr lang="ar-SA" sz="4000" b="1" dirty="0">
                <a:solidFill>
                  <a:srgbClr val="0070C0"/>
                </a:solidFill>
                <a:effectLst>
                  <a:outerShdw blurRad="38100" dist="38100" dir="2700000" algn="tl">
                    <a:srgbClr val="000000">
                      <a:alpha val="43137"/>
                    </a:srgbClr>
                  </a:outerShdw>
                </a:effectLst>
                <a:latin typeface="+mn-lt"/>
                <a:ea typeface="+mn-ea"/>
                <a:cs typeface="Ali-A-Sharif" pitchFamily="2" charset="-78"/>
              </a:rPr>
              <a:t>): </a:t>
            </a:r>
            <a:r>
              <a:rPr lang="en-US" sz="3700" b="1" dirty="0">
                <a:effectLst>
                  <a:outerShdw blurRad="38100" dist="38100" dir="2700000" algn="tl">
                    <a:srgbClr val="000000">
                      <a:alpha val="43137"/>
                    </a:srgbClr>
                  </a:outerShdw>
                </a:effectLst>
                <a:latin typeface="+mn-lt"/>
                <a:ea typeface="+mn-ea"/>
                <a:cs typeface="Ali-A-Sharif" pitchFamily="2" charset="-78"/>
              </a:rPr>
              <a:t/>
            </a:r>
            <a:br>
              <a:rPr lang="en-US" sz="3700" b="1" dirty="0">
                <a:effectLst>
                  <a:outerShdw blurRad="38100" dist="38100" dir="2700000" algn="tl">
                    <a:srgbClr val="000000">
                      <a:alpha val="43137"/>
                    </a:srgbClr>
                  </a:outerShdw>
                </a:effectLst>
                <a:latin typeface="+mn-lt"/>
                <a:ea typeface="+mn-ea"/>
                <a:cs typeface="Ali-A-Sharif" pitchFamily="2" charset="-78"/>
              </a:rPr>
            </a:br>
            <a:r>
              <a:rPr lang="ar-SA" sz="4000" b="1" dirty="0">
                <a:effectLst>
                  <a:outerShdw blurRad="38100" dist="38100" dir="2700000" algn="tl">
                    <a:srgbClr val="000000">
                      <a:alpha val="43137"/>
                    </a:srgbClr>
                  </a:outerShdw>
                </a:effectLst>
                <a:latin typeface="+mn-lt"/>
                <a:ea typeface="+mn-ea"/>
                <a:cs typeface="Ali-A-Sharif" pitchFamily="2" charset="-78"/>
              </a:rPr>
              <a:t>بعد الانتهاء من عملية وصف </a:t>
            </a:r>
            <a:r>
              <a:rPr lang="ar-SA" sz="4000" b="1" dirty="0" smtClean="0">
                <a:effectLst>
                  <a:outerShdw blurRad="38100" dist="38100" dir="2700000" algn="tl">
                    <a:srgbClr val="000000">
                      <a:alpha val="43137"/>
                    </a:srgbClr>
                  </a:outerShdw>
                </a:effectLst>
                <a:latin typeface="+mn-lt"/>
                <a:ea typeface="+mn-ea"/>
                <a:cs typeface="Ali-A-Sharif" pitchFamily="2" charset="-78"/>
              </a:rPr>
              <a:t>الظ</a:t>
            </a:r>
            <a:r>
              <a:rPr lang="ar-IQ" sz="4000" b="1" dirty="0" smtClean="0">
                <a:effectLst>
                  <a:outerShdw blurRad="38100" dist="38100" dir="2700000" algn="tl">
                    <a:srgbClr val="000000">
                      <a:alpha val="43137"/>
                    </a:srgbClr>
                  </a:outerShdw>
                </a:effectLst>
                <a:latin typeface="+mn-lt"/>
                <a:ea typeface="+mn-ea"/>
                <a:cs typeface="Ali-A-Sharif" pitchFamily="2" charset="-78"/>
              </a:rPr>
              <a:t>ّ</a:t>
            </a:r>
            <a:r>
              <a:rPr lang="ar-SA" sz="4000" b="1" dirty="0" smtClean="0">
                <a:effectLst>
                  <a:outerShdw blurRad="38100" dist="38100" dir="2700000" algn="tl">
                    <a:srgbClr val="000000">
                      <a:alpha val="43137"/>
                    </a:srgbClr>
                  </a:outerShdw>
                </a:effectLst>
                <a:latin typeface="+mn-lt"/>
                <a:ea typeface="+mn-ea"/>
                <a:cs typeface="Ali-A-Sharif" pitchFamily="2" charset="-78"/>
              </a:rPr>
              <a:t>اهرة </a:t>
            </a:r>
            <a:r>
              <a:rPr lang="ar-SA" sz="4000" b="1" dirty="0">
                <a:effectLst>
                  <a:outerShdw blurRad="38100" dist="38100" dir="2700000" algn="tl">
                    <a:srgbClr val="000000">
                      <a:alpha val="43137"/>
                    </a:srgbClr>
                  </a:outerShdw>
                </a:effectLst>
                <a:latin typeface="+mn-lt"/>
                <a:ea typeface="+mn-ea"/>
                <a:cs typeface="Ali-A-Sharif" pitchFamily="2" charset="-78"/>
              </a:rPr>
              <a:t>وتصنيفها ينتقل الباحث إلى الخطوة الموالية وهي </a:t>
            </a:r>
            <a:r>
              <a:rPr lang="ar-SA" sz="4000" b="1" dirty="0" smtClean="0">
                <a:effectLst>
                  <a:outerShdw blurRad="38100" dist="38100" dir="2700000" algn="tl">
                    <a:srgbClr val="000000">
                      <a:alpha val="43137"/>
                    </a:srgbClr>
                  </a:outerShdw>
                </a:effectLst>
                <a:latin typeface="+mn-lt"/>
                <a:ea typeface="+mn-ea"/>
                <a:cs typeface="Ali-A-Sharif" pitchFamily="2" charset="-78"/>
              </a:rPr>
              <a:t>الت</a:t>
            </a:r>
            <a:r>
              <a:rPr lang="ar-IQ" sz="4000" b="1" dirty="0" smtClean="0">
                <a:effectLst>
                  <a:outerShdw blurRad="38100" dist="38100" dir="2700000" algn="tl">
                    <a:srgbClr val="000000">
                      <a:alpha val="43137"/>
                    </a:srgbClr>
                  </a:outerShdw>
                </a:effectLst>
                <a:latin typeface="+mn-lt"/>
                <a:ea typeface="+mn-ea"/>
                <a:cs typeface="Ali-A-Sharif" pitchFamily="2" charset="-78"/>
              </a:rPr>
              <a:t>َّ</a:t>
            </a:r>
            <a:r>
              <a:rPr lang="ar-SA" sz="4000" b="1" dirty="0" smtClean="0">
                <a:effectLst>
                  <a:outerShdw blurRad="38100" dist="38100" dir="2700000" algn="tl">
                    <a:srgbClr val="000000">
                      <a:alpha val="43137"/>
                    </a:srgbClr>
                  </a:outerShdw>
                </a:effectLst>
                <a:latin typeface="+mn-lt"/>
                <a:ea typeface="+mn-ea"/>
                <a:cs typeface="Ali-A-Sharif" pitchFamily="2" charset="-78"/>
              </a:rPr>
              <a:t>فسير </a:t>
            </a:r>
            <a:r>
              <a:rPr lang="ar-SA" sz="4000" b="1" dirty="0">
                <a:effectLst>
                  <a:outerShdw blurRad="38100" dist="38100" dir="2700000" algn="tl">
                    <a:srgbClr val="000000">
                      <a:alpha val="43137"/>
                    </a:srgbClr>
                  </a:outerShdw>
                </a:effectLst>
                <a:latin typeface="+mn-lt"/>
                <a:ea typeface="+mn-ea"/>
                <a:cs typeface="Ali-A-Sharif" pitchFamily="2" charset="-78"/>
              </a:rPr>
              <a:t>أي محاولة الإجابة عن </a:t>
            </a:r>
            <a:r>
              <a:rPr lang="ar-SA" sz="4000" b="1" dirty="0" smtClean="0">
                <a:effectLst>
                  <a:outerShdw blurRad="38100" dist="38100" dir="2700000" algn="tl">
                    <a:srgbClr val="000000">
                      <a:alpha val="43137"/>
                    </a:srgbClr>
                  </a:outerShdw>
                </a:effectLst>
                <a:latin typeface="+mn-lt"/>
                <a:ea typeface="+mn-ea"/>
                <a:cs typeface="Ali-A-Sharif" pitchFamily="2" charset="-78"/>
              </a:rPr>
              <a:t>الس</a:t>
            </a:r>
            <a:r>
              <a:rPr lang="ar-IQ" sz="4000" b="1" dirty="0" smtClean="0">
                <a:effectLst>
                  <a:outerShdw blurRad="38100" dist="38100" dir="2700000" algn="tl">
                    <a:srgbClr val="000000">
                      <a:alpha val="43137"/>
                    </a:srgbClr>
                  </a:outerShdw>
                </a:effectLst>
                <a:latin typeface="+mn-lt"/>
                <a:ea typeface="+mn-ea"/>
                <a:cs typeface="Ali-A-Sharif" pitchFamily="2" charset="-78"/>
              </a:rPr>
              <a:t>ُّ</a:t>
            </a:r>
            <a:r>
              <a:rPr lang="ar-SA" sz="4000" b="1" dirty="0" smtClean="0">
                <a:effectLst>
                  <a:outerShdw blurRad="38100" dist="38100" dir="2700000" algn="tl">
                    <a:srgbClr val="000000">
                      <a:alpha val="43137"/>
                    </a:srgbClr>
                  </a:outerShdw>
                </a:effectLst>
                <a:latin typeface="+mn-lt"/>
                <a:ea typeface="+mn-ea"/>
                <a:cs typeface="Ali-A-Sharif" pitchFamily="2" charset="-78"/>
              </a:rPr>
              <a:t>ؤال </a:t>
            </a:r>
            <a:r>
              <a:rPr lang="ar-SA" sz="4000" b="1" dirty="0">
                <a:effectLst>
                  <a:outerShdw blurRad="38100" dist="38100" dir="2700000" algn="tl">
                    <a:srgbClr val="000000">
                      <a:alpha val="43137"/>
                    </a:srgbClr>
                  </a:outerShdw>
                </a:effectLst>
                <a:latin typeface="+mn-lt"/>
                <a:ea typeface="+mn-ea"/>
                <a:cs typeface="Ali-A-Sharif" pitchFamily="2" charset="-78"/>
              </a:rPr>
              <a:t>الرئيسي وهو</a:t>
            </a:r>
            <a:r>
              <a:rPr lang="en-US" sz="4000" b="1" dirty="0">
                <a:effectLst>
                  <a:outerShdw blurRad="38100" dist="38100" dir="2700000" algn="tl">
                    <a:srgbClr val="000000">
                      <a:alpha val="43137"/>
                    </a:srgbClr>
                  </a:outerShdw>
                </a:effectLst>
                <a:latin typeface="+mn-lt"/>
                <a:ea typeface="+mn-ea"/>
                <a:cs typeface="Ali-A-Sharif" pitchFamily="2" charset="-78"/>
              </a:rPr>
              <a:t> " </a:t>
            </a:r>
            <a:r>
              <a:rPr lang="ar-SA" sz="4000" b="1" dirty="0">
                <a:effectLst>
                  <a:outerShdw blurRad="38100" dist="38100" dir="2700000" algn="tl">
                    <a:srgbClr val="000000">
                      <a:alpha val="43137"/>
                    </a:srgbClr>
                  </a:outerShdw>
                </a:effectLst>
                <a:latin typeface="+mn-lt"/>
                <a:ea typeface="+mn-ea"/>
                <a:cs typeface="Ali-A-Sharif" pitchFamily="2" charset="-78"/>
              </a:rPr>
              <a:t>لماذا </a:t>
            </a:r>
            <a:r>
              <a:rPr lang="ar-SA" sz="4000" b="1" dirty="0" smtClean="0">
                <a:effectLst>
                  <a:outerShdw blurRad="38100" dist="38100" dir="2700000" algn="tl">
                    <a:srgbClr val="000000">
                      <a:alpha val="43137"/>
                    </a:srgbClr>
                  </a:outerShdw>
                </a:effectLst>
                <a:latin typeface="+mn-lt"/>
                <a:ea typeface="+mn-ea"/>
                <a:cs typeface="Ali-A-Sharif" pitchFamily="2" charset="-78"/>
              </a:rPr>
              <a:t>يتصر</a:t>
            </a:r>
            <a:r>
              <a:rPr lang="ar-IQ" sz="4000" b="1" dirty="0" smtClean="0">
                <a:effectLst>
                  <a:outerShdw blurRad="38100" dist="38100" dir="2700000" algn="tl">
                    <a:srgbClr val="000000">
                      <a:alpha val="43137"/>
                    </a:srgbClr>
                  </a:outerShdw>
                </a:effectLst>
                <a:latin typeface="+mn-lt"/>
                <a:ea typeface="+mn-ea"/>
                <a:cs typeface="Ali-A-Sharif" pitchFamily="2" charset="-78"/>
              </a:rPr>
              <a:t>َّ</a:t>
            </a:r>
            <a:r>
              <a:rPr lang="ar-SA" sz="4000" b="1" dirty="0" smtClean="0">
                <a:effectLst>
                  <a:outerShdw blurRad="38100" dist="38100" dir="2700000" algn="tl">
                    <a:srgbClr val="000000">
                      <a:alpha val="43137"/>
                    </a:srgbClr>
                  </a:outerShdw>
                </a:effectLst>
                <a:latin typeface="+mn-lt"/>
                <a:ea typeface="+mn-ea"/>
                <a:cs typeface="Ali-A-Sharif" pitchFamily="2" charset="-78"/>
              </a:rPr>
              <a:t>ف الن</a:t>
            </a:r>
            <a:r>
              <a:rPr lang="ar-IQ" sz="4000" b="1" dirty="0" smtClean="0">
                <a:effectLst>
                  <a:outerShdw blurRad="38100" dist="38100" dir="2700000" algn="tl">
                    <a:srgbClr val="000000">
                      <a:alpha val="43137"/>
                    </a:srgbClr>
                  </a:outerShdw>
                </a:effectLst>
                <a:latin typeface="+mn-lt"/>
                <a:ea typeface="+mn-ea"/>
                <a:cs typeface="Ali-A-Sharif" pitchFamily="2" charset="-78"/>
              </a:rPr>
              <a:t>َّ</a:t>
            </a:r>
            <a:r>
              <a:rPr lang="ar-SA" sz="4000" b="1" dirty="0" smtClean="0">
                <a:effectLst>
                  <a:outerShdw blurRad="38100" dist="38100" dir="2700000" algn="tl">
                    <a:srgbClr val="000000">
                      <a:alpha val="43137"/>
                    </a:srgbClr>
                  </a:outerShdw>
                </a:effectLst>
                <a:latin typeface="+mn-lt"/>
                <a:ea typeface="+mn-ea"/>
                <a:cs typeface="Ali-A-Sharif" pitchFamily="2" charset="-78"/>
              </a:rPr>
              <a:t>اس </a:t>
            </a:r>
            <a:r>
              <a:rPr lang="ar-SA" sz="4000" b="1" dirty="0">
                <a:effectLst>
                  <a:outerShdw blurRad="38100" dist="38100" dir="2700000" algn="tl">
                    <a:srgbClr val="000000">
                      <a:alpha val="43137"/>
                    </a:srgbClr>
                  </a:outerShdw>
                </a:effectLst>
                <a:latin typeface="+mn-lt"/>
                <a:ea typeface="+mn-ea"/>
                <a:cs typeface="Ali-A-Sharif" pitchFamily="2" charset="-78"/>
              </a:rPr>
              <a:t>بالطريقة التي </a:t>
            </a:r>
            <a:r>
              <a:rPr lang="ar-SA" sz="4000" b="1" dirty="0" smtClean="0">
                <a:effectLst>
                  <a:outerShdw blurRad="38100" dist="38100" dir="2700000" algn="tl">
                    <a:srgbClr val="000000">
                      <a:alpha val="43137"/>
                    </a:srgbClr>
                  </a:outerShdw>
                </a:effectLst>
                <a:latin typeface="+mn-lt"/>
                <a:ea typeface="+mn-ea"/>
                <a:cs typeface="Ali-A-Sharif" pitchFamily="2" charset="-78"/>
              </a:rPr>
              <a:t>يتصر</a:t>
            </a:r>
            <a:r>
              <a:rPr lang="ar-IQ" sz="4000" b="1" dirty="0" smtClean="0">
                <a:effectLst>
                  <a:outerShdw blurRad="38100" dist="38100" dir="2700000" algn="tl">
                    <a:srgbClr val="000000">
                      <a:alpha val="43137"/>
                    </a:srgbClr>
                  </a:outerShdw>
                </a:effectLst>
                <a:latin typeface="+mn-lt"/>
                <a:ea typeface="+mn-ea"/>
                <a:cs typeface="Ali-A-Sharif" pitchFamily="2" charset="-78"/>
              </a:rPr>
              <a:t>َّ</a:t>
            </a:r>
            <a:r>
              <a:rPr lang="ar-SA" sz="4000" b="1" dirty="0" smtClean="0">
                <a:effectLst>
                  <a:outerShdw blurRad="38100" dist="38100" dir="2700000" algn="tl">
                    <a:srgbClr val="000000">
                      <a:alpha val="43137"/>
                    </a:srgbClr>
                  </a:outerShdw>
                </a:effectLst>
                <a:latin typeface="+mn-lt"/>
                <a:ea typeface="+mn-ea"/>
                <a:cs typeface="Ali-A-Sharif" pitchFamily="2" charset="-78"/>
              </a:rPr>
              <a:t>فون </a:t>
            </a:r>
            <a:r>
              <a:rPr lang="ar-SA" sz="4000" b="1" dirty="0">
                <a:effectLst>
                  <a:outerShdw blurRad="38100" dist="38100" dir="2700000" algn="tl">
                    <a:srgbClr val="000000">
                      <a:alpha val="43137"/>
                    </a:srgbClr>
                  </a:outerShdw>
                </a:effectLst>
                <a:latin typeface="+mn-lt"/>
                <a:ea typeface="+mn-ea"/>
                <a:cs typeface="Ali-A-Sharif" pitchFamily="2" charset="-78"/>
              </a:rPr>
              <a:t>بها</a:t>
            </a:r>
            <a:r>
              <a:rPr lang="ar-SA" sz="4000" b="1" dirty="0" smtClean="0">
                <a:effectLst>
                  <a:outerShdw blurRad="38100" dist="38100" dir="2700000" algn="tl">
                    <a:srgbClr val="000000">
                      <a:alpha val="43137"/>
                    </a:srgbClr>
                  </a:outerShdw>
                </a:effectLst>
                <a:latin typeface="+mn-lt"/>
                <a:ea typeface="+mn-ea"/>
                <a:cs typeface="Ali-A-Sharif" pitchFamily="2" charset="-78"/>
              </a:rPr>
              <a:t>؟</a:t>
            </a:r>
            <a:r>
              <a:rPr lang="en-US" sz="4000" b="1" dirty="0" smtClean="0">
                <a:effectLst>
                  <a:outerShdw blurRad="38100" dist="38100" dir="2700000" algn="tl">
                    <a:srgbClr val="000000">
                      <a:alpha val="43137"/>
                    </a:srgbClr>
                  </a:outerShdw>
                </a:effectLst>
                <a:latin typeface="+mn-lt"/>
                <a:ea typeface="+mn-ea"/>
                <a:cs typeface="Ali-A-Sharif" pitchFamily="2" charset="-78"/>
              </a:rPr>
              <a:t>" </a:t>
            </a:r>
            <a:r>
              <a:rPr lang="ar-IQ" sz="4000" b="1" dirty="0" smtClean="0">
                <a:effectLst>
                  <a:outerShdw blurRad="38100" dist="38100" dir="2700000" algn="tl">
                    <a:srgbClr val="000000">
                      <a:alpha val="43137"/>
                    </a:srgbClr>
                  </a:outerShdw>
                </a:effectLst>
                <a:latin typeface="+mn-lt"/>
                <a:ea typeface="+mn-ea"/>
                <a:cs typeface="Ali-A-Sharif" pitchFamily="2" charset="-78"/>
              </a:rPr>
              <a:t> </a:t>
            </a:r>
            <a:r>
              <a:rPr lang="ar-SA" sz="4000" b="1" dirty="0" smtClean="0">
                <a:effectLst>
                  <a:outerShdw blurRad="38100" dist="38100" dir="2700000" algn="tl">
                    <a:srgbClr val="000000">
                      <a:alpha val="43137"/>
                    </a:srgbClr>
                  </a:outerShdw>
                </a:effectLst>
                <a:latin typeface="+mn-lt"/>
                <a:ea typeface="+mn-ea"/>
                <a:cs typeface="Ali-A-Sharif" pitchFamily="2" charset="-78"/>
              </a:rPr>
              <a:t>فتفسير الس</a:t>
            </a:r>
            <a:r>
              <a:rPr lang="ar-IQ" sz="4000" b="1" dirty="0" smtClean="0">
                <a:effectLst>
                  <a:outerShdw blurRad="38100" dist="38100" dir="2700000" algn="tl">
                    <a:srgbClr val="000000">
                      <a:alpha val="43137"/>
                    </a:srgbClr>
                  </a:outerShdw>
                </a:effectLst>
                <a:latin typeface="+mn-lt"/>
                <a:ea typeface="+mn-ea"/>
                <a:cs typeface="Ali-A-Sharif" pitchFamily="2" charset="-78"/>
              </a:rPr>
              <a:t>ُّ</a:t>
            </a:r>
            <a:r>
              <a:rPr lang="ar-SA" sz="4000" b="1" dirty="0" smtClean="0">
                <a:effectLst>
                  <a:outerShdw blurRad="38100" dist="38100" dir="2700000" algn="tl">
                    <a:srgbClr val="000000">
                      <a:alpha val="43137"/>
                    </a:srgbClr>
                  </a:outerShdw>
                </a:effectLst>
                <a:latin typeface="+mn-lt"/>
                <a:ea typeface="+mn-ea"/>
                <a:cs typeface="Ali-A-Sharif" pitchFamily="2" charset="-78"/>
              </a:rPr>
              <a:t>لوك </a:t>
            </a:r>
            <a:r>
              <a:rPr lang="ar-SA" sz="4000" b="1" dirty="0">
                <a:effectLst>
                  <a:outerShdw blurRad="38100" dist="38100" dir="2700000" algn="tl">
                    <a:srgbClr val="000000">
                      <a:alpha val="43137"/>
                    </a:srgbClr>
                  </a:outerShdw>
                </a:effectLst>
                <a:latin typeface="+mn-lt"/>
                <a:ea typeface="+mn-ea"/>
                <a:cs typeface="Ali-A-Sharif" pitchFamily="2" charset="-78"/>
              </a:rPr>
              <a:t>أو الظاهرة يؤدي إلى فهمها، ويطلق على </a:t>
            </a:r>
            <a:r>
              <a:rPr lang="ar-SA" sz="4000" b="1" dirty="0" smtClean="0">
                <a:effectLst>
                  <a:outerShdw blurRad="38100" dist="38100" dir="2700000" algn="tl">
                    <a:srgbClr val="000000">
                      <a:alpha val="43137"/>
                    </a:srgbClr>
                  </a:outerShdw>
                </a:effectLst>
                <a:latin typeface="+mn-lt"/>
                <a:ea typeface="+mn-ea"/>
                <a:cs typeface="Ali-A-Sharif" pitchFamily="2" charset="-78"/>
              </a:rPr>
              <a:t>الت</a:t>
            </a:r>
            <a:r>
              <a:rPr lang="ar-IQ" sz="4000" b="1" dirty="0" smtClean="0">
                <a:effectLst>
                  <a:outerShdw blurRad="38100" dist="38100" dir="2700000" algn="tl">
                    <a:srgbClr val="000000">
                      <a:alpha val="43137"/>
                    </a:srgbClr>
                  </a:outerShdw>
                </a:effectLst>
                <a:latin typeface="+mn-lt"/>
                <a:ea typeface="+mn-ea"/>
                <a:cs typeface="Ali-A-Sharif" pitchFamily="2" charset="-78"/>
              </a:rPr>
              <a:t>َّ</a:t>
            </a:r>
            <a:r>
              <a:rPr lang="ar-SA" sz="4000" b="1" dirty="0" smtClean="0">
                <a:effectLst>
                  <a:outerShdw blurRad="38100" dist="38100" dir="2700000" algn="tl">
                    <a:srgbClr val="000000">
                      <a:alpha val="43137"/>
                    </a:srgbClr>
                  </a:outerShdw>
                </a:effectLst>
                <a:latin typeface="+mn-lt"/>
                <a:ea typeface="+mn-ea"/>
                <a:cs typeface="Ali-A-Sharif" pitchFamily="2" charset="-78"/>
              </a:rPr>
              <a:t>فسيرات </a:t>
            </a:r>
            <a:r>
              <a:rPr lang="ar-SA" sz="4000" b="1" dirty="0">
                <a:effectLst>
                  <a:outerShdw blurRad="38100" dist="38100" dir="2700000" algn="tl">
                    <a:srgbClr val="000000">
                      <a:alpha val="43137"/>
                    </a:srgbClr>
                  </a:outerShdw>
                </a:effectLst>
                <a:latin typeface="+mn-lt"/>
                <a:ea typeface="+mn-ea"/>
                <a:cs typeface="Ali-A-Sharif" pitchFamily="2" charset="-78"/>
              </a:rPr>
              <a:t>المؤقتة التي </a:t>
            </a:r>
            <a:r>
              <a:rPr lang="ar-SA" sz="4000" b="1" dirty="0" smtClean="0">
                <a:effectLst>
                  <a:outerShdw blurRad="38100" dist="38100" dir="2700000" algn="tl">
                    <a:srgbClr val="000000">
                      <a:alpha val="43137"/>
                    </a:srgbClr>
                  </a:outerShdw>
                </a:effectLst>
                <a:latin typeface="+mn-lt"/>
                <a:ea typeface="+mn-ea"/>
                <a:cs typeface="Ali-A-Sharif" pitchFamily="2" charset="-78"/>
              </a:rPr>
              <a:t>تقد</a:t>
            </a:r>
            <a:r>
              <a:rPr lang="ar-IQ" sz="4000" b="1" dirty="0" smtClean="0">
                <a:effectLst>
                  <a:outerShdw blurRad="38100" dist="38100" dir="2700000" algn="tl">
                    <a:srgbClr val="000000">
                      <a:alpha val="43137"/>
                    </a:srgbClr>
                  </a:outerShdw>
                </a:effectLst>
                <a:latin typeface="+mn-lt"/>
                <a:ea typeface="+mn-ea"/>
                <a:cs typeface="Ali-A-Sharif" pitchFamily="2" charset="-78"/>
              </a:rPr>
              <a:t>ّ</a:t>
            </a:r>
            <a:r>
              <a:rPr lang="ar-SA" sz="4000" b="1" dirty="0" smtClean="0">
                <a:effectLst>
                  <a:outerShdw blurRad="38100" dist="38100" dir="2700000" algn="tl">
                    <a:srgbClr val="000000">
                      <a:alpha val="43137"/>
                    </a:srgbClr>
                  </a:outerShdw>
                </a:effectLst>
                <a:latin typeface="+mn-lt"/>
                <a:ea typeface="+mn-ea"/>
                <a:cs typeface="Ali-A-Sharif" pitchFamily="2" charset="-78"/>
              </a:rPr>
              <a:t>م </a:t>
            </a:r>
            <a:r>
              <a:rPr lang="ar-SA" sz="4000" b="1" dirty="0">
                <a:effectLst>
                  <a:outerShdw blurRad="38100" dist="38100" dir="2700000" algn="tl">
                    <a:srgbClr val="000000">
                      <a:alpha val="43137"/>
                    </a:srgbClr>
                  </a:outerShdw>
                </a:effectLst>
                <a:latin typeface="+mn-lt"/>
                <a:ea typeface="+mn-ea"/>
                <a:cs typeface="Ali-A-Sharif" pitchFamily="2" charset="-78"/>
              </a:rPr>
              <a:t>كإجابة </a:t>
            </a:r>
            <a:r>
              <a:rPr lang="ar-SA" sz="4000" b="1" dirty="0" smtClean="0">
                <a:effectLst>
                  <a:outerShdw blurRad="38100" dist="38100" dir="2700000" algn="tl">
                    <a:srgbClr val="000000">
                      <a:alpha val="43137"/>
                    </a:srgbClr>
                  </a:outerShdw>
                </a:effectLst>
                <a:latin typeface="+mn-lt"/>
                <a:ea typeface="+mn-ea"/>
                <a:cs typeface="Ali-A-Sharif" pitchFamily="2" charset="-78"/>
              </a:rPr>
              <a:t>أولي</a:t>
            </a:r>
            <a:r>
              <a:rPr lang="ar-IQ" sz="4000" b="1" dirty="0" smtClean="0">
                <a:effectLst>
                  <a:outerShdw blurRad="38100" dist="38100" dir="2700000" algn="tl">
                    <a:srgbClr val="000000">
                      <a:alpha val="43137"/>
                    </a:srgbClr>
                  </a:outerShdw>
                </a:effectLst>
                <a:latin typeface="+mn-lt"/>
                <a:ea typeface="+mn-ea"/>
                <a:cs typeface="Ali-A-Sharif" pitchFamily="2" charset="-78"/>
              </a:rPr>
              <a:t>َّ</a:t>
            </a:r>
            <a:r>
              <a:rPr lang="ar-SA" sz="4000" b="1" dirty="0" smtClean="0">
                <a:effectLst>
                  <a:outerShdw blurRad="38100" dist="38100" dir="2700000" algn="tl">
                    <a:srgbClr val="000000">
                      <a:alpha val="43137"/>
                    </a:srgbClr>
                  </a:outerShdw>
                </a:effectLst>
                <a:latin typeface="+mn-lt"/>
                <a:ea typeface="+mn-ea"/>
                <a:cs typeface="Ali-A-Sharif" pitchFamily="2" charset="-78"/>
              </a:rPr>
              <a:t>ة </a:t>
            </a:r>
            <a:r>
              <a:rPr lang="ar-SA" sz="4000" b="1" dirty="0">
                <a:effectLst>
                  <a:outerShdw blurRad="38100" dist="38100" dir="2700000" algn="tl">
                    <a:srgbClr val="000000">
                      <a:alpha val="43137"/>
                    </a:srgbClr>
                  </a:outerShdw>
                </a:effectLst>
                <a:latin typeface="+mn-lt"/>
                <a:ea typeface="+mn-ea"/>
                <a:cs typeface="Ali-A-Sharif" pitchFamily="2" charset="-78"/>
              </a:rPr>
              <a:t>عن هذه الأسئلة بــ </a:t>
            </a:r>
            <a:r>
              <a:rPr lang="en-US" sz="4000" b="1" dirty="0">
                <a:effectLst>
                  <a:outerShdw blurRad="38100" dist="38100" dir="2700000" algn="tl">
                    <a:srgbClr val="000000">
                      <a:alpha val="43137"/>
                    </a:srgbClr>
                  </a:outerShdw>
                </a:effectLst>
                <a:latin typeface="+mn-lt"/>
                <a:ea typeface="+mn-ea"/>
                <a:cs typeface="Ali-A-Sharif" pitchFamily="2" charset="-78"/>
              </a:rPr>
              <a:t>"</a:t>
            </a:r>
            <a:r>
              <a:rPr lang="ar-SA" sz="4000" b="1" dirty="0">
                <a:effectLst>
                  <a:outerShdw blurRad="38100" dist="38100" dir="2700000" algn="tl">
                    <a:srgbClr val="000000">
                      <a:alpha val="43137"/>
                    </a:srgbClr>
                  </a:outerShdw>
                </a:effectLst>
                <a:latin typeface="+mn-lt"/>
                <a:ea typeface="+mn-ea"/>
                <a:cs typeface="Ali-A-Sharif" pitchFamily="2" charset="-78"/>
              </a:rPr>
              <a:t>الفروض". </a:t>
            </a:r>
            <a:r>
              <a:rPr lang="en-US" dirty="0"/>
              <a:t/>
            </a:r>
            <a:br>
              <a:rPr lang="en-US" dirty="0"/>
            </a:br>
            <a:endParaRPr lang="en-US" b="1" dirty="0">
              <a:solidFill>
                <a:srgbClr val="FF0000"/>
              </a:solidFill>
              <a:effectLst>
                <a:outerShdw blurRad="38100" dist="38100" dir="2700000" algn="tl">
                  <a:srgbClr val="000000">
                    <a:alpha val="43137"/>
                  </a:srgbClr>
                </a:outerShdw>
              </a:effectLst>
              <a:cs typeface="Ali-A-Sharif Bold" pitchFamily="2" charset="-78"/>
            </a:endParaRPr>
          </a:p>
        </p:txBody>
      </p:sp>
    </p:spTree>
    <p:extLst>
      <p:ext uri="{BB962C8B-B14F-4D97-AF65-F5344CB8AC3E}">
        <p14:creationId xmlns:p14="http://schemas.microsoft.com/office/powerpoint/2010/main" val="401992412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6981" y="166255"/>
            <a:ext cx="11956473" cy="6580909"/>
          </a:xfrm>
        </p:spPr>
        <p:txBody>
          <a:bodyPr>
            <a:normAutofit fontScale="90000"/>
          </a:bodyPr>
          <a:lstStyle/>
          <a:p>
            <a:pPr algn="r" rtl="1">
              <a:lnSpc>
                <a:spcPct val="150000"/>
              </a:lnSpc>
            </a:pPr>
            <a:r>
              <a:rPr lang="ar-SA" sz="5300" b="1" dirty="0">
                <a:solidFill>
                  <a:srgbClr val="0070C0"/>
                </a:solidFill>
                <a:effectLst>
                  <a:outerShdw blurRad="38100" dist="38100" dir="2700000" algn="tl">
                    <a:srgbClr val="000000">
                      <a:alpha val="43137"/>
                    </a:srgbClr>
                  </a:outerShdw>
                </a:effectLst>
                <a:latin typeface="+mn-lt"/>
                <a:ea typeface="+mn-ea"/>
                <a:cs typeface="Ali-A-Sharif" pitchFamily="2" charset="-78"/>
              </a:rPr>
              <a:t>3- </a:t>
            </a:r>
            <a:r>
              <a:rPr lang="ar-SA" sz="5300" b="1" dirty="0" smtClean="0">
                <a:solidFill>
                  <a:srgbClr val="0070C0"/>
                </a:solidFill>
                <a:effectLst>
                  <a:outerShdw blurRad="38100" dist="38100" dir="2700000" algn="tl">
                    <a:srgbClr val="000000">
                      <a:alpha val="43137"/>
                    </a:srgbClr>
                  </a:outerShdw>
                </a:effectLst>
                <a:latin typeface="+mn-lt"/>
                <a:ea typeface="+mn-ea"/>
                <a:cs typeface="Ali-A-Sharif" pitchFamily="2" charset="-78"/>
              </a:rPr>
              <a:t>الت</a:t>
            </a:r>
            <a:r>
              <a:rPr lang="ar-IQ" sz="5300" b="1" dirty="0" smtClean="0">
                <a:solidFill>
                  <a:srgbClr val="0070C0"/>
                </a:solidFill>
                <a:effectLst>
                  <a:outerShdw blurRad="38100" dist="38100" dir="2700000" algn="tl">
                    <a:srgbClr val="000000">
                      <a:alpha val="43137"/>
                    </a:srgbClr>
                  </a:outerShdw>
                </a:effectLst>
                <a:latin typeface="+mn-lt"/>
                <a:ea typeface="+mn-ea"/>
                <a:cs typeface="Ali-A-Sharif" pitchFamily="2" charset="-78"/>
              </a:rPr>
              <a:t>َّ</a:t>
            </a:r>
            <a:r>
              <a:rPr lang="ar-SA" sz="5300" b="1" dirty="0" smtClean="0">
                <a:solidFill>
                  <a:srgbClr val="0070C0"/>
                </a:solidFill>
                <a:effectLst>
                  <a:outerShdw blurRad="38100" dist="38100" dir="2700000" algn="tl">
                    <a:srgbClr val="000000">
                      <a:alpha val="43137"/>
                    </a:srgbClr>
                  </a:outerShdw>
                </a:effectLst>
                <a:latin typeface="+mn-lt"/>
                <a:ea typeface="+mn-ea"/>
                <a:cs typeface="Ali-A-Sharif" pitchFamily="2" charset="-78"/>
              </a:rPr>
              <a:t>نب</a:t>
            </a:r>
            <a:r>
              <a:rPr lang="ar-IQ" sz="5300" b="1" dirty="0" smtClean="0">
                <a:solidFill>
                  <a:srgbClr val="0070C0"/>
                </a:solidFill>
                <a:effectLst>
                  <a:outerShdw blurRad="38100" dist="38100" dir="2700000" algn="tl">
                    <a:srgbClr val="000000">
                      <a:alpha val="43137"/>
                    </a:srgbClr>
                  </a:outerShdw>
                </a:effectLst>
                <a:latin typeface="+mn-lt"/>
                <a:ea typeface="+mn-ea"/>
                <a:cs typeface="Ali-A-Sharif" pitchFamily="2" charset="-78"/>
              </a:rPr>
              <a:t>ّ</a:t>
            </a:r>
            <a:r>
              <a:rPr lang="ar-SA" sz="5300" b="1" dirty="0" smtClean="0">
                <a:solidFill>
                  <a:srgbClr val="0070C0"/>
                </a:solidFill>
                <a:effectLst>
                  <a:outerShdw blurRad="38100" dist="38100" dir="2700000" algn="tl">
                    <a:srgbClr val="000000">
                      <a:alpha val="43137"/>
                    </a:srgbClr>
                  </a:outerShdw>
                </a:effectLst>
                <a:latin typeface="+mn-lt"/>
                <a:ea typeface="+mn-ea"/>
                <a:cs typeface="Ali-A-Sharif" pitchFamily="2" charset="-78"/>
              </a:rPr>
              <a:t>ؤ </a:t>
            </a:r>
            <a:r>
              <a:rPr lang="ar-SA" sz="4000" b="1" dirty="0">
                <a:solidFill>
                  <a:srgbClr val="0070C0"/>
                </a:solidFill>
                <a:effectLst>
                  <a:outerShdw blurRad="38100" dist="38100" dir="2700000" algn="tl">
                    <a:srgbClr val="000000">
                      <a:alpha val="43137"/>
                    </a:srgbClr>
                  </a:outerShdw>
                </a:effectLst>
                <a:latin typeface="+mn-lt"/>
                <a:ea typeface="+mn-ea"/>
                <a:cs typeface="Ali-A-Sharif" pitchFamily="2" charset="-78"/>
              </a:rPr>
              <a:t>(</a:t>
            </a:r>
            <a:r>
              <a:rPr lang="en-US" sz="4000" b="1" dirty="0">
                <a:solidFill>
                  <a:srgbClr val="C00000"/>
                </a:solidFill>
                <a:effectLst>
                  <a:outerShdw blurRad="38100" dist="38100" dir="2700000" algn="tl">
                    <a:srgbClr val="000000">
                      <a:alpha val="43137"/>
                    </a:srgbClr>
                  </a:outerShdw>
                </a:effectLst>
                <a:latin typeface="+mn-lt"/>
                <a:ea typeface="+mn-ea"/>
                <a:cs typeface="Ali-A-Sharif" pitchFamily="2" charset="-78"/>
              </a:rPr>
              <a:t>Prediction</a:t>
            </a:r>
            <a:r>
              <a:rPr lang="ar-SA" sz="4000" b="1" dirty="0">
                <a:solidFill>
                  <a:srgbClr val="0070C0"/>
                </a:solidFill>
                <a:effectLst>
                  <a:outerShdw blurRad="38100" dist="38100" dir="2700000" algn="tl">
                    <a:srgbClr val="000000">
                      <a:alpha val="43137"/>
                    </a:srgbClr>
                  </a:outerShdw>
                </a:effectLst>
                <a:latin typeface="+mn-lt"/>
                <a:ea typeface="+mn-ea"/>
                <a:cs typeface="Ali-A-Sharif" pitchFamily="2" charset="-78"/>
              </a:rPr>
              <a:t>):  </a:t>
            </a:r>
            <a:r>
              <a:rPr lang="en-US" sz="3600" b="1" dirty="0">
                <a:effectLst>
                  <a:outerShdw blurRad="38100" dist="38100" dir="2700000" algn="tl">
                    <a:srgbClr val="000000">
                      <a:alpha val="43137"/>
                    </a:srgbClr>
                  </a:outerShdw>
                </a:effectLst>
                <a:latin typeface="+mn-lt"/>
                <a:ea typeface="+mn-ea"/>
                <a:cs typeface="Ali-A-Sharif" pitchFamily="2" charset="-78"/>
              </a:rPr>
              <a:t/>
            </a:r>
            <a:br>
              <a:rPr lang="en-US" sz="3600" b="1" dirty="0">
                <a:effectLst>
                  <a:outerShdw blurRad="38100" dist="38100" dir="2700000" algn="tl">
                    <a:srgbClr val="000000">
                      <a:alpha val="43137"/>
                    </a:srgbClr>
                  </a:outerShdw>
                </a:effectLst>
                <a:latin typeface="+mn-lt"/>
                <a:ea typeface="+mn-ea"/>
                <a:cs typeface="Ali-A-Sharif" pitchFamily="2" charset="-78"/>
              </a:rPr>
            </a:br>
            <a:r>
              <a:rPr lang="ar-SA" sz="3800" b="1" dirty="0" smtClean="0">
                <a:effectLst>
                  <a:outerShdw blurRad="38100" dist="38100" dir="2700000" algn="tl">
                    <a:srgbClr val="000000">
                      <a:alpha val="43137"/>
                    </a:srgbClr>
                  </a:outerShdw>
                </a:effectLst>
                <a:latin typeface="+mn-lt"/>
                <a:ea typeface="+mn-ea"/>
                <a:cs typeface="Ali-A-Sharif" pitchFamily="2" charset="-78"/>
              </a:rPr>
              <a:t>يؤد</a:t>
            </a:r>
            <a:r>
              <a:rPr lang="ar-IQ" sz="3800" b="1" dirty="0" smtClean="0">
                <a:effectLst>
                  <a:outerShdw blurRad="38100" dist="38100" dir="2700000" algn="tl">
                    <a:srgbClr val="000000">
                      <a:alpha val="43137"/>
                    </a:srgbClr>
                  </a:outerShdw>
                </a:effectLst>
                <a:latin typeface="+mn-lt"/>
                <a:ea typeface="+mn-ea"/>
                <a:cs typeface="Ali-A-Sharif" pitchFamily="2" charset="-78"/>
              </a:rPr>
              <a:t>ِّ</a:t>
            </a:r>
            <a:r>
              <a:rPr lang="ar-SA" sz="3800" b="1" dirty="0" smtClean="0">
                <a:effectLst>
                  <a:outerShdw blurRad="38100" dist="38100" dir="2700000" algn="tl">
                    <a:srgbClr val="000000">
                      <a:alpha val="43137"/>
                    </a:srgbClr>
                  </a:outerShdw>
                </a:effectLst>
                <a:latin typeface="+mn-lt"/>
                <a:ea typeface="+mn-ea"/>
                <a:cs typeface="Ali-A-Sharif" pitchFamily="2" charset="-78"/>
              </a:rPr>
              <a:t>ي الت</a:t>
            </a:r>
            <a:r>
              <a:rPr lang="ar-IQ" sz="3800" b="1" dirty="0" smtClean="0">
                <a:effectLst>
                  <a:outerShdw blurRad="38100" dist="38100" dir="2700000" algn="tl">
                    <a:srgbClr val="000000">
                      <a:alpha val="43137"/>
                    </a:srgbClr>
                  </a:outerShdw>
                </a:effectLst>
                <a:latin typeface="+mn-lt"/>
                <a:ea typeface="+mn-ea"/>
                <a:cs typeface="Ali-A-Sharif" pitchFamily="2" charset="-78"/>
              </a:rPr>
              <a:t>َّ</a:t>
            </a:r>
            <a:r>
              <a:rPr lang="ar-SA" sz="3800" b="1" dirty="0" smtClean="0">
                <a:effectLst>
                  <a:outerShdw blurRad="38100" dist="38100" dir="2700000" algn="tl">
                    <a:srgbClr val="000000">
                      <a:alpha val="43137"/>
                    </a:srgbClr>
                  </a:outerShdw>
                </a:effectLst>
                <a:latin typeface="+mn-lt"/>
                <a:ea typeface="+mn-ea"/>
                <a:cs typeface="Ali-A-Sharif" pitchFamily="2" charset="-78"/>
              </a:rPr>
              <a:t>فسير الص</a:t>
            </a:r>
            <a:r>
              <a:rPr lang="ar-IQ" sz="3800" b="1" dirty="0" smtClean="0">
                <a:effectLst>
                  <a:outerShdw blurRad="38100" dist="38100" dir="2700000" algn="tl">
                    <a:srgbClr val="000000">
                      <a:alpha val="43137"/>
                    </a:srgbClr>
                  </a:outerShdw>
                </a:effectLst>
                <a:latin typeface="+mn-lt"/>
                <a:ea typeface="+mn-ea"/>
                <a:cs typeface="Ali-A-Sharif" pitchFamily="2" charset="-78"/>
              </a:rPr>
              <a:t>َّ</a:t>
            </a:r>
            <a:r>
              <a:rPr lang="ar-SA" sz="3800" b="1" dirty="0" smtClean="0">
                <a:effectLst>
                  <a:outerShdw blurRad="38100" dist="38100" dir="2700000" algn="tl">
                    <a:srgbClr val="000000">
                      <a:alpha val="43137"/>
                    </a:srgbClr>
                  </a:outerShdw>
                </a:effectLst>
                <a:latin typeface="+mn-lt"/>
                <a:ea typeface="+mn-ea"/>
                <a:cs typeface="Ali-A-Sharif" pitchFamily="2" charset="-78"/>
              </a:rPr>
              <a:t>حيح </a:t>
            </a:r>
            <a:r>
              <a:rPr lang="ar-SA" sz="3800" b="1" dirty="0">
                <a:effectLst>
                  <a:outerShdw blurRad="38100" dist="38100" dir="2700000" algn="tl">
                    <a:srgbClr val="000000">
                      <a:alpha val="43137"/>
                    </a:srgbClr>
                  </a:outerShdw>
                </a:effectLst>
                <a:latin typeface="+mn-lt"/>
                <a:ea typeface="+mn-ea"/>
                <a:cs typeface="Ali-A-Sharif" pitchFamily="2" charset="-78"/>
              </a:rPr>
              <a:t>إلى </a:t>
            </a:r>
            <a:r>
              <a:rPr lang="ar-SA" sz="3800" b="1" dirty="0" smtClean="0">
                <a:effectLst>
                  <a:outerShdw blurRad="38100" dist="38100" dir="2700000" algn="tl">
                    <a:srgbClr val="000000">
                      <a:alpha val="43137"/>
                    </a:srgbClr>
                  </a:outerShdw>
                </a:effectLst>
                <a:latin typeface="+mn-lt"/>
                <a:ea typeface="+mn-ea"/>
                <a:cs typeface="Ali-A-Sharif" pitchFamily="2" charset="-78"/>
              </a:rPr>
              <a:t>الت</a:t>
            </a:r>
            <a:r>
              <a:rPr lang="ar-IQ" sz="3800" b="1" dirty="0" smtClean="0">
                <a:effectLst>
                  <a:outerShdw blurRad="38100" dist="38100" dir="2700000" algn="tl">
                    <a:srgbClr val="000000">
                      <a:alpha val="43137"/>
                    </a:srgbClr>
                  </a:outerShdw>
                </a:effectLst>
                <a:latin typeface="+mn-lt"/>
                <a:ea typeface="+mn-ea"/>
                <a:cs typeface="Ali-A-Sharif" pitchFamily="2" charset="-78"/>
              </a:rPr>
              <a:t>َّ</a:t>
            </a:r>
            <a:r>
              <a:rPr lang="ar-SA" sz="3800" b="1" dirty="0" smtClean="0">
                <a:effectLst>
                  <a:outerShdw blurRad="38100" dist="38100" dir="2700000" algn="tl">
                    <a:srgbClr val="000000">
                      <a:alpha val="43137"/>
                    </a:srgbClr>
                  </a:outerShdw>
                </a:effectLst>
                <a:latin typeface="+mn-lt"/>
                <a:ea typeface="+mn-ea"/>
                <a:cs typeface="Ali-A-Sharif" pitchFamily="2" charset="-78"/>
              </a:rPr>
              <a:t>نب</a:t>
            </a:r>
            <a:r>
              <a:rPr lang="ar-IQ" sz="3800" b="1" dirty="0" smtClean="0">
                <a:effectLst>
                  <a:outerShdw blurRad="38100" dist="38100" dir="2700000" algn="tl">
                    <a:srgbClr val="000000">
                      <a:alpha val="43137"/>
                    </a:srgbClr>
                  </a:outerShdw>
                </a:effectLst>
                <a:latin typeface="+mn-lt"/>
                <a:ea typeface="+mn-ea"/>
                <a:cs typeface="Ali-A-Sharif" pitchFamily="2" charset="-78"/>
              </a:rPr>
              <a:t>ّ</a:t>
            </a:r>
            <a:r>
              <a:rPr lang="ar-SA" sz="3800" b="1" dirty="0" smtClean="0">
                <a:effectLst>
                  <a:outerShdw blurRad="38100" dist="38100" dir="2700000" algn="tl">
                    <a:srgbClr val="000000">
                      <a:alpha val="43137"/>
                    </a:srgbClr>
                  </a:outerShdw>
                </a:effectLst>
                <a:latin typeface="+mn-lt"/>
                <a:ea typeface="+mn-ea"/>
                <a:cs typeface="Ali-A-Sharif" pitchFamily="2" charset="-78"/>
              </a:rPr>
              <a:t>ؤ الد</a:t>
            </a:r>
            <a:r>
              <a:rPr lang="ar-IQ" sz="3800" b="1" dirty="0" smtClean="0">
                <a:effectLst>
                  <a:outerShdw blurRad="38100" dist="38100" dir="2700000" algn="tl">
                    <a:srgbClr val="000000">
                      <a:alpha val="43137"/>
                    </a:srgbClr>
                  </a:outerShdw>
                </a:effectLst>
                <a:latin typeface="+mn-lt"/>
                <a:ea typeface="+mn-ea"/>
                <a:cs typeface="Ali-A-Sharif" pitchFamily="2" charset="-78"/>
              </a:rPr>
              <a:t>َّ</a:t>
            </a:r>
            <a:r>
              <a:rPr lang="ar-SA" sz="3800" b="1" dirty="0" smtClean="0">
                <a:effectLst>
                  <a:outerShdw blurRad="38100" dist="38100" dir="2700000" algn="tl">
                    <a:srgbClr val="000000">
                      <a:alpha val="43137"/>
                    </a:srgbClr>
                  </a:outerShdw>
                </a:effectLst>
                <a:latin typeface="+mn-lt"/>
                <a:ea typeface="+mn-ea"/>
                <a:cs typeface="Ali-A-Sharif" pitchFamily="2" charset="-78"/>
              </a:rPr>
              <a:t>قيق </a:t>
            </a:r>
            <a:r>
              <a:rPr lang="ar-SA" sz="3800" b="1" dirty="0">
                <a:effectLst>
                  <a:outerShdw blurRad="38100" dist="38100" dir="2700000" algn="tl">
                    <a:srgbClr val="000000">
                      <a:alpha val="43137"/>
                    </a:srgbClr>
                  </a:outerShdw>
                </a:effectLst>
                <a:latin typeface="+mn-lt"/>
                <a:ea typeface="+mn-ea"/>
                <a:cs typeface="Ali-A-Sharif" pitchFamily="2" charset="-78"/>
              </a:rPr>
              <a:t>بحدوث </a:t>
            </a:r>
            <a:r>
              <a:rPr lang="ar-SA" sz="3800" b="1" dirty="0" smtClean="0">
                <a:effectLst>
                  <a:outerShdw blurRad="38100" dist="38100" dir="2700000" algn="tl">
                    <a:srgbClr val="000000">
                      <a:alpha val="43137"/>
                    </a:srgbClr>
                  </a:outerShdw>
                </a:effectLst>
                <a:latin typeface="+mn-lt"/>
                <a:ea typeface="+mn-ea"/>
                <a:cs typeface="Ali-A-Sharif" pitchFamily="2" charset="-78"/>
              </a:rPr>
              <a:t>الس</a:t>
            </a:r>
            <a:r>
              <a:rPr lang="ar-IQ" sz="3800" b="1" dirty="0" smtClean="0">
                <a:effectLst>
                  <a:outerShdw blurRad="38100" dist="38100" dir="2700000" algn="tl">
                    <a:srgbClr val="000000">
                      <a:alpha val="43137"/>
                    </a:srgbClr>
                  </a:outerShdw>
                </a:effectLst>
                <a:latin typeface="+mn-lt"/>
                <a:ea typeface="+mn-ea"/>
                <a:cs typeface="Ali-A-Sharif" pitchFamily="2" charset="-78"/>
              </a:rPr>
              <a:t>ُّ</a:t>
            </a:r>
            <a:r>
              <a:rPr lang="ar-SA" sz="3800" b="1" dirty="0" smtClean="0">
                <a:effectLst>
                  <a:outerShdw blurRad="38100" dist="38100" dir="2700000" algn="tl">
                    <a:srgbClr val="000000">
                      <a:alpha val="43137"/>
                    </a:srgbClr>
                  </a:outerShdw>
                </a:effectLst>
                <a:latin typeface="+mn-lt"/>
                <a:ea typeface="+mn-ea"/>
                <a:cs typeface="Ali-A-Sharif" pitchFamily="2" charset="-78"/>
              </a:rPr>
              <a:t>لوك </a:t>
            </a:r>
            <a:r>
              <a:rPr lang="ar-SA" sz="3800" b="1" dirty="0">
                <a:effectLst>
                  <a:outerShdw blurRad="38100" dist="38100" dir="2700000" algn="tl">
                    <a:srgbClr val="000000">
                      <a:alpha val="43137"/>
                    </a:srgbClr>
                  </a:outerShdw>
                </a:effectLst>
                <a:latin typeface="+mn-lt"/>
                <a:ea typeface="+mn-ea"/>
                <a:cs typeface="Ali-A-Sharif" pitchFamily="2" charset="-78"/>
              </a:rPr>
              <a:t>فإذا كان الوصف هو الإجابة عن </a:t>
            </a:r>
            <a:r>
              <a:rPr lang="ar-SA" sz="3800" b="1" dirty="0" smtClean="0">
                <a:effectLst>
                  <a:outerShdw blurRad="38100" dist="38100" dir="2700000" algn="tl">
                    <a:srgbClr val="000000">
                      <a:alpha val="43137"/>
                    </a:srgbClr>
                  </a:outerShdw>
                </a:effectLst>
                <a:latin typeface="+mn-lt"/>
                <a:ea typeface="+mn-ea"/>
                <a:cs typeface="Ali-A-Sharif" pitchFamily="2" charset="-78"/>
              </a:rPr>
              <a:t>الس</a:t>
            </a:r>
            <a:r>
              <a:rPr lang="ar-IQ" sz="3800" b="1" dirty="0" smtClean="0">
                <a:effectLst>
                  <a:outerShdw blurRad="38100" dist="38100" dir="2700000" algn="tl">
                    <a:srgbClr val="000000">
                      <a:alpha val="43137"/>
                    </a:srgbClr>
                  </a:outerShdw>
                </a:effectLst>
                <a:latin typeface="+mn-lt"/>
                <a:ea typeface="+mn-ea"/>
                <a:cs typeface="Ali-A-Sharif" pitchFamily="2" charset="-78"/>
              </a:rPr>
              <a:t>ُّ</a:t>
            </a:r>
            <a:r>
              <a:rPr lang="ar-SA" sz="3800" b="1" dirty="0" smtClean="0">
                <a:effectLst>
                  <a:outerShdw blurRad="38100" dist="38100" dir="2700000" algn="tl">
                    <a:srgbClr val="000000">
                      <a:alpha val="43137"/>
                    </a:srgbClr>
                  </a:outerShdw>
                </a:effectLst>
                <a:latin typeface="+mn-lt"/>
                <a:ea typeface="+mn-ea"/>
                <a:cs typeface="Ali-A-Sharif" pitchFamily="2" charset="-78"/>
              </a:rPr>
              <a:t>ؤال</a:t>
            </a:r>
            <a:r>
              <a:rPr lang="en-US" sz="3800" b="1" dirty="0" smtClean="0">
                <a:effectLst>
                  <a:outerShdw blurRad="38100" dist="38100" dir="2700000" algn="tl">
                    <a:srgbClr val="000000">
                      <a:alpha val="43137"/>
                    </a:srgbClr>
                  </a:outerShdw>
                </a:effectLst>
                <a:latin typeface="+mn-lt"/>
                <a:ea typeface="+mn-ea"/>
                <a:cs typeface="Ali-A-Sharif" pitchFamily="2" charset="-78"/>
              </a:rPr>
              <a:t> </a:t>
            </a:r>
            <a:r>
              <a:rPr lang="en-US" sz="3800" b="1" dirty="0">
                <a:effectLst>
                  <a:outerShdw blurRad="38100" dist="38100" dir="2700000" algn="tl">
                    <a:srgbClr val="000000">
                      <a:alpha val="43137"/>
                    </a:srgbClr>
                  </a:outerShdw>
                </a:effectLst>
                <a:latin typeface="+mn-lt"/>
                <a:ea typeface="+mn-ea"/>
                <a:cs typeface="Ali-A-Sharif" pitchFamily="2" charset="-78"/>
              </a:rPr>
              <a:t>"</a:t>
            </a:r>
            <a:r>
              <a:rPr lang="ar-SA" sz="3800" b="1" dirty="0">
                <a:effectLst>
                  <a:outerShdw blurRad="38100" dist="38100" dir="2700000" algn="tl">
                    <a:srgbClr val="000000">
                      <a:alpha val="43137"/>
                    </a:srgbClr>
                  </a:outerShdw>
                </a:effectLst>
                <a:latin typeface="+mn-lt"/>
                <a:ea typeface="+mn-ea"/>
                <a:cs typeface="Ali-A-Sharif" pitchFamily="2" charset="-78"/>
              </a:rPr>
              <a:t>ماذا </a:t>
            </a:r>
            <a:r>
              <a:rPr lang="ar-SA" sz="3800" b="1" dirty="0" smtClean="0">
                <a:effectLst>
                  <a:outerShdw blurRad="38100" dist="38100" dir="2700000" algn="tl">
                    <a:srgbClr val="000000">
                      <a:alpha val="43137"/>
                    </a:srgbClr>
                  </a:outerShdw>
                </a:effectLst>
                <a:latin typeface="+mn-lt"/>
                <a:ea typeface="+mn-ea"/>
                <a:cs typeface="Ali-A-Sharif" pitchFamily="2" charset="-78"/>
              </a:rPr>
              <a:t>حدث</a:t>
            </a:r>
            <a:r>
              <a:rPr lang="ar-IQ" sz="3800" b="1" dirty="0">
                <a:effectLst>
                  <a:outerShdw blurRad="38100" dist="38100" dir="2700000" algn="tl">
                    <a:srgbClr val="000000">
                      <a:alpha val="43137"/>
                    </a:srgbClr>
                  </a:outerShdw>
                </a:effectLst>
                <a:cs typeface="Ali-A-Sharif" pitchFamily="2" charset="-78"/>
              </a:rPr>
              <a:t> ؟</a:t>
            </a:r>
            <a:r>
              <a:rPr lang="en-US" sz="3800" b="1" dirty="0">
                <a:effectLst>
                  <a:outerShdw blurRad="38100" dist="38100" dir="2700000" algn="tl">
                    <a:srgbClr val="000000">
                      <a:alpha val="43137"/>
                    </a:srgbClr>
                  </a:outerShdw>
                </a:effectLst>
                <a:cs typeface="Ali-A-Sharif" pitchFamily="2" charset="-78"/>
              </a:rPr>
              <a:t> </a:t>
            </a:r>
            <a:r>
              <a:rPr lang="en-US" sz="3800" b="1" dirty="0" smtClean="0">
                <a:effectLst>
                  <a:outerShdw blurRad="38100" dist="38100" dir="2700000" algn="tl">
                    <a:srgbClr val="000000">
                      <a:alpha val="43137"/>
                    </a:srgbClr>
                  </a:outerShdw>
                </a:effectLst>
                <a:latin typeface="+mn-lt"/>
                <a:ea typeface="+mn-ea"/>
                <a:cs typeface="Ali-A-Sharif" pitchFamily="2" charset="-78"/>
              </a:rPr>
              <a:t>"</a:t>
            </a:r>
            <a:r>
              <a:rPr lang="ar-SA" sz="3800" b="1" dirty="0" smtClean="0">
                <a:effectLst>
                  <a:outerShdw blurRad="38100" dist="38100" dir="2700000" algn="tl">
                    <a:srgbClr val="000000">
                      <a:alpha val="43137"/>
                    </a:srgbClr>
                  </a:outerShdw>
                </a:effectLst>
                <a:latin typeface="+mn-lt"/>
                <a:ea typeface="+mn-ea"/>
                <a:cs typeface="Ali-A-Sharif" pitchFamily="2" charset="-78"/>
              </a:rPr>
              <a:t>والت</a:t>
            </a:r>
            <a:r>
              <a:rPr lang="ar-IQ" sz="3800" b="1" dirty="0" smtClean="0">
                <a:effectLst>
                  <a:outerShdw blurRad="38100" dist="38100" dir="2700000" algn="tl">
                    <a:srgbClr val="000000">
                      <a:alpha val="43137"/>
                    </a:srgbClr>
                  </a:outerShdw>
                </a:effectLst>
                <a:latin typeface="+mn-lt"/>
                <a:ea typeface="+mn-ea"/>
                <a:cs typeface="Ali-A-Sharif" pitchFamily="2" charset="-78"/>
              </a:rPr>
              <a:t>َّ</a:t>
            </a:r>
            <a:r>
              <a:rPr lang="ar-SA" sz="3800" b="1" dirty="0" smtClean="0">
                <a:effectLst>
                  <a:outerShdw blurRad="38100" dist="38100" dir="2700000" algn="tl">
                    <a:srgbClr val="000000">
                      <a:alpha val="43137"/>
                    </a:srgbClr>
                  </a:outerShdw>
                </a:effectLst>
                <a:latin typeface="+mn-lt"/>
                <a:ea typeface="+mn-ea"/>
                <a:cs typeface="Ali-A-Sharif" pitchFamily="2" charset="-78"/>
              </a:rPr>
              <a:t>فسير </a:t>
            </a:r>
            <a:r>
              <a:rPr lang="ar-SA" sz="3800" b="1" dirty="0">
                <a:effectLst>
                  <a:outerShdw blurRad="38100" dist="38100" dir="2700000" algn="tl">
                    <a:srgbClr val="000000">
                      <a:alpha val="43137"/>
                    </a:srgbClr>
                  </a:outerShdw>
                </a:effectLst>
                <a:latin typeface="+mn-lt"/>
                <a:ea typeface="+mn-ea"/>
                <a:cs typeface="Ali-A-Sharif" pitchFamily="2" charset="-78"/>
              </a:rPr>
              <a:t>هو الإجابة عن </a:t>
            </a:r>
            <a:r>
              <a:rPr lang="ar-SA" sz="3800" b="1" dirty="0" smtClean="0">
                <a:effectLst>
                  <a:outerShdw blurRad="38100" dist="38100" dir="2700000" algn="tl">
                    <a:srgbClr val="000000">
                      <a:alpha val="43137"/>
                    </a:srgbClr>
                  </a:outerShdw>
                </a:effectLst>
                <a:latin typeface="+mn-lt"/>
                <a:ea typeface="+mn-ea"/>
                <a:cs typeface="Ali-A-Sharif" pitchFamily="2" charset="-78"/>
              </a:rPr>
              <a:t>الس</a:t>
            </a:r>
            <a:r>
              <a:rPr lang="ar-IQ" sz="3800" b="1" dirty="0" smtClean="0">
                <a:effectLst>
                  <a:outerShdw blurRad="38100" dist="38100" dir="2700000" algn="tl">
                    <a:srgbClr val="000000">
                      <a:alpha val="43137"/>
                    </a:srgbClr>
                  </a:outerShdw>
                </a:effectLst>
                <a:latin typeface="+mn-lt"/>
                <a:ea typeface="+mn-ea"/>
                <a:cs typeface="Ali-A-Sharif" pitchFamily="2" charset="-78"/>
              </a:rPr>
              <a:t>ُّ</a:t>
            </a:r>
            <a:r>
              <a:rPr lang="ar-SA" sz="3800" b="1" dirty="0" smtClean="0">
                <a:effectLst>
                  <a:outerShdw blurRad="38100" dist="38100" dir="2700000" algn="tl">
                    <a:srgbClr val="000000">
                      <a:alpha val="43137"/>
                    </a:srgbClr>
                  </a:outerShdw>
                </a:effectLst>
                <a:latin typeface="+mn-lt"/>
                <a:ea typeface="+mn-ea"/>
                <a:cs typeface="Ali-A-Sharif" pitchFamily="2" charset="-78"/>
              </a:rPr>
              <a:t>ؤال</a:t>
            </a:r>
            <a:r>
              <a:rPr lang="en-US" sz="3800" b="1" dirty="0">
                <a:effectLst>
                  <a:outerShdw blurRad="38100" dist="38100" dir="2700000" algn="tl">
                    <a:srgbClr val="000000">
                      <a:alpha val="43137"/>
                    </a:srgbClr>
                  </a:outerShdw>
                </a:effectLst>
                <a:latin typeface="+mn-lt"/>
                <a:ea typeface="+mn-ea"/>
                <a:cs typeface="Ali-A-Sharif" pitchFamily="2" charset="-78"/>
              </a:rPr>
              <a:t>" </a:t>
            </a:r>
            <a:r>
              <a:rPr lang="ar-SA" sz="3800" b="1" dirty="0">
                <a:effectLst>
                  <a:outerShdw blurRad="38100" dist="38100" dir="2700000" algn="tl">
                    <a:srgbClr val="000000">
                      <a:alpha val="43137"/>
                    </a:srgbClr>
                  </a:outerShdw>
                </a:effectLst>
                <a:latin typeface="+mn-lt"/>
                <a:ea typeface="+mn-ea"/>
                <a:cs typeface="Ali-A-Sharif" pitchFamily="2" charset="-78"/>
              </a:rPr>
              <a:t>لماذا حدث وكيف </a:t>
            </a:r>
            <a:r>
              <a:rPr lang="ar-SA" sz="3800" b="1" dirty="0" smtClean="0">
                <a:effectLst>
                  <a:outerShdw blurRad="38100" dist="38100" dir="2700000" algn="tl">
                    <a:srgbClr val="000000">
                      <a:alpha val="43137"/>
                    </a:srgbClr>
                  </a:outerShdw>
                </a:effectLst>
                <a:latin typeface="+mn-lt"/>
                <a:ea typeface="+mn-ea"/>
                <a:cs typeface="Ali-A-Sharif" pitchFamily="2" charset="-78"/>
              </a:rPr>
              <a:t>حدث</a:t>
            </a:r>
            <a:r>
              <a:rPr lang="ar-IQ" sz="3800" b="1" dirty="0">
                <a:effectLst>
                  <a:outerShdw blurRad="38100" dist="38100" dir="2700000" algn="tl">
                    <a:srgbClr val="000000">
                      <a:alpha val="43137"/>
                    </a:srgbClr>
                  </a:outerShdw>
                </a:effectLst>
                <a:cs typeface="Ali-A-Sharif" pitchFamily="2" charset="-78"/>
              </a:rPr>
              <a:t> ؟</a:t>
            </a:r>
            <a:r>
              <a:rPr lang="en-US" sz="3800" b="1" dirty="0">
                <a:effectLst>
                  <a:outerShdw blurRad="38100" dist="38100" dir="2700000" algn="tl">
                    <a:srgbClr val="000000">
                      <a:alpha val="43137"/>
                    </a:srgbClr>
                  </a:outerShdw>
                </a:effectLst>
                <a:cs typeface="Ali-A-Sharif" pitchFamily="2" charset="-78"/>
              </a:rPr>
              <a:t> </a:t>
            </a:r>
            <a:r>
              <a:rPr lang="en-US" sz="3800" b="1" dirty="0" smtClean="0">
                <a:effectLst>
                  <a:outerShdw blurRad="38100" dist="38100" dir="2700000" algn="tl">
                    <a:srgbClr val="000000">
                      <a:alpha val="43137"/>
                    </a:srgbClr>
                  </a:outerShdw>
                </a:effectLst>
                <a:latin typeface="+mn-lt"/>
                <a:ea typeface="+mn-ea"/>
                <a:cs typeface="Ali-A-Sharif" pitchFamily="2" charset="-78"/>
              </a:rPr>
              <a:t>"</a:t>
            </a:r>
            <a:r>
              <a:rPr lang="ar-SA" sz="3800" b="1" dirty="0" smtClean="0">
                <a:effectLst>
                  <a:outerShdw blurRad="38100" dist="38100" dir="2700000" algn="tl">
                    <a:srgbClr val="000000">
                      <a:alpha val="43137"/>
                    </a:srgbClr>
                  </a:outerShdw>
                </a:effectLst>
                <a:latin typeface="+mn-lt"/>
                <a:ea typeface="+mn-ea"/>
                <a:cs typeface="Ali-A-Sharif" pitchFamily="2" charset="-78"/>
              </a:rPr>
              <a:t>فالت</a:t>
            </a:r>
            <a:r>
              <a:rPr lang="ar-IQ" sz="3800" b="1" dirty="0" smtClean="0">
                <a:effectLst>
                  <a:outerShdw blurRad="38100" dist="38100" dir="2700000" algn="tl">
                    <a:srgbClr val="000000">
                      <a:alpha val="43137"/>
                    </a:srgbClr>
                  </a:outerShdw>
                </a:effectLst>
                <a:latin typeface="+mn-lt"/>
                <a:ea typeface="+mn-ea"/>
                <a:cs typeface="Ali-A-Sharif" pitchFamily="2" charset="-78"/>
              </a:rPr>
              <a:t>َّ</a:t>
            </a:r>
            <a:r>
              <a:rPr lang="ar-SA" sz="3800" b="1" dirty="0" smtClean="0">
                <a:effectLst>
                  <a:outerShdw blurRad="38100" dist="38100" dir="2700000" algn="tl">
                    <a:srgbClr val="000000">
                      <a:alpha val="43137"/>
                    </a:srgbClr>
                  </a:outerShdw>
                </a:effectLst>
                <a:latin typeface="+mn-lt"/>
                <a:ea typeface="+mn-ea"/>
                <a:cs typeface="Ali-A-Sharif" pitchFamily="2" charset="-78"/>
              </a:rPr>
              <a:t>نب</a:t>
            </a:r>
            <a:r>
              <a:rPr lang="ar-IQ" sz="3800" b="1" dirty="0" smtClean="0">
                <a:effectLst>
                  <a:outerShdw blurRad="38100" dist="38100" dir="2700000" algn="tl">
                    <a:srgbClr val="000000">
                      <a:alpha val="43137"/>
                    </a:srgbClr>
                  </a:outerShdw>
                </a:effectLst>
                <a:latin typeface="+mn-lt"/>
                <a:ea typeface="+mn-ea"/>
                <a:cs typeface="Ali-A-Sharif" pitchFamily="2" charset="-78"/>
              </a:rPr>
              <a:t>ّ</a:t>
            </a:r>
            <a:r>
              <a:rPr lang="ar-SA" sz="3800" b="1" dirty="0" smtClean="0">
                <a:effectLst>
                  <a:outerShdw blurRad="38100" dist="38100" dir="2700000" algn="tl">
                    <a:srgbClr val="000000">
                      <a:alpha val="43137"/>
                    </a:srgbClr>
                  </a:outerShdw>
                </a:effectLst>
                <a:latin typeface="+mn-lt"/>
                <a:ea typeface="+mn-ea"/>
                <a:cs typeface="Ali-A-Sharif" pitchFamily="2" charset="-78"/>
              </a:rPr>
              <a:t>ؤ </a:t>
            </a:r>
            <a:r>
              <a:rPr lang="ar-SA" sz="3800" b="1" dirty="0">
                <a:effectLst>
                  <a:outerShdw blurRad="38100" dist="38100" dir="2700000" algn="tl">
                    <a:srgbClr val="000000">
                      <a:alpha val="43137"/>
                    </a:srgbClr>
                  </a:outerShdw>
                </a:effectLst>
                <a:latin typeface="+mn-lt"/>
                <a:ea typeface="+mn-ea"/>
                <a:cs typeface="Ali-A-Sharif" pitchFamily="2" charset="-78"/>
              </a:rPr>
              <a:t>هو الإجابة عن سؤال</a:t>
            </a:r>
            <a:r>
              <a:rPr lang="en-US" sz="3800" b="1" dirty="0">
                <a:effectLst>
                  <a:outerShdw blurRad="38100" dist="38100" dir="2700000" algn="tl">
                    <a:srgbClr val="000000">
                      <a:alpha val="43137"/>
                    </a:srgbClr>
                  </a:outerShdw>
                </a:effectLst>
                <a:latin typeface="+mn-lt"/>
                <a:ea typeface="+mn-ea"/>
                <a:cs typeface="Ali-A-Sharif" pitchFamily="2" charset="-78"/>
              </a:rPr>
              <a:t> "</a:t>
            </a:r>
            <a:r>
              <a:rPr lang="ar-SA" sz="3800" b="1" dirty="0">
                <a:effectLst>
                  <a:outerShdw blurRad="38100" dist="38100" dir="2700000" algn="tl">
                    <a:srgbClr val="000000">
                      <a:alpha val="43137"/>
                    </a:srgbClr>
                  </a:outerShdw>
                </a:effectLst>
                <a:latin typeface="+mn-lt"/>
                <a:ea typeface="+mn-ea"/>
                <a:cs typeface="Ali-A-Sharif" pitchFamily="2" charset="-78"/>
              </a:rPr>
              <a:t>متى </a:t>
            </a:r>
            <a:r>
              <a:rPr lang="ar-SA" sz="3800" b="1" dirty="0" smtClean="0">
                <a:effectLst>
                  <a:outerShdw blurRad="38100" dist="38100" dir="2700000" algn="tl">
                    <a:srgbClr val="000000">
                      <a:alpha val="43137"/>
                    </a:srgbClr>
                  </a:outerShdw>
                </a:effectLst>
                <a:latin typeface="+mn-lt"/>
                <a:ea typeface="+mn-ea"/>
                <a:cs typeface="Ali-A-Sharif" pitchFamily="2" charset="-78"/>
              </a:rPr>
              <a:t>يحدث</a:t>
            </a:r>
            <a:r>
              <a:rPr lang="ar-IQ" sz="3800" b="1" dirty="0">
                <a:effectLst>
                  <a:outerShdw blurRad="38100" dist="38100" dir="2700000" algn="tl">
                    <a:srgbClr val="000000">
                      <a:alpha val="43137"/>
                    </a:srgbClr>
                  </a:outerShdw>
                </a:effectLst>
                <a:cs typeface="Ali-A-Sharif" pitchFamily="2" charset="-78"/>
              </a:rPr>
              <a:t> </a:t>
            </a:r>
            <a:r>
              <a:rPr lang="ar-IQ" sz="3800" b="1" dirty="0" smtClean="0">
                <a:effectLst>
                  <a:outerShdw blurRad="38100" dist="38100" dir="2700000" algn="tl">
                    <a:srgbClr val="000000">
                      <a:alpha val="43137"/>
                    </a:srgbClr>
                  </a:outerShdw>
                </a:effectLst>
                <a:cs typeface="Ali-A-Sharif" pitchFamily="2" charset="-78"/>
              </a:rPr>
              <a:t>؟</a:t>
            </a:r>
            <a:r>
              <a:rPr lang="en-US" sz="3800" b="1" dirty="0" smtClean="0">
                <a:effectLst>
                  <a:outerShdw blurRad="38100" dist="38100" dir="2700000" algn="tl">
                    <a:srgbClr val="000000">
                      <a:alpha val="43137"/>
                    </a:srgbClr>
                  </a:outerShdw>
                </a:effectLst>
                <a:latin typeface="+mn-lt"/>
                <a:ea typeface="+mn-ea"/>
                <a:cs typeface="Ali-A-Sharif" pitchFamily="2" charset="-78"/>
              </a:rPr>
              <a:t>" </a:t>
            </a:r>
            <a:r>
              <a:rPr lang="ar-SA" sz="3800" b="1" dirty="0">
                <a:effectLst>
                  <a:outerShdw blurRad="38100" dist="38100" dir="2700000" algn="tl">
                    <a:srgbClr val="000000">
                      <a:alpha val="43137"/>
                    </a:srgbClr>
                  </a:outerShdw>
                </a:effectLst>
                <a:latin typeface="+mn-lt"/>
                <a:ea typeface="+mn-ea"/>
                <a:cs typeface="Ali-A-Sharif" pitchFamily="2" charset="-78"/>
              </a:rPr>
              <a:t>ويعتبر </a:t>
            </a:r>
            <a:r>
              <a:rPr lang="ar-SA" sz="3800" b="1" dirty="0" smtClean="0">
                <a:effectLst>
                  <a:outerShdw blurRad="38100" dist="38100" dir="2700000" algn="tl">
                    <a:srgbClr val="000000">
                      <a:alpha val="43137"/>
                    </a:srgbClr>
                  </a:outerShdw>
                </a:effectLst>
                <a:latin typeface="+mn-lt"/>
                <a:ea typeface="+mn-ea"/>
                <a:cs typeface="Ali-A-Sharif" pitchFamily="2" charset="-78"/>
              </a:rPr>
              <a:t>الت</a:t>
            </a:r>
            <a:r>
              <a:rPr lang="ar-IQ" sz="3800" b="1" dirty="0" smtClean="0">
                <a:effectLst>
                  <a:outerShdw blurRad="38100" dist="38100" dir="2700000" algn="tl">
                    <a:srgbClr val="000000">
                      <a:alpha val="43137"/>
                    </a:srgbClr>
                  </a:outerShdw>
                </a:effectLst>
                <a:latin typeface="+mn-lt"/>
                <a:ea typeface="+mn-ea"/>
                <a:cs typeface="Ali-A-Sharif" pitchFamily="2" charset="-78"/>
              </a:rPr>
              <a:t>َّ</a:t>
            </a:r>
            <a:r>
              <a:rPr lang="ar-SA" sz="3800" b="1" dirty="0" smtClean="0">
                <a:effectLst>
                  <a:outerShdw blurRad="38100" dist="38100" dir="2700000" algn="tl">
                    <a:srgbClr val="000000">
                      <a:alpha val="43137"/>
                    </a:srgbClr>
                  </a:outerShdw>
                </a:effectLst>
                <a:latin typeface="+mn-lt"/>
                <a:ea typeface="+mn-ea"/>
                <a:cs typeface="Ali-A-Sharif" pitchFamily="2" charset="-78"/>
              </a:rPr>
              <a:t>نبؤ </a:t>
            </a:r>
            <a:r>
              <a:rPr lang="ar-SA" sz="3800" b="1" dirty="0">
                <a:effectLst>
                  <a:outerShdw blurRad="38100" dist="38100" dir="2700000" algn="tl">
                    <a:srgbClr val="000000">
                      <a:alpha val="43137"/>
                    </a:srgbClr>
                  </a:outerShdw>
                </a:effectLst>
                <a:latin typeface="+mn-lt"/>
                <a:ea typeface="+mn-ea"/>
                <a:cs typeface="Ali-A-Sharif" pitchFamily="2" charset="-78"/>
              </a:rPr>
              <a:t>اختباراً آخر للفرض الذي </a:t>
            </a:r>
            <a:r>
              <a:rPr lang="ar-SA" sz="3800" b="1" dirty="0" smtClean="0">
                <a:effectLst>
                  <a:outerShdw blurRad="38100" dist="38100" dir="2700000" algn="tl">
                    <a:srgbClr val="000000">
                      <a:alpha val="43137"/>
                    </a:srgbClr>
                  </a:outerShdw>
                </a:effectLst>
                <a:latin typeface="+mn-lt"/>
                <a:ea typeface="+mn-ea"/>
                <a:cs typeface="Ali-A-Sharif" pitchFamily="2" charset="-78"/>
              </a:rPr>
              <a:t>تم</a:t>
            </a:r>
            <a:r>
              <a:rPr lang="ar-IQ" sz="3800" b="1" dirty="0" smtClean="0">
                <a:effectLst>
                  <a:outerShdw blurRad="38100" dist="38100" dir="2700000" algn="tl">
                    <a:srgbClr val="000000">
                      <a:alpha val="43137"/>
                    </a:srgbClr>
                  </a:outerShdw>
                </a:effectLst>
                <a:latin typeface="+mn-lt"/>
                <a:ea typeface="+mn-ea"/>
                <a:cs typeface="Ali-A-Sharif" pitchFamily="2" charset="-78"/>
              </a:rPr>
              <a:t>َّ</a:t>
            </a:r>
            <a:r>
              <a:rPr lang="ar-SA" sz="3800" b="1" dirty="0" smtClean="0">
                <a:effectLst>
                  <a:outerShdw blurRad="38100" dist="38100" dir="2700000" algn="tl">
                    <a:srgbClr val="000000">
                      <a:alpha val="43137"/>
                    </a:srgbClr>
                  </a:outerShdw>
                </a:effectLst>
                <a:latin typeface="+mn-lt"/>
                <a:ea typeface="+mn-ea"/>
                <a:cs typeface="Ali-A-Sharif" pitchFamily="2" charset="-78"/>
              </a:rPr>
              <a:t> </a:t>
            </a:r>
            <a:r>
              <a:rPr lang="ar-SA" sz="3800" b="1" dirty="0">
                <a:effectLst>
                  <a:outerShdw blurRad="38100" dist="38100" dir="2700000" algn="tl">
                    <a:srgbClr val="000000">
                      <a:alpha val="43137"/>
                    </a:srgbClr>
                  </a:outerShdw>
                </a:effectLst>
                <a:latin typeface="+mn-lt"/>
                <a:ea typeface="+mn-ea"/>
                <a:cs typeface="Ali-A-Sharif" pitchFamily="2" charset="-78"/>
              </a:rPr>
              <a:t>إجراء البحث عليه بهدف </a:t>
            </a:r>
            <a:r>
              <a:rPr lang="ar-SA" sz="3800" b="1" dirty="0" smtClean="0">
                <a:effectLst>
                  <a:outerShdw blurRad="38100" dist="38100" dir="2700000" algn="tl">
                    <a:srgbClr val="000000">
                      <a:alpha val="43137"/>
                    </a:srgbClr>
                  </a:outerShdw>
                </a:effectLst>
                <a:latin typeface="+mn-lt"/>
                <a:ea typeface="+mn-ea"/>
                <a:cs typeface="Ali-A-Sharif" pitchFamily="2" charset="-78"/>
              </a:rPr>
              <a:t>الت</a:t>
            </a:r>
            <a:r>
              <a:rPr lang="ar-IQ" sz="3800" b="1" dirty="0" smtClean="0">
                <a:effectLst>
                  <a:outerShdw blurRad="38100" dist="38100" dir="2700000" algn="tl">
                    <a:srgbClr val="000000">
                      <a:alpha val="43137"/>
                    </a:srgbClr>
                  </a:outerShdw>
                </a:effectLst>
                <a:latin typeface="+mn-lt"/>
                <a:ea typeface="+mn-ea"/>
                <a:cs typeface="Ali-A-Sharif" pitchFamily="2" charset="-78"/>
              </a:rPr>
              <a:t>َّ</a:t>
            </a:r>
            <a:r>
              <a:rPr lang="ar-SA" sz="3800" b="1" dirty="0" smtClean="0">
                <a:effectLst>
                  <a:outerShdw blurRad="38100" dist="38100" dir="2700000" algn="tl">
                    <a:srgbClr val="000000">
                      <a:alpha val="43137"/>
                    </a:srgbClr>
                  </a:outerShdw>
                </a:effectLst>
                <a:latin typeface="+mn-lt"/>
                <a:ea typeface="+mn-ea"/>
                <a:cs typeface="Ali-A-Sharif" pitchFamily="2" charset="-78"/>
              </a:rPr>
              <a:t>فسير</a:t>
            </a:r>
            <a:r>
              <a:rPr lang="en-US" sz="3800" b="1" dirty="0">
                <a:effectLst>
                  <a:outerShdw blurRad="38100" dist="38100" dir="2700000" algn="tl">
                    <a:srgbClr val="000000">
                      <a:alpha val="43137"/>
                    </a:srgbClr>
                  </a:outerShdw>
                </a:effectLst>
                <a:latin typeface="+mn-lt"/>
                <a:ea typeface="+mn-ea"/>
                <a:cs typeface="Ali-A-Sharif" pitchFamily="2" charset="-78"/>
              </a:rPr>
              <a:t>.</a:t>
            </a:r>
            <a:r>
              <a:rPr lang="en-US" sz="3600" b="1" dirty="0">
                <a:effectLst>
                  <a:outerShdw blurRad="38100" dist="38100" dir="2700000" algn="tl">
                    <a:srgbClr val="000000">
                      <a:alpha val="43137"/>
                    </a:srgbClr>
                  </a:outerShdw>
                </a:effectLst>
                <a:latin typeface="+mn-lt"/>
                <a:ea typeface="+mn-ea"/>
                <a:cs typeface="Ali-A-Sharif" pitchFamily="2" charset="-78"/>
              </a:rPr>
              <a:t/>
            </a:r>
            <a:br>
              <a:rPr lang="en-US" sz="3600" b="1" dirty="0">
                <a:effectLst>
                  <a:outerShdw blurRad="38100" dist="38100" dir="2700000" algn="tl">
                    <a:srgbClr val="000000">
                      <a:alpha val="43137"/>
                    </a:srgbClr>
                  </a:outerShdw>
                </a:effectLst>
                <a:latin typeface="+mn-lt"/>
                <a:ea typeface="+mn-ea"/>
                <a:cs typeface="Ali-A-Sharif" pitchFamily="2" charset="-78"/>
              </a:rPr>
            </a:br>
            <a:r>
              <a:rPr lang="ar-SA" sz="5300" b="1" dirty="0">
                <a:solidFill>
                  <a:srgbClr val="C00000"/>
                </a:solidFill>
                <a:effectLst>
                  <a:outerShdw blurRad="38100" dist="38100" dir="2700000" algn="tl">
                    <a:srgbClr val="000000">
                      <a:alpha val="43137"/>
                    </a:srgbClr>
                  </a:outerShdw>
                </a:effectLst>
                <a:latin typeface="+mn-lt"/>
                <a:ea typeface="+mn-ea"/>
                <a:cs typeface="Ali-A-Sharif" pitchFamily="2" charset="-78"/>
              </a:rPr>
              <a:t>4- </a:t>
            </a:r>
            <a:r>
              <a:rPr lang="ar-SA" sz="5300" b="1" dirty="0" smtClean="0">
                <a:solidFill>
                  <a:srgbClr val="C00000"/>
                </a:solidFill>
                <a:effectLst>
                  <a:outerShdw blurRad="38100" dist="38100" dir="2700000" algn="tl">
                    <a:srgbClr val="000000">
                      <a:alpha val="43137"/>
                    </a:srgbClr>
                  </a:outerShdw>
                </a:effectLst>
                <a:latin typeface="+mn-lt"/>
                <a:ea typeface="+mn-ea"/>
                <a:cs typeface="Ali-A-Sharif" pitchFamily="2" charset="-78"/>
              </a:rPr>
              <a:t>الض</a:t>
            </a:r>
            <a:r>
              <a:rPr lang="ar-IQ" sz="5300" b="1" dirty="0" smtClean="0">
                <a:solidFill>
                  <a:srgbClr val="C00000"/>
                </a:solidFill>
                <a:effectLst>
                  <a:outerShdw blurRad="38100" dist="38100" dir="2700000" algn="tl">
                    <a:srgbClr val="000000">
                      <a:alpha val="43137"/>
                    </a:srgbClr>
                  </a:outerShdw>
                </a:effectLst>
                <a:latin typeface="+mn-lt"/>
                <a:ea typeface="+mn-ea"/>
                <a:cs typeface="Ali-A-Sharif" pitchFamily="2" charset="-78"/>
              </a:rPr>
              <a:t>َّ</a:t>
            </a:r>
            <a:r>
              <a:rPr lang="ar-SA" sz="5300" b="1" dirty="0" smtClean="0">
                <a:solidFill>
                  <a:srgbClr val="C00000"/>
                </a:solidFill>
                <a:effectLst>
                  <a:outerShdw blurRad="38100" dist="38100" dir="2700000" algn="tl">
                    <a:srgbClr val="000000">
                      <a:alpha val="43137"/>
                    </a:srgbClr>
                  </a:outerShdw>
                </a:effectLst>
                <a:latin typeface="+mn-lt"/>
                <a:ea typeface="+mn-ea"/>
                <a:cs typeface="Ali-A-Sharif" pitchFamily="2" charset="-78"/>
              </a:rPr>
              <a:t>بط والت</a:t>
            </a:r>
            <a:r>
              <a:rPr lang="ar-IQ" sz="5300" b="1" dirty="0" smtClean="0">
                <a:solidFill>
                  <a:srgbClr val="C00000"/>
                </a:solidFill>
                <a:effectLst>
                  <a:outerShdw blurRad="38100" dist="38100" dir="2700000" algn="tl">
                    <a:srgbClr val="000000">
                      <a:alpha val="43137"/>
                    </a:srgbClr>
                  </a:outerShdw>
                </a:effectLst>
                <a:latin typeface="+mn-lt"/>
                <a:ea typeface="+mn-ea"/>
                <a:cs typeface="Ali-A-Sharif" pitchFamily="2" charset="-78"/>
              </a:rPr>
              <a:t>َّ</a:t>
            </a:r>
            <a:r>
              <a:rPr lang="ar-SA" sz="5300" b="1" dirty="0" smtClean="0">
                <a:solidFill>
                  <a:srgbClr val="C00000"/>
                </a:solidFill>
                <a:effectLst>
                  <a:outerShdw blurRad="38100" dist="38100" dir="2700000" algn="tl">
                    <a:srgbClr val="000000">
                      <a:alpha val="43137"/>
                    </a:srgbClr>
                  </a:outerShdw>
                </a:effectLst>
                <a:latin typeface="+mn-lt"/>
                <a:ea typeface="+mn-ea"/>
                <a:cs typeface="Ali-A-Sharif" pitchFamily="2" charset="-78"/>
              </a:rPr>
              <a:t>حك</a:t>
            </a:r>
            <a:r>
              <a:rPr lang="ar-IQ" sz="5300" b="1" dirty="0" smtClean="0">
                <a:solidFill>
                  <a:srgbClr val="C00000"/>
                </a:solidFill>
                <a:effectLst>
                  <a:outerShdw blurRad="38100" dist="38100" dir="2700000" algn="tl">
                    <a:srgbClr val="000000">
                      <a:alpha val="43137"/>
                    </a:srgbClr>
                  </a:outerShdw>
                </a:effectLst>
                <a:latin typeface="+mn-lt"/>
                <a:ea typeface="+mn-ea"/>
                <a:cs typeface="Ali-A-Sharif" pitchFamily="2" charset="-78"/>
              </a:rPr>
              <a:t>ُّ</a:t>
            </a:r>
            <a:r>
              <a:rPr lang="ar-SA" sz="5300" b="1" dirty="0" smtClean="0">
                <a:solidFill>
                  <a:srgbClr val="C00000"/>
                </a:solidFill>
                <a:effectLst>
                  <a:outerShdw blurRad="38100" dist="38100" dir="2700000" algn="tl">
                    <a:srgbClr val="000000">
                      <a:alpha val="43137"/>
                    </a:srgbClr>
                  </a:outerShdw>
                </a:effectLst>
                <a:latin typeface="+mn-lt"/>
                <a:ea typeface="+mn-ea"/>
                <a:cs typeface="Ali-A-Sharif" pitchFamily="2" charset="-78"/>
              </a:rPr>
              <a:t>م </a:t>
            </a:r>
            <a:r>
              <a:rPr lang="ar-SA" sz="3600" b="1" dirty="0">
                <a:effectLst>
                  <a:outerShdw blurRad="38100" dist="38100" dir="2700000" algn="tl">
                    <a:srgbClr val="000000">
                      <a:alpha val="43137"/>
                    </a:srgbClr>
                  </a:outerShdw>
                </a:effectLst>
                <a:latin typeface="+mn-lt"/>
                <a:ea typeface="+mn-ea"/>
                <a:cs typeface="Ali-A-Sharif" pitchFamily="2" charset="-78"/>
              </a:rPr>
              <a:t>(</a:t>
            </a:r>
            <a:r>
              <a:rPr lang="en-US" sz="4000" b="1" dirty="0">
                <a:solidFill>
                  <a:srgbClr val="7030A0"/>
                </a:solidFill>
                <a:effectLst>
                  <a:outerShdw blurRad="38100" dist="38100" dir="2700000" algn="tl">
                    <a:srgbClr val="000000">
                      <a:alpha val="43137"/>
                    </a:srgbClr>
                  </a:outerShdw>
                </a:effectLst>
                <a:latin typeface="+mn-lt"/>
                <a:ea typeface="+mn-ea"/>
                <a:cs typeface="Ali-A-Sharif" pitchFamily="2" charset="-78"/>
              </a:rPr>
              <a:t>Control</a:t>
            </a:r>
            <a:r>
              <a:rPr lang="ar-SA" sz="3600" b="1" dirty="0">
                <a:effectLst>
                  <a:outerShdw blurRad="38100" dist="38100" dir="2700000" algn="tl">
                    <a:srgbClr val="000000">
                      <a:alpha val="43137"/>
                    </a:srgbClr>
                  </a:outerShdw>
                </a:effectLst>
                <a:latin typeface="+mn-lt"/>
                <a:ea typeface="+mn-ea"/>
                <a:cs typeface="Ali-A-Sharif" pitchFamily="2" charset="-78"/>
              </a:rPr>
              <a:t>)</a:t>
            </a:r>
            <a:r>
              <a:rPr lang="en-US" sz="3600" b="1" dirty="0">
                <a:effectLst>
                  <a:outerShdw blurRad="38100" dist="38100" dir="2700000" algn="tl">
                    <a:srgbClr val="000000">
                      <a:alpha val="43137"/>
                    </a:srgbClr>
                  </a:outerShdw>
                </a:effectLst>
                <a:latin typeface="+mn-lt"/>
                <a:ea typeface="+mn-ea"/>
                <a:cs typeface="Ali-A-Sharif" pitchFamily="2" charset="-78"/>
              </a:rPr>
              <a:t>:</a:t>
            </a:r>
            <a:br>
              <a:rPr lang="en-US" sz="3600" b="1" dirty="0">
                <a:effectLst>
                  <a:outerShdw blurRad="38100" dist="38100" dir="2700000" algn="tl">
                    <a:srgbClr val="000000">
                      <a:alpha val="43137"/>
                    </a:srgbClr>
                  </a:outerShdw>
                </a:effectLst>
                <a:latin typeface="+mn-lt"/>
                <a:ea typeface="+mn-ea"/>
                <a:cs typeface="Ali-A-Sharif" pitchFamily="2" charset="-78"/>
              </a:rPr>
            </a:br>
            <a:r>
              <a:rPr lang="ar-SA" sz="3800" b="1" dirty="0" smtClean="0">
                <a:effectLst>
                  <a:outerShdw blurRad="38100" dist="38100" dir="2700000" algn="tl">
                    <a:srgbClr val="000000">
                      <a:alpha val="43137"/>
                    </a:srgbClr>
                  </a:outerShdw>
                </a:effectLst>
                <a:latin typeface="+mn-lt"/>
                <a:ea typeface="+mn-ea"/>
                <a:cs typeface="Ali-A-Sharif" pitchFamily="2" charset="-78"/>
              </a:rPr>
              <a:t>يتم</a:t>
            </a:r>
            <a:r>
              <a:rPr lang="ar-IQ" sz="3800" b="1" dirty="0" smtClean="0">
                <a:effectLst>
                  <a:outerShdw blurRad="38100" dist="38100" dir="2700000" algn="tl">
                    <a:srgbClr val="000000">
                      <a:alpha val="43137"/>
                    </a:srgbClr>
                  </a:outerShdw>
                </a:effectLst>
                <a:latin typeface="+mn-lt"/>
                <a:ea typeface="+mn-ea"/>
                <a:cs typeface="Ali-A-Sharif" pitchFamily="2" charset="-78"/>
              </a:rPr>
              <a:t>ُّ</a:t>
            </a:r>
            <a:r>
              <a:rPr lang="ar-SA" sz="3800" b="1" dirty="0" smtClean="0">
                <a:effectLst>
                  <a:outerShdw blurRad="38100" dist="38100" dir="2700000" algn="tl">
                    <a:srgbClr val="000000">
                      <a:alpha val="43137"/>
                    </a:srgbClr>
                  </a:outerShdw>
                </a:effectLst>
                <a:latin typeface="+mn-lt"/>
                <a:ea typeface="+mn-ea"/>
                <a:cs typeface="Ali-A-Sharif" pitchFamily="2" charset="-78"/>
              </a:rPr>
              <a:t> </a:t>
            </a:r>
            <a:r>
              <a:rPr lang="ar-SA" sz="3800" b="1" dirty="0">
                <a:effectLst>
                  <a:outerShdw blurRad="38100" dist="38100" dir="2700000" algn="tl">
                    <a:srgbClr val="000000">
                      <a:alpha val="43137"/>
                    </a:srgbClr>
                  </a:outerShdw>
                </a:effectLst>
                <a:latin typeface="+mn-lt"/>
                <a:ea typeface="+mn-ea"/>
                <a:cs typeface="Ali-A-Sharif" pitchFamily="2" charset="-78"/>
              </a:rPr>
              <a:t>ضبط </a:t>
            </a:r>
            <a:r>
              <a:rPr lang="ar-SA" sz="3800" b="1" dirty="0" smtClean="0">
                <a:effectLst>
                  <a:outerShdw blurRad="38100" dist="38100" dir="2700000" algn="tl">
                    <a:srgbClr val="000000">
                      <a:alpha val="43137"/>
                    </a:srgbClr>
                  </a:outerShdw>
                </a:effectLst>
                <a:latin typeface="+mn-lt"/>
                <a:ea typeface="+mn-ea"/>
                <a:cs typeface="Ali-A-Sharif" pitchFamily="2" charset="-78"/>
              </a:rPr>
              <a:t>الس</a:t>
            </a:r>
            <a:r>
              <a:rPr lang="ar-IQ" sz="3800" b="1" dirty="0" smtClean="0">
                <a:effectLst>
                  <a:outerShdw blurRad="38100" dist="38100" dir="2700000" algn="tl">
                    <a:srgbClr val="000000">
                      <a:alpha val="43137"/>
                    </a:srgbClr>
                  </a:outerShdw>
                </a:effectLst>
                <a:latin typeface="+mn-lt"/>
                <a:ea typeface="+mn-ea"/>
                <a:cs typeface="Ali-A-Sharif" pitchFamily="2" charset="-78"/>
              </a:rPr>
              <a:t>ُّ</a:t>
            </a:r>
            <a:r>
              <a:rPr lang="ar-SA" sz="3800" b="1" dirty="0" smtClean="0">
                <a:effectLst>
                  <a:outerShdw blurRad="38100" dist="38100" dir="2700000" algn="tl">
                    <a:srgbClr val="000000">
                      <a:alpha val="43137"/>
                    </a:srgbClr>
                  </a:outerShdw>
                </a:effectLst>
                <a:latin typeface="+mn-lt"/>
                <a:ea typeface="+mn-ea"/>
                <a:cs typeface="Ali-A-Sharif" pitchFamily="2" charset="-78"/>
              </a:rPr>
              <a:t>لوك والت</a:t>
            </a:r>
            <a:r>
              <a:rPr lang="ar-IQ" sz="3800" b="1" dirty="0" smtClean="0">
                <a:effectLst>
                  <a:outerShdw blurRad="38100" dist="38100" dir="2700000" algn="tl">
                    <a:srgbClr val="000000">
                      <a:alpha val="43137"/>
                    </a:srgbClr>
                  </a:outerShdw>
                </a:effectLst>
                <a:latin typeface="+mn-lt"/>
                <a:ea typeface="+mn-ea"/>
                <a:cs typeface="Ali-A-Sharif" pitchFamily="2" charset="-78"/>
              </a:rPr>
              <a:t>َّ</a:t>
            </a:r>
            <a:r>
              <a:rPr lang="ar-SA" sz="3800" b="1" dirty="0" smtClean="0">
                <a:effectLst>
                  <a:outerShdw blurRad="38100" dist="38100" dir="2700000" algn="tl">
                    <a:srgbClr val="000000">
                      <a:alpha val="43137"/>
                    </a:srgbClr>
                  </a:outerShdw>
                </a:effectLst>
                <a:latin typeface="+mn-lt"/>
                <a:ea typeface="+mn-ea"/>
                <a:cs typeface="Ali-A-Sharif" pitchFamily="2" charset="-78"/>
              </a:rPr>
              <a:t>حك</a:t>
            </a:r>
            <a:r>
              <a:rPr lang="ar-IQ" sz="3800" b="1" dirty="0" smtClean="0">
                <a:effectLst>
                  <a:outerShdw blurRad="38100" dist="38100" dir="2700000" algn="tl">
                    <a:srgbClr val="000000">
                      <a:alpha val="43137"/>
                    </a:srgbClr>
                  </a:outerShdw>
                </a:effectLst>
                <a:latin typeface="+mn-lt"/>
                <a:ea typeface="+mn-ea"/>
                <a:cs typeface="Ali-A-Sharif" pitchFamily="2" charset="-78"/>
              </a:rPr>
              <a:t>ّ</a:t>
            </a:r>
            <a:r>
              <a:rPr lang="ar-SA" sz="3800" b="1" dirty="0" smtClean="0">
                <a:effectLst>
                  <a:outerShdw blurRad="38100" dist="38100" dir="2700000" algn="tl">
                    <a:srgbClr val="000000">
                      <a:alpha val="43137"/>
                    </a:srgbClr>
                  </a:outerShdw>
                </a:effectLst>
                <a:latin typeface="+mn-lt"/>
                <a:ea typeface="+mn-ea"/>
                <a:cs typeface="Ali-A-Sharif" pitchFamily="2" charset="-78"/>
              </a:rPr>
              <a:t>م </a:t>
            </a:r>
            <a:r>
              <a:rPr lang="ar-SA" sz="3800" b="1" dirty="0">
                <a:effectLst>
                  <a:outerShdw blurRad="38100" dist="38100" dir="2700000" algn="tl">
                    <a:srgbClr val="000000">
                      <a:alpha val="43137"/>
                    </a:srgbClr>
                  </a:outerShdw>
                </a:effectLst>
                <a:latin typeface="+mn-lt"/>
                <a:ea typeface="+mn-ea"/>
                <a:cs typeface="Ali-A-Sharif" pitchFamily="2" charset="-78"/>
              </a:rPr>
              <a:t>فيه </a:t>
            </a:r>
            <a:r>
              <a:rPr lang="ar-SA" sz="3800" b="1" dirty="0" smtClean="0">
                <a:effectLst>
                  <a:outerShdw blurRad="38100" dist="38100" dir="2700000" algn="tl">
                    <a:srgbClr val="000000">
                      <a:alpha val="43137"/>
                    </a:srgbClr>
                  </a:outerShdw>
                </a:effectLst>
                <a:latin typeface="+mn-lt"/>
                <a:ea typeface="+mn-ea"/>
                <a:cs typeface="Ali-A-Sharif" pitchFamily="2" charset="-78"/>
              </a:rPr>
              <a:t>بناءً</a:t>
            </a:r>
            <a:r>
              <a:rPr lang="ar-IQ" sz="3800" b="1" dirty="0" smtClean="0">
                <a:effectLst>
                  <a:outerShdw blurRad="38100" dist="38100" dir="2700000" algn="tl">
                    <a:srgbClr val="000000">
                      <a:alpha val="43137"/>
                    </a:srgbClr>
                  </a:outerShdw>
                </a:effectLst>
                <a:latin typeface="+mn-lt"/>
                <a:ea typeface="+mn-ea"/>
                <a:cs typeface="Ali-A-Sharif" pitchFamily="2" charset="-78"/>
              </a:rPr>
              <a:t>ا</a:t>
            </a:r>
            <a:r>
              <a:rPr lang="ar-SA" sz="3800" b="1" dirty="0" smtClean="0">
                <a:effectLst>
                  <a:outerShdw blurRad="38100" dist="38100" dir="2700000" algn="tl">
                    <a:srgbClr val="000000">
                      <a:alpha val="43137"/>
                    </a:srgbClr>
                  </a:outerShdw>
                </a:effectLst>
                <a:latin typeface="+mn-lt"/>
                <a:ea typeface="+mn-ea"/>
                <a:cs typeface="Ali-A-Sharif" pitchFamily="2" charset="-78"/>
              </a:rPr>
              <a:t> </a:t>
            </a:r>
            <a:r>
              <a:rPr lang="ar-SA" sz="3800" b="1" dirty="0">
                <a:effectLst>
                  <a:outerShdw blurRad="38100" dist="38100" dir="2700000" algn="tl">
                    <a:srgbClr val="000000">
                      <a:alpha val="43137"/>
                    </a:srgbClr>
                  </a:outerShdw>
                </a:effectLst>
                <a:latin typeface="+mn-lt"/>
                <a:ea typeface="+mn-ea"/>
                <a:cs typeface="Ali-A-Sharif" pitchFamily="2" charset="-78"/>
              </a:rPr>
              <a:t>على المعرفة </a:t>
            </a:r>
            <a:r>
              <a:rPr lang="ar-SA" sz="3800" b="1" dirty="0" smtClean="0">
                <a:effectLst>
                  <a:outerShdw blurRad="38100" dist="38100" dir="2700000" algn="tl">
                    <a:srgbClr val="000000">
                      <a:alpha val="43137"/>
                    </a:srgbClr>
                  </a:outerShdw>
                </a:effectLst>
                <a:latin typeface="+mn-lt"/>
                <a:ea typeface="+mn-ea"/>
                <a:cs typeface="Ali-A-Sharif" pitchFamily="2" charset="-78"/>
              </a:rPr>
              <a:t>العلمي</a:t>
            </a:r>
            <a:r>
              <a:rPr lang="ar-IQ" sz="3800" b="1" dirty="0" smtClean="0">
                <a:effectLst>
                  <a:outerShdw blurRad="38100" dist="38100" dir="2700000" algn="tl">
                    <a:srgbClr val="000000">
                      <a:alpha val="43137"/>
                    </a:srgbClr>
                  </a:outerShdw>
                </a:effectLst>
                <a:latin typeface="+mn-lt"/>
                <a:ea typeface="+mn-ea"/>
                <a:cs typeface="Ali-A-Sharif" pitchFamily="2" charset="-78"/>
              </a:rPr>
              <a:t>َّ</a:t>
            </a:r>
            <a:r>
              <a:rPr lang="ar-SA" sz="3800" b="1" dirty="0" smtClean="0">
                <a:effectLst>
                  <a:outerShdw blurRad="38100" dist="38100" dir="2700000" algn="tl">
                    <a:srgbClr val="000000">
                      <a:alpha val="43137"/>
                    </a:srgbClr>
                  </a:outerShdw>
                </a:effectLst>
                <a:latin typeface="+mn-lt"/>
                <a:ea typeface="+mn-ea"/>
                <a:cs typeface="Ali-A-Sharif" pitchFamily="2" charset="-78"/>
              </a:rPr>
              <a:t>ة الد</a:t>
            </a:r>
            <a:r>
              <a:rPr lang="ar-IQ" sz="3800" b="1" dirty="0" smtClean="0">
                <a:effectLst>
                  <a:outerShdw blurRad="38100" dist="38100" dir="2700000" algn="tl">
                    <a:srgbClr val="000000">
                      <a:alpha val="43137"/>
                    </a:srgbClr>
                  </a:outerShdw>
                </a:effectLst>
                <a:latin typeface="+mn-lt"/>
                <a:ea typeface="+mn-ea"/>
                <a:cs typeface="Ali-A-Sharif" pitchFamily="2" charset="-78"/>
              </a:rPr>
              <a:t>َّ</a:t>
            </a:r>
            <a:r>
              <a:rPr lang="ar-SA" sz="3800" b="1" dirty="0" smtClean="0">
                <a:effectLst>
                  <a:outerShdw blurRad="38100" dist="38100" dir="2700000" algn="tl">
                    <a:srgbClr val="000000">
                      <a:alpha val="43137"/>
                    </a:srgbClr>
                  </a:outerShdw>
                </a:effectLst>
                <a:latin typeface="+mn-lt"/>
                <a:ea typeface="+mn-ea"/>
                <a:cs typeface="Ali-A-Sharif" pitchFamily="2" charset="-78"/>
              </a:rPr>
              <a:t>قيقة بالش</a:t>
            </a:r>
            <a:r>
              <a:rPr lang="ar-IQ" sz="3800" b="1" dirty="0" smtClean="0">
                <a:effectLst>
                  <a:outerShdw blurRad="38100" dist="38100" dir="2700000" algn="tl">
                    <a:srgbClr val="000000">
                      <a:alpha val="43137"/>
                    </a:srgbClr>
                  </a:outerShdw>
                </a:effectLst>
                <a:latin typeface="+mn-lt"/>
                <a:ea typeface="+mn-ea"/>
                <a:cs typeface="Ali-A-Sharif" pitchFamily="2" charset="-78"/>
              </a:rPr>
              <a:t>ُّ</a:t>
            </a:r>
            <a:r>
              <a:rPr lang="ar-SA" sz="3800" b="1" dirty="0" smtClean="0">
                <a:effectLst>
                  <a:outerShdw blurRad="38100" dist="38100" dir="2700000" algn="tl">
                    <a:srgbClr val="000000">
                      <a:alpha val="43137"/>
                    </a:srgbClr>
                  </a:outerShdw>
                </a:effectLst>
                <a:latin typeface="+mn-lt"/>
                <a:ea typeface="+mn-ea"/>
                <a:cs typeface="Ali-A-Sharif" pitchFamily="2" charset="-78"/>
              </a:rPr>
              <a:t>روط </a:t>
            </a:r>
            <a:r>
              <a:rPr lang="ar-SA" sz="3800" b="1" dirty="0">
                <a:effectLst>
                  <a:outerShdw blurRad="38100" dist="38100" dir="2700000" algn="tl">
                    <a:srgbClr val="000000">
                      <a:alpha val="43137"/>
                    </a:srgbClr>
                  </a:outerShdw>
                </a:effectLst>
                <a:latin typeface="+mn-lt"/>
                <a:ea typeface="+mn-ea"/>
                <a:cs typeface="Ali-A-Sharif" pitchFamily="2" charset="-78"/>
              </a:rPr>
              <a:t>التي يحدث أو </a:t>
            </a:r>
            <a:r>
              <a:rPr lang="ar-SA" sz="3800" b="1" dirty="0" smtClean="0">
                <a:effectLst>
                  <a:outerShdw blurRad="38100" dist="38100" dir="2700000" algn="tl">
                    <a:srgbClr val="000000">
                      <a:alpha val="43137"/>
                    </a:srgbClr>
                  </a:outerShdw>
                </a:effectLst>
                <a:latin typeface="+mn-lt"/>
                <a:ea typeface="+mn-ea"/>
                <a:cs typeface="Ali-A-Sharif" pitchFamily="2" charset="-78"/>
              </a:rPr>
              <a:t>يتغي</a:t>
            </a:r>
            <a:r>
              <a:rPr lang="ar-IQ" sz="3800" b="1" dirty="0" smtClean="0">
                <a:effectLst>
                  <a:outerShdw blurRad="38100" dist="38100" dir="2700000" algn="tl">
                    <a:srgbClr val="000000">
                      <a:alpha val="43137"/>
                    </a:srgbClr>
                  </a:outerShdw>
                </a:effectLst>
                <a:latin typeface="+mn-lt"/>
                <a:ea typeface="+mn-ea"/>
                <a:cs typeface="Ali-A-Sharif" pitchFamily="2" charset="-78"/>
              </a:rPr>
              <a:t>َّ</a:t>
            </a:r>
            <a:r>
              <a:rPr lang="ar-SA" sz="3800" b="1" dirty="0" smtClean="0">
                <a:effectLst>
                  <a:outerShdw blurRad="38100" dist="38100" dir="2700000" algn="tl">
                    <a:srgbClr val="000000">
                      <a:alpha val="43137"/>
                    </a:srgbClr>
                  </a:outerShdw>
                </a:effectLst>
                <a:latin typeface="+mn-lt"/>
                <a:ea typeface="+mn-ea"/>
                <a:cs typeface="Ali-A-Sharif" pitchFamily="2" charset="-78"/>
              </a:rPr>
              <a:t>ر </a:t>
            </a:r>
            <a:r>
              <a:rPr lang="ar-SA" sz="3800" b="1" dirty="0">
                <a:effectLst>
                  <a:outerShdw blurRad="38100" dist="38100" dir="2700000" algn="tl">
                    <a:srgbClr val="000000">
                      <a:alpha val="43137"/>
                    </a:srgbClr>
                  </a:outerShdw>
                </a:effectLst>
                <a:latin typeface="+mn-lt"/>
                <a:ea typeface="+mn-ea"/>
                <a:cs typeface="Ali-A-Sharif" pitchFamily="2" charset="-78"/>
              </a:rPr>
              <a:t>في </a:t>
            </a:r>
            <a:r>
              <a:rPr lang="ar-SA" sz="3800" b="1" dirty="0" smtClean="0">
                <a:effectLst>
                  <a:outerShdw blurRad="38100" dist="38100" dir="2700000" algn="tl">
                    <a:srgbClr val="000000">
                      <a:alpha val="43137"/>
                    </a:srgbClr>
                  </a:outerShdw>
                </a:effectLst>
                <a:latin typeface="+mn-lt"/>
                <a:ea typeface="+mn-ea"/>
                <a:cs typeface="Ali-A-Sharif" pitchFamily="2" charset="-78"/>
              </a:rPr>
              <a:t>ظل</a:t>
            </a:r>
            <a:r>
              <a:rPr lang="ar-IQ" sz="3800" b="1" dirty="0" smtClean="0">
                <a:effectLst>
                  <a:outerShdw blurRad="38100" dist="38100" dir="2700000" algn="tl">
                    <a:srgbClr val="000000">
                      <a:alpha val="43137"/>
                    </a:srgbClr>
                  </a:outerShdw>
                </a:effectLst>
                <a:latin typeface="+mn-lt"/>
                <a:ea typeface="+mn-ea"/>
                <a:cs typeface="Ali-A-Sharif" pitchFamily="2" charset="-78"/>
              </a:rPr>
              <a:t>ّ</a:t>
            </a:r>
            <a:r>
              <a:rPr lang="ar-SA" sz="3800" b="1" dirty="0" smtClean="0">
                <a:effectLst>
                  <a:outerShdw blurRad="38100" dist="38100" dir="2700000" algn="tl">
                    <a:srgbClr val="000000">
                      <a:alpha val="43137"/>
                    </a:srgbClr>
                  </a:outerShdw>
                </a:effectLst>
                <a:latin typeface="+mn-lt"/>
                <a:ea typeface="+mn-ea"/>
                <a:cs typeface="Ali-A-Sharif" pitchFamily="2" charset="-78"/>
              </a:rPr>
              <a:t>ها</a:t>
            </a:r>
            <a:r>
              <a:rPr lang="ar-SA" sz="3800" b="1" dirty="0">
                <a:effectLst>
                  <a:outerShdw blurRad="38100" dist="38100" dir="2700000" algn="tl">
                    <a:srgbClr val="000000">
                      <a:alpha val="43137"/>
                    </a:srgbClr>
                  </a:outerShdw>
                </a:effectLst>
                <a:latin typeface="+mn-lt"/>
                <a:ea typeface="+mn-ea"/>
                <a:cs typeface="Ali-A-Sharif" pitchFamily="2" charset="-78"/>
              </a:rPr>
              <a:t>، </a:t>
            </a:r>
            <a:r>
              <a:rPr lang="ar-SA" sz="3800" b="1" dirty="0" smtClean="0">
                <a:effectLst>
                  <a:outerShdw blurRad="38100" dist="38100" dir="2700000" algn="tl">
                    <a:srgbClr val="000000">
                      <a:alpha val="43137"/>
                    </a:srgbClr>
                  </a:outerShdw>
                </a:effectLst>
                <a:latin typeface="+mn-lt"/>
                <a:ea typeface="+mn-ea"/>
                <a:cs typeface="Ali-A-Sharif" pitchFamily="2" charset="-78"/>
              </a:rPr>
              <a:t>ويتحق</a:t>
            </a:r>
            <a:r>
              <a:rPr lang="ar-IQ" sz="3800" b="1" dirty="0" smtClean="0">
                <a:effectLst>
                  <a:outerShdw blurRad="38100" dist="38100" dir="2700000" algn="tl">
                    <a:srgbClr val="000000">
                      <a:alpha val="43137"/>
                    </a:srgbClr>
                  </a:outerShdw>
                </a:effectLst>
                <a:latin typeface="+mn-lt"/>
                <a:ea typeface="+mn-ea"/>
                <a:cs typeface="Ali-A-Sharif" pitchFamily="2" charset="-78"/>
              </a:rPr>
              <a:t>َّ</a:t>
            </a:r>
            <a:r>
              <a:rPr lang="ar-SA" sz="3800" b="1" dirty="0" smtClean="0">
                <a:effectLst>
                  <a:outerShdw blurRad="38100" dist="38100" dir="2700000" algn="tl">
                    <a:srgbClr val="000000">
                      <a:alpha val="43137"/>
                    </a:srgbClr>
                  </a:outerShdw>
                </a:effectLst>
                <a:latin typeface="+mn-lt"/>
                <a:ea typeface="+mn-ea"/>
                <a:cs typeface="Ali-A-Sharif" pitchFamily="2" charset="-78"/>
              </a:rPr>
              <a:t>ق الض</a:t>
            </a:r>
            <a:r>
              <a:rPr lang="ar-IQ" sz="3800" b="1" dirty="0" smtClean="0">
                <a:effectLst>
                  <a:outerShdw blurRad="38100" dist="38100" dir="2700000" algn="tl">
                    <a:srgbClr val="000000">
                      <a:alpha val="43137"/>
                    </a:srgbClr>
                  </a:outerShdw>
                </a:effectLst>
                <a:latin typeface="+mn-lt"/>
                <a:ea typeface="+mn-ea"/>
                <a:cs typeface="Ali-A-Sharif" pitchFamily="2" charset="-78"/>
              </a:rPr>
              <a:t>َّ</a:t>
            </a:r>
            <a:r>
              <a:rPr lang="ar-SA" sz="3800" b="1" dirty="0" smtClean="0">
                <a:effectLst>
                  <a:outerShdw blurRad="38100" dist="38100" dir="2700000" algn="tl">
                    <a:srgbClr val="000000">
                      <a:alpha val="43137"/>
                    </a:srgbClr>
                  </a:outerShdw>
                </a:effectLst>
                <a:latin typeface="+mn-lt"/>
                <a:ea typeface="+mn-ea"/>
                <a:cs typeface="Ali-A-Sharif" pitchFamily="2" charset="-78"/>
              </a:rPr>
              <a:t>بط </a:t>
            </a:r>
            <a:r>
              <a:rPr lang="ar-SA" sz="3800" b="1" dirty="0">
                <a:effectLst>
                  <a:outerShdw blurRad="38100" dist="38100" dir="2700000" algn="tl">
                    <a:srgbClr val="000000">
                      <a:alpha val="43137"/>
                    </a:srgbClr>
                  </a:outerShdw>
                </a:effectLst>
                <a:latin typeface="+mn-lt"/>
                <a:ea typeface="+mn-ea"/>
                <a:cs typeface="Ali-A-Sharif" pitchFamily="2" charset="-78"/>
              </a:rPr>
              <a:t>بشكل ناجح عند ما تكون عمليتا </a:t>
            </a:r>
            <a:r>
              <a:rPr lang="ar-SA" sz="3800" b="1" dirty="0" smtClean="0">
                <a:effectLst>
                  <a:outerShdw blurRad="38100" dist="38100" dir="2700000" algn="tl">
                    <a:srgbClr val="000000">
                      <a:alpha val="43137"/>
                    </a:srgbClr>
                  </a:outerShdw>
                </a:effectLst>
                <a:latin typeface="+mn-lt"/>
                <a:ea typeface="+mn-ea"/>
                <a:cs typeface="Ali-A-Sharif" pitchFamily="2" charset="-78"/>
              </a:rPr>
              <a:t>الت</a:t>
            </a:r>
            <a:r>
              <a:rPr lang="ar-IQ" sz="3800" b="1" dirty="0" smtClean="0">
                <a:effectLst>
                  <a:outerShdw blurRad="38100" dist="38100" dir="2700000" algn="tl">
                    <a:srgbClr val="000000">
                      <a:alpha val="43137"/>
                    </a:srgbClr>
                  </a:outerShdw>
                </a:effectLst>
                <a:latin typeface="+mn-lt"/>
                <a:ea typeface="+mn-ea"/>
                <a:cs typeface="Ali-A-Sharif" pitchFamily="2" charset="-78"/>
              </a:rPr>
              <a:t>َّ</a:t>
            </a:r>
            <a:r>
              <a:rPr lang="ar-SA" sz="3800" b="1" dirty="0" smtClean="0">
                <a:effectLst>
                  <a:outerShdw blurRad="38100" dist="38100" dir="2700000" algn="tl">
                    <a:srgbClr val="000000">
                      <a:alpha val="43137"/>
                    </a:srgbClr>
                  </a:outerShdw>
                </a:effectLst>
                <a:latin typeface="+mn-lt"/>
                <a:ea typeface="+mn-ea"/>
                <a:cs typeface="Ali-A-Sharif" pitchFamily="2" charset="-78"/>
              </a:rPr>
              <a:t>فسير والت</a:t>
            </a:r>
            <a:r>
              <a:rPr lang="ar-IQ" sz="3800" b="1" dirty="0" smtClean="0">
                <a:effectLst>
                  <a:outerShdw blurRad="38100" dist="38100" dir="2700000" algn="tl">
                    <a:srgbClr val="000000">
                      <a:alpha val="43137"/>
                    </a:srgbClr>
                  </a:outerShdw>
                </a:effectLst>
                <a:latin typeface="+mn-lt"/>
                <a:ea typeface="+mn-ea"/>
                <a:cs typeface="Ali-A-Sharif" pitchFamily="2" charset="-78"/>
              </a:rPr>
              <a:t>َّ</a:t>
            </a:r>
            <a:r>
              <a:rPr lang="ar-SA" sz="3800" b="1" dirty="0" smtClean="0">
                <a:effectLst>
                  <a:outerShdw blurRad="38100" dist="38100" dir="2700000" algn="tl">
                    <a:srgbClr val="000000">
                      <a:alpha val="43137"/>
                    </a:srgbClr>
                  </a:outerShdw>
                </a:effectLst>
                <a:latin typeface="+mn-lt"/>
                <a:ea typeface="+mn-ea"/>
                <a:cs typeface="Ali-A-Sharif" pitchFamily="2" charset="-78"/>
              </a:rPr>
              <a:t>نب</a:t>
            </a:r>
            <a:r>
              <a:rPr lang="ar-IQ" sz="3800" b="1" dirty="0" smtClean="0">
                <a:effectLst>
                  <a:outerShdw blurRad="38100" dist="38100" dir="2700000" algn="tl">
                    <a:srgbClr val="000000">
                      <a:alpha val="43137"/>
                    </a:srgbClr>
                  </a:outerShdw>
                </a:effectLst>
                <a:latin typeface="+mn-lt"/>
                <a:ea typeface="+mn-ea"/>
                <a:cs typeface="Ali-A-Sharif" pitchFamily="2" charset="-78"/>
              </a:rPr>
              <a:t>ّ</a:t>
            </a:r>
            <a:r>
              <a:rPr lang="ar-SA" sz="3800" b="1" dirty="0" smtClean="0">
                <a:effectLst>
                  <a:outerShdw blurRad="38100" dist="38100" dir="2700000" algn="tl">
                    <a:srgbClr val="000000">
                      <a:alpha val="43137"/>
                    </a:srgbClr>
                  </a:outerShdw>
                </a:effectLst>
                <a:latin typeface="+mn-lt"/>
                <a:ea typeface="+mn-ea"/>
                <a:cs typeface="Ali-A-Sharif" pitchFamily="2" charset="-78"/>
              </a:rPr>
              <a:t>ؤ </a:t>
            </a:r>
            <a:r>
              <a:rPr lang="ar-SA" sz="3800" b="1" dirty="0">
                <a:effectLst>
                  <a:outerShdw blurRad="38100" dist="38100" dir="2700000" algn="tl">
                    <a:srgbClr val="000000">
                      <a:alpha val="43137"/>
                    </a:srgbClr>
                  </a:outerShdw>
                </a:effectLst>
                <a:latin typeface="+mn-lt"/>
                <a:ea typeface="+mn-ea"/>
                <a:cs typeface="Ali-A-Sharif" pitchFamily="2" charset="-78"/>
              </a:rPr>
              <a:t>دقيقتين. </a:t>
            </a:r>
            <a:endParaRPr lang="en-US" sz="3800" b="1" dirty="0">
              <a:effectLst>
                <a:outerShdw blurRad="38100" dist="38100" dir="2700000" algn="tl">
                  <a:srgbClr val="000000">
                    <a:alpha val="43137"/>
                  </a:srgbClr>
                </a:outerShdw>
              </a:effectLst>
              <a:latin typeface="+mn-lt"/>
              <a:ea typeface="+mn-ea"/>
              <a:cs typeface="Ali-A-Sharif" pitchFamily="2" charset="-78"/>
            </a:endParaRPr>
          </a:p>
        </p:txBody>
      </p:sp>
    </p:spTree>
    <p:extLst>
      <p:ext uri="{BB962C8B-B14F-4D97-AF65-F5344CB8AC3E}">
        <p14:creationId xmlns:p14="http://schemas.microsoft.com/office/powerpoint/2010/main" val="3153381938"/>
      </p:ext>
    </p:extLst>
  </p:cSld>
  <p:clrMapOvr>
    <a:masterClrMapping/>
  </p:clrMapOvr>
  <p:transition spd="slow">
    <p:randomBar dir="vert"/>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Concourse</Template>
  <TotalTime>542</TotalTime>
  <Words>771</Words>
  <Application>Microsoft Office PowerPoint</Application>
  <PresentationFormat>Custom</PresentationFormat>
  <Paragraphs>47</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مَــدْخَــــلٌ إِلَى عِــلْــمِ النَّــــفْـــــسِ العَــامِ  محاضرات جامعية لطلبة  كلية العلوم الإسلامية – قسم الدراسات الإسلامية  -المرحلة الثالثة-    إعـداد: الدكتور/ لقمان صمد برادۆستى</vt:lpstr>
      <vt:lpstr>المُحَاضَرَةُ الأُولَى/ عِلْمُ النَّفْس: مفهومه- أهدافه- نشأته</vt:lpstr>
      <vt:lpstr>مفـهــومُ عِلـمُ النَّـفـس </vt:lpstr>
      <vt:lpstr>علم النّفس هو دراسة السُّلوك ، والسُّلوك هو مجموع أفعال الكائن "Organism" الداخليَّة والخارجيَّة ، وينقسم إلى قسمين :                 السُّلوك الملاحظ (Overt)       -      والسُّلوك غير الملاحظ (Covert). السُّلوك الملاحظ: يمكن التَّعرُّف عليه عن طريق المشاهدة. ومن الأمثلة على ذلك: الحركة، الحديث، المشي ، الضَّحك ، المحاولات.  السُّلوك غير الملاحظ: لا يمكن إدراك هذا السُّلوك بالمشاهدة، وأمثلة هذا النَّوع كثيرة، وهي: الألم ، الجوع ، الخوف ، الحزن.</vt:lpstr>
      <vt:lpstr>وعلم النفس هو العلم الذي يدرس السلوك (Behavior) والعمليات العقلية (Mental Proces)، ويقصد بها الإدراك، والتعلم، والتذكر، والتفكير، وحلّ المشكلة.  ويتفق على هذا التعريف كل علماء النَّفس إلاّ قليلاً لقد تعددت تعريفات علم النَّفس بتعدد الاتجاهات والنظريات والاهتمامات العلماء علم النَّفس، حيث نجد له التعاريف التالية:  - علم النَّفس هو العلم الذي يدرس وظائف الدماغ.  - وهناك من عرفه بأنّه العلم الذي يدرس العمليات العقلية.  - العلم الذي يدرس السلوك</vt:lpstr>
      <vt:lpstr>ويميل العلماء إلى تعريف علم النَّفس بأنّه العلم الذي يدرس السُّلوك، ولكنهم يختلفون في تفسير السُّلوك. ويمكننا تعريف علم النَّفس بما يلي: علم النَّفس: هو العلم الذي يدرس سلوك الكائن الحيّ وما وراءه من عمليات عقلية، ودوافعه وآثاره، دراسة علمية يمكن على أساسها فهم وضبط السُّلوك والتَّنبُّؤ به والتَّخطيط له.  - السُّلوك: هو أي نشاط (جسمي أو عقلي أو اجتماعي أو انفعالي) يصدر من الكائن الحيّ نتيجة لعلاقة ديناميكية وتفاعل بينه وبين البيئة المحيطة به. </vt:lpstr>
      <vt:lpstr>     أهداف علم النَّفس</vt:lpstr>
      <vt:lpstr>2- التَّفسير (Explanation):  بعد الانتهاء من عملية وصف الظّاهرة وتصنيفها ينتقل الباحث إلى الخطوة الموالية وهي التَّفسير أي محاولة الإجابة عن السُّؤال الرئيسي وهو " لماذا يتصرَّف النَّاس بالطريقة التي يتصرَّفون بها؟"  فتفسير السُّلوك أو الظاهرة يؤدي إلى فهمها، ويطلق على التَّفسيرات المؤقتة التي تقدّم كإجابة أوليَّة عن هذه الأسئلة بــ "الفروض".  </vt:lpstr>
      <vt:lpstr>3- التَّنبّؤ (Prediction):   يؤدِّي التَّفسير الصَّحيح إلى التَّنبّؤ الدَّقيق بحدوث السُّلوك فإذا كان الوصف هو الإجابة عن السُّؤال "ماذا حدث ؟ "والتَّفسير هو الإجابة عن السُّؤال" لماذا حدث وكيف حدث ؟ "فالتَّنبّؤ هو الإجابة عن سؤال "متى يحدث ؟" ويعتبر التَّنبؤ اختباراً آخر للفرض الذي تمَّ إجراء البحث عليه بهدف التَّفسير. 4- الضَّبط والتَّحكُّم (Control): يتمُّ ضبط السُّلوك والتَّحكّم فيه بناءًا على المعرفة العلميَّة الدَّقيقة بالشُّروط التي يحدث أو يتغيَّر في ظلّها، ويتحقَّق الضَّبط بشكل ناجح عند ما تكون عمليتا التَّفسير والتَّنبّؤ دقيقتين. </vt:lpstr>
      <vt:lpstr>          ميادين علم النَّفس</vt:lpstr>
      <vt:lpstr> 2- علم النَّفس الفسيولوجي: •   يهتمّ بدراسة الجهاز العصبى ووظائفه وتأثيرها علي السُّلوك والشَّخصيَّة.  3 - علم النَّفس الاجتماعي: •   العلاقة بين الفرد والجماعة (مثل : التَّنشئة الاجتماعيَّة – سيكولوجية الجماهير – تماسك الجماعة – الأدوار الاجتماعية - الدِّعاية – الرأي العام – الشَّائعات – القيادة ). •   يدرس الانحرافات والأمراض والمشكلات الاجتماعيَّة .</vt:lpstr>
      <vt:lpstr>4- علم نفس النُّمو:  •   يطلق عليه تسميات مختلفة مثل "علم النَّفس التَّكويني" ــ "علم النَّفس الارتقائي" ــ "سيكولوجية الطّفولة والمراهقة " •   يدرس مراحل النمو التي يمرّ بها الإنسان وخصائصها لمعرفة الشروط البيئيَّة اللازمة التي تؤدي لأحسن نمو ممكن ولاكتساب أحسن طرق التَّكيف الاجتماعي .  5- علم النَّفس الفارق:  •   دراسة الفروق بين الأفراد والجماعات والسلالات والجنسين : أسبابها – أثر كل من الوراثة والبيئة عليها.</vt:lpstr>
      <vt:lpstr>6-  علم نفس الحيوان: •  يهتم ّبدراسة الأسس السيكولوجية لسلوك الحيوان من أجل التوصُّل لنتائج تفيد في تفسير سلوك الإنسان .  7- علم النَّفس المقارن: •   يقارن سلوك الإنسان بالحيوان ، وسلوك الطفل بسلوك الرَّاشد، وسلوك الإنسان البدائي بسلوك المتحضر، وسلوك الشَّخص السويّ بسلوك الشَّاذ.</vt:lpstr>
      <vt:lpstr>                                    ثانياً: الميادين التَّطبيقيَّة: 1- علم النّفس التَّربوي: •  يحتاج المعلم أنْ يُلِمَ بثلاثة أمور:  المادة التي يدرسها،  ونفسية التلاميذ وعقلياتهم،  وكيفية إيصال المعلومات لهم . •  علم النّفس التّربوي: يعني بدراسة الخصائص الرئيسة لمراحل النُّمو ليستطيع المربون وضع المناهج الدراسيَّة المناسبة لكل مرحلة . •   يعني بدراسة المبادئ والشروط الأساسيَّة للتعلّم حتى يستطيع المربون إكساب التَّلاميذ المعلومات والعادات والاتجاهات السَّليمة . •   يراعي الفروق الفرديَّة بين الطلاب في القدرات والميول . •   يهتمُّ بحل المشكلات التَّعليميَّة، ولا تكون الحلول سريعة وفورية لتعدد العوامل فيها وتغيرها . •  يعني بإجراء التَّجارب لمعرفة أحسن المناهج التعليميَّة، وهو في ذلك يستخدم المقاييس المختلفة للذكاء والقدرات العقليَّة والتَّحصيل الدِّراسي .</vt:lpstr>
      <vt:lpstr>2- علم النَّفس الصِّناعي:  •  يطبق مبادئ علم النَّفس في مجال الصناعة لزيادة الكفاءة الإنتاجية للعامل .  •   يدرس أسباب التعب في الصناعة وأثرها في تقليل الإنتاج . •   يستخدم الاختبارات النَّفسية لاختيار أصلح العمال ووضعهم في المكان المناسب لاستعداداتهم العقليَّة والنَّفسيَّة .  •   يطبق مبادئ التعلّم في برامج التَّدريب الصِّناعي . •   يدرس أسباب الحوادث ويحاول وضع أساليب لتقليلها .  •  يدرس العلاقات الاجتماعية والمشكلات التي تحصل في العلاقات الاجتماعية في المصانع .</vt:lpstr>
      <vt:lpstr>  3- علم النَّفس التِّجاري: •  يدرس دوافع الشِّراء، والاتجاهات النَّفسيَّة نحو السّلع . •  يدرس سيكولوجية البيع والإعلانات .   4- علم النَّفس الجنائي:  •   فرع تطبيقي لعلم النَّفس الشَّواذ .  •   يدرس أسباب الجريمة وطرق علاجها . </vt:lpstr>
      <vt:lpstr>  5- علم النَّفس العسكري أو الحربي: •  يطبق مبادئ علم النَّفس في الجيش لزيادة كفاءة القوات المحاربة .  •  يستخدم الاختبارات النفسيَّة لاختيار أنسب الجنود وتوزيعهم على الوحدات بما يناسب قدراتهم واستعداداتهم. •  يطبق مبادئ التَّعلّم في برامج التَّدريب العسكري . •  يدرس المشكلات النَّفسيَّة المتعلّقة باستخدام الحواس في ميدان القتال حتى يستطيع الجنود توظيف حواسهم على أحسن وجه .  •  يدرس سيكولوجية القيادة والرّوح المعنويَّة والدعاية والحرب النَّفسيَّة . • علاج وتأهيل الجنود بعد القتال من المصابين بصدمات نفسيَّة أو تشوهات بدنية .</vt:lpstr>
      <vt:lpstr>6- علم النَّفـس السِّياسـي: •   يدرس العوامل النَّفسيَّة التي تدفع النَّاس لاعتناق بعض المبادئ السِّياسيَّة، أو تدفعهم لتفضيل بعض المرشحين في الانتخابات.  7-علم النَّفس الإرشـاد الأسـري: •   يدرس مشكلات الأسرة (الأسباب التي تؤدي لسوء التَّفاهم بين الزَّوجين وكيف يمكن حلّها). </vt:lpstr>
      <vt:lpstr>نبذة تاريخية عن نشأة علم النَّفس</vt:lpstr>
      <vt:lpstr>☼ أفلاطـون (347- 427 ق.م.):   كان أفلاطون يرى في كتاباته أنّ هناك عالمَين، "عالَم المُثُل" ويتكون من المعاني الدائمة ومنه تتكّون النَّفس، و"عالَم الحس" أو "العالم المادي" وفيه يتكّون الجسم وعندما تهبط النَّفس من عالمَ المُثل إلى العالمَ المادي لتحتل الجسم ينشأ منها ثلاث نفوس هي:  1- النَّفس العاقلة ومركزها الرأس.              2- النَّفس الغضبيَّة ومركزها القلب. 3- النَّفس الشَّهوانيَّة ومركزها البطن.  ويختلف النَّاس فيما بينهم بحسب اختلافهم في هذه النُّفوس.</vt:lpstr>
      <vt:lpstr>☼ أرسطو (322- 384 ق.م):  كان أرسطو يرى أنّ الجسم والنَّفس لا يمكن فصلهما عن بعضهما ، لأنّهما يكونان جوهرة واحدة، وقد فرَّق أرسطو بين أنواع الكائنات الحيَّة على أساس الوظائف التي يظهر أثرها واضحاً في حياة كل نوع.  وقسَّم هذه الوظائف إلى ثلاثة أنواع وهي: </vt:lpstr>
      <vt:lpstr>1- وظائف الامتصاص والتَّغذية: وهذه تؤدي غرض حفظ الحياة والنّمو وبقاء النوع، وهذه ضرورية للحياة في كل من النبات والحيوان ولكنها بارزة في النبات.   2- وظائف الحسِّ والحركة: وهذه تؤدي غرض الاستجابة لمؤثرات التنبيه والتحرك بما يلام هذه المؤثرات.. وهذه الوظيفة بارزة أكثر في حياة الإنسان والحيوان.  3- وظائف التَّفكير: وهي التي يتميز بها الإنسان وتجعله مختلفاً عن النَّبات والحيوان ومفضَّلاً عليهما بما لديه من قدرة على النُّطق. </vt:lpstr>
      <vt:lpstr>مرحلة الفلسفة الإسلامية إنّ التراث الاسلامي يرفُدُ بالكثير من الأفكار والآراء في شتى ميادين العلم والمعرفة ومنها: (علم النَّفس) إذْ كان لآراء الفلاسفة المسلمين الفضل الكبير فيما وصل إليه العلماء الغرب الذي فتحت أمامهم رؤى متعدّدة من خلال بحثهم وتعمقهم بدراسة الفكر الاسلامي، إلاّ أنّ الميزة البارزة في آراء وأفكار الفلاسفة المسلمين النَّفسيَّة أنَّها لم تحصل على تقصي وتوضيح وتصنيف ، لذا فأنّنا سنركز على أبرز الآراء النَّفسيَّة والتَّربويَّة عند مجموعة من العلماء البارزين موزعين على مراحل تاريخيَّة ابتداء من منتصف القرن الرابع الهجري وحتى بداية القرن التاسع عشر ابتداءً من ابن سينا وانتهاءً بابن خلدون. </vt:lpstr>
      <vt:lpstr> 1- ابن سينا (980م- 1037م): هو الشيخ أبو علي الحسين بن عبد الله بن علي بن سينا، وكلمة شيخ تعني الأستاذ وقد لقب بالرَّئيس لأنّه اشتغل بالسِّياسة وشغل منصب الوزارة. أبــــرز  آرائــــه : لقد بحث في طبيعة علم النَّفس وصنفها إلى ثلاث أقسام  :- أ- النَّفس النَّباتيَّة: من خصائصها التَّنفُّس والتَّغذيَّة والنّمو والتَّكاثر .  ب- النَّفس الحيوانيِّة: من خصائصها الإدراك المحدود والحركة الإرادية . ج- النَّفس الإنسانيِّة: من خصائصها التَّفكير الواسع والإدراك الواسع . </vt:lpstr>
      <vt:lpstr>يرى ابن سينا إلى جانب الفروق بين الكائنات الحيّة هناك فروقاً فردية بين فرد وآخر في سماته وخصائصه المختلفة ولابدّ للمربين مرعاة ذلك في عملية التعلم. الاستعدادات الفطريَّة: يشير ابن سينا إلى ما يدفع الفرد إلى اختيار فرع معين هو ما يتمتع به من استعدادات فطرية لأجل التعرف على أساس قياسها وتنميتها وتحويلها إلى قدرات.  التَّوجُّه المهني: يرى ابن سينا اذا ما أراد مربي الصبى أنْ يختار له مهنة فلا بدّ له مِن أنْ يرى طبع الصبى ويختبر ذكائه. الأخلاق المكتسبة: لقد اختلف العلماء فيما إذا كانت الأخلاق مكتسبة أو موروثة، إلاّ أنّ  "ابن سينا " كان له رأياً هو الأكثر قبولاً وهو أنّ الأخلاق كلّها الجميل منها والقبيح هي مكتسبة.</vt:lpstr>
      <vt:lpstr>2- الغزالي (1058م – 1111م):  هو محمد بن أحمد الغزالي، لقبه أبو حامد.  ومن أبرز آرائه التَّربويَّة والنَّفسيَّة ما يأتي:  ◄ أثر كل من البيئة والوراثة في شخصيَّة الفرد: البيئة بما تحويه من مؤثرات أخلاقيَّة وثقافيَّة ودينيَّة تساهم في بناء الشَّخصيَّة والاستعدادات الموروثة والتي لا يمكن للتَّربيَّة ازالتها ولكن يمكن توجيهها وتقليل آثارها السَّيئة أو توظيفها بأفضل صيغة. </vt:lpstr>
      <vt:lpstr>◄ الفروق الفرديَّة: يرى الغزالي أنّ هذه الفروق تأتي بسبب البيئة أو الوراثة ولابدّ من مراعاتها من بداية تعليم الأطفال وفي هذا يقول الغزالي: "كما أنّ الطبيب لو عالج جميع المرضى بعلاج واحد لقتلهم جميعاً". ◄ الاهتمام بالجانب العملي من العلم والمعرفة: إذْ يؤكّد الغزالي على أهمية تطبيق المتعلم لما يتعلمه من علم ومعرفة، فالعلم المجرد لا يفيد دون أنْ يوظف بشكل عملي في هذا يقول الغزالي: "لو قرأ مئة ألف مسألة علميَّة وتعلمها ولم يعمل بها لا تفيده إلاّ بالعمل".</vt:lpstr>
      <vt:lpstr>3- ابن خلدون (1332- 1406م): هو عبد الرحمن بن محمد وقد كني بأبي زيد نسبه إلى ولده الأكبر، كما لقب بولي الدِّين لأنَّه شغل منصب القضاء في مصر ، أمّا التَّسميَّة بــ (ابن خلدون) فهي نسبة إلى جده التَّاسع.  يعدُّ ابن خلدون مؤسِّس علم الاجتماع. </vt:lpstr>
      <vt:lpstr>ومـــــن أهـــم آرائــــــــــــه: ← أكّد على أهميَّة الحياه الاجتماعيَّة والتَّعلّم في نمو العقل وتطوره.  ←  لابن خلدون آراء ممتازة في الثَّواب والعقاب وأكَّد أنّ للعقاب آثار سيئة في شخصيَّة المتعلم. ←  نادى ابن خلدون بضرورة الابتعاد عن تراكم المعلومات وتنوعها على المتعلم لما لها من أثر سلبى في تحصيل المتعلم وقد أكَّد على أهمّيَّة التَّخصّص في العلم والمعرفة. ←  أكَّد على أهمّيَّة العلاقة بين المعلم والمتعلم والتي ينبغي أنْ يراعي فيها أمور كثيرة فعلى المعلم أنْ يطيب نفس المتعلم ولا يحزنه فيميت ذهنه.</vt:lpstr>
      <vt:lpstr>مرحلة الفلسفة الحديثة: لقد ظهرت هذه المرحلة خلال عصر النَّهضة الأوربيَّة وقد تميَّزت بالعديد من التَّطورات والتَّحولات شملت النَّظرة الفلسفيَّة عن الرُّوح والعقل وسلوك الإنسان بصورة عامة وقد جاءت تلك التَّحولات على يد العديد من الفلاسفة وعلى رأسهم:</vt:lpstr>
      <vt:lpstr>☼ ديكارت (1576- 1650م): إنَّ أهمَّ ما جاء به الفيلسوف الفرنسي (ديكارت) هو محاولة حلّ مشكلة العلاقة بين العقل والجسم وذلك أنّ الجسم من خصائصه الجوهرية الامتداد في المكان أي أنّه يشغل حيز من فراغ . أمّا خاصيَّة العقل فهي التَّفكير والشُّعور لذا فهما يختلفان ويتمايزان وليس بينهما أي ارتباط طبيعي إنما الارتباط هو تفاعل ميكانيكي يجري في الغدة الصنوبرية في المخ.  وميّز ديكارت بين أرواح الحيوانات وأرواح الإنسان ذلك أنّ استجابات الحيوانات للمنبهات تحصل عند الغدة الصنوبرية ولا تجتازها فهي بذلك لا تشعر، أما الإنسان فإنّ تلك المنبّهات تجتاز الغدة الصنوبرية وتذهب إلى العقل فيشعر بها الإنسان وعند ذلك فهي تثير الأفكار والانفعالات والرغبات وبموجب هذه الرؤية فقد أصبح موضوع علم النَّفس هو (الشُّعور).</vt:lpstr>
      <vt:lpstr>مرحلة علم النَّفس الحديث إنَّ البداية الحقيقية لعلم النَّفس بالمعنى العلمي لم تكن إلاَّ في عام 1879 عندما أقدم ("فونت" 1832- 1920م) على إنشاء أوَّل مختبر لعلم النَّفس التَّجريبـي في جامعة (لايبزيج) في ألمانيا لدراسة الظّواهر النَّفسيَّة دراسة علميَّة منظّمة باستخدام المنهج العلمي شأنه في ذلك شأن العلوم الطّبيعيَّة له أهدافه ومجالاته المختلفة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فِي عِـلْمِ النَّـفْـسِ التَّرْبَــوي  محاضرات جامعية لطلبة  كلية العلوم الإسلامية – قسم الدراسات الإسلامية - جامعة صلاح الدين المرحلة الثالثة))     إعـداد: م. م. لقمان صمد برادۆستى</dc:title>
  <dc:creator>HP</dc:creator>
  <cp:lastModifiedBy>HP</cp:lastModifiedBy>
  <cp:revision>190</cp:revision>
  <dcterms:created xsi:type="dcterms:W3CDTF">2020-11-06T17:51:24Z</dcterms:created>
  <dcterms:modified xsi:type="dcterms:W3CDTF">2023-09-15T07:23:41Z</dcterms:modified>
</cp:coreProperties>
</file>