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9" r:id="rId10"/>
    <p:sldId id="270" r:id="rId11"/>
    <p:sldId id="263" r:id="rId12"/>
    <p:sldId id="264" r:id="rId13"/>
    <p:sldId id="272" r:id="rId14"/>
    <p:sldId id="271" r:id="rId15"/>
    <p:sldId id="265" r:id="rId16"/>
    <p:sldId id="266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Responses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Phototropism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As also discussed previously, positive phototropism of stems occurs because the cells on the shady side of the stem elongate due to the presence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auxin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Botanists now know that phototropism occurs because plants respond to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blue light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When blue light is absorbed, the pigment portion of a photoreceptor, called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phototropin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undergoes a conformation change.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Phototropism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This change result in the transfer of a phosphate group from ATP to a protein portion of the photoreceptor.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phosphorylated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photoreceptor triggers a transduction pathway that, in some unknown way, leads to the entry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auxin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into the cell.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0678"/>
            <a:ext cx="7315200" cy="457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66845"/>
            <a:ext cx="7924800" cy="415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Thigmotropism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Unequal growth due to contact with solid objects is called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thigmotropism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 example of this response is the coiling of tendrils or the stems of plants, such as the stems of pea and morning glory plants.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flowering plant grows straight until it touches something.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Then the cells in contact with an object, such as a pole, grow less while those on the opposite side elongate.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Thigmotropism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Thigmotropism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be quite rapid; tendrils have been observed to encircle an object within 10 minutes.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response isn’t always immediate-tendrils touched in the dark will respond once they are illuminated.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ATP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rather than light initiates the response.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It is possible that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auxin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ethylene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play a role in the process since they are capable of inducing curvature of tendrils even in the absence of touch.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02367"/>
            <a:ext cx="4495800" cy="435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Animals often quickly respond to a stimulus with an appropriate behavior.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For example animals are apt to change their location.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Plants, which are rooted in one place, change their growth pattern in response to a stimulus.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first step toward a response is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reception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stimulus.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next step is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transduction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meaning that the stimulus has been changed into form that meaningful to the organism.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Finally, a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made by the organism.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 this lecture, we consider four plant responses: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tropism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nastic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movement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photoperiodism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response to the biotic environment.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Tropism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Growth toward or away from a unidirectional stimulus is called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tropism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Unidirectional means that the stimulus is coming from only one direction instead of multiple directions.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Growth toward a stimulus is called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positive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tropism.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Growth away from a stimulus is called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tropism.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Tropisms are due to differential growth-one side of an organ elongates faster than the other, and the result is curving toward or away from the stimulus.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A number of tropism have been observed in plants.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three best-known tropisms are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gravitropism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(gravity),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phototropism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(light), and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thigmotropism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(touch).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Gravitropism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When an upright plant is placed on its side, the stem displays negative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gravitropism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because it grows upward, opposite the pull of gravity.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Root cap cells contain sensors called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statoliths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which are starch grains located within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amyloplasts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 type of plastid.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Under the influence of gravity,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amyloplasts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settle to a lower part of the cell.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Gravitropism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amyloplasts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affect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auxin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levels is uncertain, but some change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auxin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distribution appears to take place.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Stems and roots may respond differently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auxin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such that the cells on the upper surface of a root elongate so that the root curves downward, and cells on the lower surface of a stem elongate, so that the stem curves upwards.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288" y="1600200"/>
            <a:ext cx="70034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01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602</Words>
  <Application>Microsoft Office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Plant Responses</vt:lpstr>
      <vt:lpstr>PowerPoint Presentation</vt:lpstr>
      <vt:lpstr>PowerPoint Presentation</vt:lpstr>
      <vt:lpstr>Tropism</vt:lpstr>
      <vt:lpstr>PowerPoint Presentation</vt:lpstr>
      <vt:lpstr>Gravitropism</vt:lpstr>
      <vt:lpstr>Gravitropism</vt:lpstr>
      <vt:lpstr>PowerPoint Presentation</vt:lpstr>
      <vt:lpstr>PowerPoint Presentation</vt:lpstr>
      <vt:lpstr>PowerPoint Presentation</vt:lpstr>
      <vt:lpstr>Phototropism </vt:lpstr>
      <vt:lpstr>Phototropism</vt:lpstr>
      <vt:lpstr>PowerPoint Presentation</vt:lpstr>
      <vt:lpstr>PowerPoint Presentation</vt:lpstr>
      <vt:lpstr>Thigmotropism</vt:lpstr>
      <vt:lpstr>Thigmotropism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Responses</dc:title>
  <dc:creator>MAHD</dc:creator>
  <cp:lastModifiedBy>Zena Mahdi</cp:lastModifiedBy>
  <cp:revision>20</cp:revision>
  <dcterms:created xsi:type="dcterms:W3CDTF">2006-08-16T00:00:00Z</dcterms:created>
  <dcterms:modified xsi:type="dcterms:W3CDTF">2023-05-21T03:14:13Z</dcterms:modified>
</cp:coreProperties>
</file>