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4" r:id="rId29"/>
    <p:sldId id="285" r:id="rId30"/>
    <p:sldId id="286" r:id="rId31"/>
    <p:sldId id="287" r:id="rId32"/>
    <p:sldId id="288" r:id="rId33"/>
    <p:sldId id="289"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9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1FAAC-4FEB-493D-A4D2-12CCCF2EABD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9A1F43-B74E-4931-B8B4-648D5F8FCB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895865-49E7-4782-9470-A1EFA7CC6301}"/>
              </a:ext>
            </a:extLst>
          </p:cNvPr>
          <p:cNvSpPr>
            <a:spLocks noGrp="1"/>
          </p:cNvSpPr>
          <p:nvPr>
            <p:ph type="dt" sz="half" idx="10"/>
          </p:nvPr>
        </p:nvSpPr>
        <p:spPr/>
        <p:txBody>
          <a:bodyPr/>
          <a:lstStyle/>
          <a:p>
            <a:fld id="{4AA2BDF3-E522-44AC-84B2-F98C877DA4D9}" type="datetimeFigureOut">
              <a:rPr lang="en-US" smtClean="0"/>
              <a:t>10/3/2021</a:t>
            </a:fld>
            <a:endParaRPr lang="en-US"/>
          </a:p>
        </p:txBody>
      </p:sp>
      <p:sp>
        <p:nvSpPr>
          <p:cNvPr id="5" name="Footer Placeholder 4">
            <a:extLst>
              <a:ext uri="{FF2B5EF4-FFF2-40B4-BE49-F238E27FC236}">
                <a16:creationId xmlns:a16="http://schemas.microsoft.com/office/drawing/2014/main" id="{1E812184-1841-4819-BE19-CE65170C12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499CB6-F0D5-4CF0-9318-16B920AF8176}"/>
              </a:ext>
            </a:extLst>
          </p:cNvPr>
          <p:cNvSpPr>
            <a:spLocks noGrp="1"/>
          </p:cNvSpPr>
          <p:nvPr>
            <p:ph type="sldNum" sz="quarter" idx="12"/>
          </p:nvPr>
        </p:nvSpPr>
        <p:spPr/>
        <p:txBody>
          <a:bodyPr/>
          <a:lstStyle/>
          <a:p>
            <a:fld id="{593E95AC-2F3B-4F73-A87D-98C464B8088F}" type="slidenum">
              <a:rPr lang="en-US" smtClean="0"/>
              <a:t>‹#›</a:t>
            </a:fld>
            <a:endParaRPr lang="en-US"/>
          </a:p>
        </p:txBody>
      </p:sp>
    </p:spTree>
    <p:extLst>
      <p:ext uri="{BB962C8B-B14F-4D97-AF65-F5344CB8AC3E}">
        <p14:creationId xmlns:p14="http://schemas.microsoft.com/office/powerpoint/2010/main" val="3745520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FF1D7-9954-4293-A4A8-CE18FC7BAB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498A89-17D1-40C5-BD4C-FB9A622684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9A7878-8E8F-4ACB-B0C7-5EA6AC282435}"/>
              </a:ext>
            </a:extLst>
          </p:cNvPr>
          <p:cNvSpPr>
            <a:spLocks noGrp="1"/>
          </p:cNvSpPr>
          <p:nvPr>
            <p:ph type="dt" sz="half" idx="10"/>
          </p:nvPr>
        </p:nvSpPr>
        <p:spPr/>
        <p:txBody>
          <a:bodyPr/>
          <a:lstStyle/>
          <a:p>
            <a:fld id="{4AA2BDF3-E522-44AC-84B2-F98C877DA4D9}" type="datetimeFigureOut">
              <a:rPr lang="en-US" smtClean="0"/>
              <a:t>10/3/2021</a:t>
            </a:fld>
            <a:endParaRPr lang="en-US"/>
          </a:p>
        </p:txBody>
      </p:sp>
      <p:sp>
        <p:nvSpPr>
          <p:cNvPr id="5" name="Footer Placeholder 4">
            <a:extLst>
              <a:ext uri="{FF2B5EF4-FFF2-40B4-BE49-F238E27FC236}">
                <a16:creationId xmlns:a16="http://schemas.microsoft.com/office/drawing/2014/main" id="{1D78C8A2-E963-4B63-A493-3F7F0D6FFD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3E1F92-27E6-4FC3-B0D8-AC6DDDB10ECE}"/>
              </a:ext>
            </a:extLst>
          </p:cNvPr>
          <p:cNvSpPr>
            <a:spLocks noGrp="1"/>
          </p:cNvSpPr>
          <p:nvPr>
            <p:ph type="sldNum" sz="quarter" idx="12"/>
          </p:nvPr>
        </p:nvSpPr>
        <p:spPr/>
        <p:txBody>
          <a:bodyPr/>
          <a:lstStyle/>
          <a:p>
            <a:fld id="{593E95AC-2F3B-4F73-A87D-98C464B8088F}" type="slidenum">
              <a:rPr lang="en-US" smtClean="0"/>
              <a:t>‹#›</a:t>
            </a:fld>
            <a:endParaRPr lang="en-US"/>
          </a:p>
        </p:txBody>
      </p:sp>
    </p:spTree>
    <p:extLst>
      <p:ext uri="{BB962C8B-B14F-4D97-AF65-F5344CB8AC3E}">
        <p14:creationId xmlns:p14="http://schemas.microsoft.com/office/powerpoint/2010/main" val="2379617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2DA8C1-9643-460A-9C6D-67A1EF6BB6E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E2E828-5E08-4332-B249-1E46BC47D0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D0594F-7067-4A99-ADF9-42CF002113F9}"/>
              </a:ext>
            </a:extLst>
          </p:cNvPr>
          <p:cNvSpPr>
            <a:spLocks noGrp="1"/>
          </p:cNvSpPr>
          <p:nvPr>
            <p:ph type="dt" sz="half" idx="10"/>
          </p:nvPr>
        </p:nvSpPr>
        <p:spPr/>
        <p:txBody>
          <a:bodyPr/>
          <a:lstStyle/>
          <a:p>
            <a:fld id="{4AA2BDF3-E522-44AC-84B2-F98C877DA4D9}" type="datetimeFigureOut">
              <a:rPr lang="en-US" smtClean="0"/>
              <a:t>10/3/2021</a:t>
            </a:fld>
            <a:endParaRPr lang="en-US"/>
          </a:p>
        </p:txBody>
      </p:sp>
      <p:sp>
        <p:nvSpPr>
          <p:cNvPr id="5" name="Footer Placeholder 4">
            <a:extLst>
              <a:ext uri="{FF2B5EF4-FFF2-40B4-BE49-F238E27FC236}">
                <a16:creationId xmlns:a16="http://schemas.microsoft.com/office/drawing/2014/main" id="{8CB84992-9225-43C0-A09F-2A4FA669B1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A0A863-7845-4D85-BF7D-63595BCAB44C}"/>
              </a:ext>
            </a:extLst>
          </p:cNvPr>
          <p:cNvSpPr>
            <a:spLocks noGrp="1"/>
          </p:cNvSpPr>
          <p:nvPr>
            <p:ph type="sldNum" sz="quarter" idx="12"/>
          </p:nvPr>
        </p:nvSpPr>
        <p:spPr/>
        <p:txBody>
          <a:bodyPr/>
          <a:lstStyle/>
          <a:p>
            <a:fld id="{593E95AC-2F3B-4F73-A87D-98C464B8088F}" type="slidenum">
              <a:rPr lang="en-US" smtClean="0"/>
              <a:t>‹#›</a:t>
            </a:fld>
            <a:endParaRPr lang="en-US"/>
          </a:p>
        </p:txBody>
      </p:sp>
    </p:spTree>
    <p:extLst>
      <p:ext uri="{BB962C8B-B14F-4D97-AF65-F5344CB8AC3E}">
        <p14:creationId xmlns:p14="http://schemas.microsoft.com/office/powerpoint/2010/main" val="4017565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F0B3A-73D1-41F3-85A5-618BA01C2A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8F2B02-44E8-4A33-A6E7-AEEEA7AC07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EE8872-A25F-47F4-B28E-FB1247D965BC}"/>
              </a:ext>
            </a:extLst>
          </p:cNvPr>
          <p:cNvSpPr>
            <a:spLocks noGrp="1"/>
          </p:cNvSpPr>
          <p:nvPr>
            <p:ph type="dt" sz="half" idx="10"/>
          </p:nvPr>
        </p:nvSpPr>
        <p:spPr/>
        <p:txBody>
          <a:bodyPr/>
          <a:lstStyle/>
          <a:p>
            <a:fld id="{4AA2BDF3-E522-44AC-84B2-F98C877DA4D9}" type="datetimeFigureOut">
              <a:rPr lang="en-US" smtClean="0"/>
              <a:t>10/3/2021</a:t>
            </a:fld>
            <a:endParaRPr lang="en-US"/>
          </a:p>
        </p:txBody>
      </p:sp>
      <p:sp>
        <p:nvSpPr>
          <p:cNvPr id="5" name="Footer Placeholder 4">
            <a:extLst>
              <a:ext uri="{FF2B5EF4-FFF2-40B4-BE49-F238E27FC236}">
                <a16:creationId xmlns:a16="http://schemas.microsoft.com/office/drawing/2014/main" id="{DA0B9A80-CB06-4E6B-A8C5-AB9A395299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496544-A81D-420F-A6D9-4A8981F8A526}"/>
              </a:ext>
            </a:extLst>
          </p:cNvPr>
          <p:cNvSpPr>
            <a:spLocks noGrp="1"/>
          </p:cNvSpPr>
          <p:nvPr>
            <p:ph type="sldNum" sz="quarter" idx="12"/>
          </p:nvPr>
        </p:nvSpPr>
        <p:spPr/>
        <p:txBody>
          <a:bodyPr/>
          <a:lstStyle/>
          <a:p>
            <a:fld id="{593E95AC-2F3B-4F73-A87D-98C464B8088F}" type="slidenum">
              <a:rPr lang="en-US" smtClean="0"/>
              <a:t>‹#›</a:t>
            </a:fld>
            <a:endParaRPr lang="en-US"/>
          </a:p>
        </p:txBody>
      </p:sp>
    </p:spTree>
    <p:extLst>
      <p:ext uri="{BB962C8B-B14F-4D97-AF65-F5344CB8AC3E}">
        <p14:creationId xmlns:p14="http://schemas.microsoft.com/office/powerpoint/2010/main" val="804922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6EEF4-8808-444A-ABCC-129F8D0168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903CE75-0586-4085-9A9E-3A179C8D1D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A428F9-F8CC-4310-ADFF-D5EA54A7A43C}"/>
              </a:ext>
            </a:extLst>
          </p:cNvPr>
          <p:cNvSpPr>
            <a:spLocks noGrp="1"/>
          </p:cNvSpPr>
          <p:nvPr>
            <p:ph type="dt" sz="half" idx="10"/>
          </p:nvPr>
        </p:nvSpPr>
        <p:spPr/>
        <p:txBody>
          <a:bodyPr/>
          <a:lstStyle/>
          <a:p>
            <a:fld id="{4AA2BDF3-E522-44AC-84B2-F98C877DA4D9}" type="datetimeFigureOut">
              <a:rPr lang="en-US" smtClean="0"/>
              <a:t>10/3/2021</a:t>
            </a:fld>
            <a:endParaRPr lang="en-US"/>
          </a:p>
        </p:txBody>
      </p:sp>
      <p:sp>
        <p:nvSpPr>
          <p:cNvPr id="5" name="Footer Placeholder 4">
            <a:extLst>
              <a:ext uri="{FF2B5EF4-FFF2-40B4-BE49-F238E27FC236}">
                <a16:creationId xmlns:a16="http://schemas.microsoft.com/office/drawing/2014/main" id="{A5E84672-1884-42D6-AA79-A0A69FD175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92B364-275A-4C4F-95A5-DEE49013AD44}"/>
              </a:ext>
            </a:extLst>
          </p:cNvPr>
          <p:cNvSpPr>
            <a:spLocks noGrp="1"/>
          </p:cNvSpPr>
          <p:nvPr>
            <p:ph type="sldNum" sz="quarter" idx="12"/>
          </p:nvPr>
        </p:nvSpPr>
        <p:spPr/>
        <p:txBody>
          <a:bodyPr/>
          <a:lstStyle/>
          <a:p>
            <a:fld id="{593E95AC-2F3B-4F73-A87D-98C464B8088F}" type="slidenum">
              <a:rPr lang="en-US" smtClean="0"/>
              <a:t>‹#›</a:t>
            </a:fld>
            <a:endParaRPr lang="en-US"/>
          </a:p>
        </p:txBody>
      </p:sp>
    </p:spTree>
    <p:extLst>
      <p:ext uri="{BB962C8B-B14F-4D97-AF65-F5344CB8AC3E}">
        <p14:creationId xmlns:p14="http://schemas.microsoft.com/office/powerpoint/2010/main" val="3104753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E96B9-9415-4208-A482-8EB2327611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CDA21B-8F91-4A6F-BEC1-459AA4185CF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FF315D-DFE7-4935-9E27-BF1EED4707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6723F9-73AA-4DEC-8BD8-3862031C0F05}"/>
              </a:ext>
            </a:extLst>
          </p:cNvPr>
          <p:cNvSpPr>
            <a:spLocks noGrp="1"/>
          </p:cNvSpPr>
          <p:nvPr>
            <p:ph type="dt" sz="half" idx="10"/>
          </p:nvPr>
        </p:nvSpPr>
        <p:spPr/>
        <p:txBody>
          <a:bodyPr/>
          <a:lstStyle/>
          <a:p>
            <a:fld id="{4AA2BDF3-E522-44AC-84B2-F98C877DA4D9}" type="datetimeFigureOut">
              <a:rPr lang="en-US" smtClean="0"/>
              <a:t>10/3/2021</a:t>
            </a:fld>
            <a:endParaRPr lang="en-US"/>
          </a:p>
        </p:txBody>
      </p:sp>
      <p:sp>
        <p:nvSpPr>
          <p:cNvPr id="6" name="Footer Placeholder 5">
            <a:extLst>
              <a:ext uri="{FF2B5EF4-FFF2-40B4-BE49-F238E27FC236}">
                <a16:creationId xmlns:a16="http://schemas.microsoft.com/office/drawing/2014/main" id="{7204F961-58BB-4397-8097-2A6D5BB52A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05F837-BF60-4C1A-84DE-444857A9B641}"/>
              </a:ext>
            </a:extLst>
          </p:cNvPr>
          <p:cNvSpPr>
            <a:spLocks noGrp="1"/>
          </p:cNvSpPr>
          <p:nvPr>
            <p:ph type="sldNum" sz="quarter" idx="12"/>
          </p:nvPr>
        </p:nvSpPr>
        <p:spPr/>
        <p:txBody>
          <a:bodyPr/>
          <a:lstStyle/>
          <a:p>
            <a:fld id="{593E95AC-2F3B-4F73-A87D-98C464B8088F}" type="slidenum">
              <a:rPr lang="en-US" smtClean="0"/>
              <a:t>‹#›</a:t>
            </a:fld>
            <a:endParaRPr lang="en-US"/>
          </a:p>
        </p:txBody>
      </p:sp>
    </p:spTree>
    <p:extLst>
      <p:ext uri="{BB962C8B-B14F-4D97-AF65-F5344CB8AC3E}">
        <p14:creationId xmlns:p14="http://schemas.microsoft.com/office/powerpoint/2010/main" val="2495597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0AC6D-30EC-4E1F-8812-0615AA184A8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659D8F-FC58-48C4-AA9F-813775ADBB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750480-5D5D-495A-ACD0-D7A09593E29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9222D4-744A-42DC-93B3-DE96AAAC7B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0EC35A-0C97-42B8-B317-9CC936A27B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B22180-56D1-48E3-AF8D-F38BF3052169}"/>
              </a:ext>
            </a:extLst>
          </p:cNvPr>
          <p:cNvSpPr>
            <a:spLocks noGrp="1"/>
          </p:cNvSpPr>
          <p:nvPr>
            <p:ph type="dt" sz="half" idx="10"/>
          </p:nvPr>
        </p:nvSpPr>
        <p:spPr/>
        <p:txBody>
          <a:bodyPr/>
          <a:lstStyle/>
          <a:p>
            <a:fld id="{4AA2BDF3-E522-44AC-84B2-F98C877DA4D9}" type="datetimeFigureOut">
              <a:rPr lang="en-US" smtClean="0"/>
              <a:t>10/3/2021</a:t>
            </a:fld>
            <a:endParaRPr lang="en-US"/>
          </a:p>
        </p:txBody>
      </p:sp>
      <p:sp>
        <p:nvSpPr>
          <p:cNvPr id="8" name="Footer Placeholder 7">
            <a:extLst>
              <a:ext uri="{FF2B5EF4-FFF2-40B4-BE49-F238E27FC236}">
                <a16:creationId xmlns:a16="http://schemas.microsoft.com/office/drawing/2014/main" id="{8EF2F160-B9FC-4A7B-95D3-C72164A6C94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26FB5F-AB02-4B45-9D19-DCFFCDEB5478}"/>
              </a:ext>
            </a:extLst>
          </p:cNvPr>
          <p:cNvSpPr>
            <a:spLocks noGrp="1"/>
          </p:cNvSpPr>
          <p:nvPr>
            <p:ph type="sldNum" sz="quarter" idx="12"/>
          </p:nvPr>
        </p:nvSpPr>
        <p:spPr/>
        <p:txBody>
          <a:bodyPr/>
          <a:lstStyle/>
          <a:p>
            <a:fld id="{593E95AC-2F3B-4F73-A87D-98C464B8088F}" type="slidenum">
              <a:rPr lang="en-US" smtClean="0"/>
              <a:t>‹#›</a:t>
            </a:fld>
            <a:endParaRPr lang="en-US"/>
          </a:p>
        </p:txBody>
      </p:sp>
    </p:spTree>
    <p:extLst>
      <p:ext uri="{BB962C8B-B14F-4D97-AF65-F5344CB8AC3E}">
        <p14:creationId xmlns:p14="http://schemas.microsoft.com/office/powerpoint/2010/main" val="991246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23A50-741F-4DEE-92A9-85B62CBE4B6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AC21AF6-8ACE-40A1-B698-DE47B534B500}"/>
              </a:ext>
            </a:extLst>
          </p:cNvPr>
          <p:cNvSpPr>
            <a:spLocks noGrp="1"/>
          </p:cNvSpPr>
          <p:nvPr>
            <p:ph type="dt" sz="half" idx="10"/>
          </p:nvPr>
        </p:nvSpPr>
        <p:spPr/>
        <p:txBody>
          <a:bodyPr/>
          <a:lstStyle/>
          <a:p>
            <a:fld id="{4AA2BDF3-E522-44AC-84B2-F98C877DA4D9}" type="datetimeFigureOut">
              <a:rPr lang="en-US" smtClean="0"/>
              <a:t>10/3/2021</a:t>
            </a:fld>
            <a:endParaRPr lang="en-US"/>
          </a:p>
        </p:txBody>
      </p:sp>
      <p:sp>
        <p:nvSpPr>
          <p:cNvPr id="4" name="Footer Placeholder 3">
            <a:extLst>
              <a:ext uri="{FF2B5EF4-FFF2-40B4-BE49-F238E27FC236}">
                <a16:creationId xmlns:a16="http://schemas.microsoft.com/office/drawing/2014/main" id="{C3EA2191-7F6B-439C-B6E2-95B843977F8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B98B271-CC91-4E2F-961F-FFB471BE2FA6}"/>
              </a:ext>
            </a:extLst>
          </p:cNvPr>
          <p:cNvSpPr>
            <a:spLocks noGrp="1"/>
          </p:cNvSpPr>
          <p:nvPr>
            <p:ph type="sldNum" sz="quarter" idx="12"/>
          </p:nvPr>
        </p:nvSpPr>
        <p:spPr/>
        <p:txBody>
          <a:bodyPr/>
          <a:lstStyle/>
          <a:p>
            <a:fld id="{593E95AC-2F3B-4F73-A87D-98C464B8088F}" type="slidenum">
              <a:rPr lang="en-US" smtClean="0"/>
              <a:t>‹#›</a:t>
            </a:fld>
            <a:endParaRPr lang="en-US"/>
          </a:p>
        </p:txBody>
      </p:sp>
    </p:spTree>
    <p:extLst>
      <p:ext uri="{BB962C8B-B14F-4D97-AF65-F5344CB8AC3E}">
        <p14:creationId xmlns:p14="http://schemas.microsoft.com/office/powerpoint/2010/main" val="1115241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71E508-2ED8-43F9-AFA3-72BC37B9FAC8}"/>
              </a:ext>
            </a:extLst>
          </p:cNvPr>
          <p:cNvSpPr>
            <a:spLocks noGrp="1"/>
          </p:cNvSpPr>
          <p:nvPr>
            <p:ph type="dt" sz="half" idx="10"/>
          </p:nvPr>
        </p:nvSpPr>
        <p:spPr/>
        <p:txBody>
          <a:bodyPr/>
          <a:lstStyle/>
          <a:p>
            <a:fld id="{4AA2BDF3-E522-44AC-84B2-F98C877DA4D9}" type="datetimeFigureOut">
              <a:rPr lang="en-US" smtClean="0"/>
              <a:t>10/3/2021</a:t>
            </a:fld>
            <a:endParaRPr lang="en-US"/>
          </a:p>
        </p:txBody>
      </p:sp>
      <p:sp>
        <p:nvSpPr>
          <p:cNvPr id="3" name="Footer Placeholder 2">
            <a:extLst>
              <a:ext uri="{FF2B5EF4-FFF2-40B4-BE49-F238E27FC236}">
                <a16:creationId xmlns:a16="http://schemas.microsoft.com/office/drawing/2014/main" id="{6545B18F-01E6-4A4C-9BD7-40B3878F56F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2DFD46-76E2-4438-B8E9-690E5F018DB3}"/>
              </a:ext>
            </a:extLst>
          </p:cNvPr>
          <p:cNvSpPr>
            <a:spLocks noGrp="1"/>
          </p:cNvSpPr>
          <p:nvPr>
            <p:ph type="sldNum" sz="quarter" idx="12"/>
          </p:nvPr>
        </p:nvSpPr>
        <p:spPr/>
        <p:txBody>
          <a:bodyPr/>
          <a:lstStyle/>
          <a:p>
            <a:fld id="{593E95AC-2F3B-4F73-A87D-98C464B8088F}" type="slidenum">
              <a:rPr lang="en-US" smtClean="0"/>
              <a:t>‹#›</a:t>
            </a:fld>
            <a:endParaRPr lang="en-US"/>
          </a:p>
        </p:txBody>
      </p:sp>
    </p:spTree>
    <p:extLst>
      <p:ext uri="{BB962C8B-B14F-4D97-AF65-F5344CB8AC3E}">
        <p14:creationId xmlns:p14="http://schemas.microsoft.com/office/powerpoint/2010/main" val="1444462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C5935-8434-4E04-8406-AB58222C7A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F86C7C-7F91-4D9F-B3B3-6FD5C3BEBF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417AF0-7485-4A93-8CF4-355D77FD00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DB5F66-9545-4C66-AF6E-77A23CE4339D}"/>
              </a:ext>
            </a:extLst>
          </p:cNvPr>
          <p:cNvSpPr>
            <a:spLocks noGrp="1"/>
          </p:cNvSpPr>
          <p:nvPr>
            <p:ph type="dt" sz="half" idx="10"/>
          </p:nvPr>
        </p:nvSpPr>
        <p:spPr/>
        <p:txBody>
          <a:bodyPr/>
          <a:lstStyle/>
          <a:p>
            <a:fld id="{4AA2BDF3-E522-44AC-84B2-F98C877DA4D9}" type="datetimeFigureOut">
              <a:rPr lang="en-US" smtClean="0"/>
              <a:t>10/3/2021</a:t>
            </a:fld>
            <a:endParaRPr lang="en-US"/>
          </a:p>
        </p:txBody>
      </p:sp>
      <p:sp>
        <p:nvSpPr>
          <p:cNvPr id="6" name="Footer Placeholder 5">
            <a:extLst>
              <a:ext uri="{FF2B5EF4-FFF2-40B4-BE49-F238E27FC236}">
                <a16:creationId xmlns:a16="http://schemas.microsoft.com/office/drawing/2014/main" id="{166ED6C2-6C99-460D-AD95-A3D5BC82BA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C31BC9-F80B-4632-BE5B-B9A54FE01733}"/>
              </a:ext>
            </a:extLst>
          </p:cNvPr>
          <p:cNvSpPr>
            <a:spLocks noGrp="1"/>
          </p:cNvSpPr>
          <p:nvPr>
            <p:ph type="sldNum" sz="quarter" idx="12"/>
          </p:nvPr>
        </p:nvSpPr>
        <p:spPr/>
        <p:txBody>
          <a:bodyPr/>
          <a:lstStyle/>
          <a:p>
            <a:fld id="{593E95AC-2F3B-4F73-A87D-98C464B8088F}" type="slidenum">
              <a:rPr lang="en-US" smtClean="0"/>
              <a:t>‹#›</a:t>
            </a:fld>
            <a:endParaRPr lang="en-US"/>
          </a:p>
        </p:txBody>
      </p:sp>
    </p:spTree>
    <p:extLst>
      <p:ext uri="{BB962C8B-B14F-4D97-AF65-F5344CB8AC3E}">
        <p14:creationId xmlns:p14="http://schemas.microsoft.com/office/powerpoint/2010/main" val="174631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40F37-5ABF-44DC-B4C8-3ECE0020EA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BBD9E69-B2FA-4450-B809-3286C2C2DF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A63EBE-35C0-479F-8350-F20A23027F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719C79-2AA5-48CA-9480-62BC33CD93D4}"/>
              </a:ext>
            </a:extLst>
          </p:cNvPr>
          <p:cNvSpPr>
            <a:spLocks noGrp="1"/>
          </p:cNvSpPr>
          <p:nvPr>
            <p:ph type="dt" sz="half" idx="10"/>
          </p:nvPr>
        </p:nvSpPr>
        <p:spPr/>
        <p:txBody>
          <a:bodyPr/>
          <a:lstStyle/>
          <a:p>
            <a:fld id="{4AA2BDF3-E522-44AC-84B2-F98C877DA4D9}" type="datetimeFigureOut">
              <a:rPr lang="en-US" smtClean="0"/>
              <a:t>10/3/2021</a:t>
            </a:fld>
            <a:endParaRPr lang="en-US"/>
          </a:p>
        </p:txBody>
      </p:sp>
      <p:sp>
        <p:nvSpPr>
          <p:cNvPr id="6" name="Footer Placeholder 5">
            <a:extLst>
              <a:ext uri="{FF2B5EF4-FFF2-40B4-BE49-F238E27FC236}">
                <a16:creationId xmlns:a16="http://schemas.microsoft.com/office/drawing/2014/main" id="{CC1722AD-D815-4076-B6C2-DD516CBEB6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B06B74-7A44-43DF-9CA0-BD639FC8AB4D}"/>
              </a:ext>
            </a:extLst>
          </p:cNvPr>
          <p:cNvSpPr>
            <a:spLocks noGrp="1"/>
          </p:cNvSpPr>
          <p:nvPr>
            <p:ph type="sldNum" sz="quarter" idx="12"/>
          </p:nvPr>
        </p:nvSpPr>
        <p:spPr/>
        <p:txBody>
          <a:bodyPr/>
          <a:lstStyle/>
          <a:p>
            <a:fld id="{593E95AC-2F3B-4F73-A87D-98C464B8088F}" type="slidenum">
              <a:rPr lang="en-US" smtClean="0"/>
              <a:t>‹#›</a:t>
            </a:fld>
            <a:endParaRPr lang="en-US"/>
          </a:p>
        </p:txBody>
      </p:sp>
    </p:spTree>
    <p:extLst>
      <p:ext uri="{BB962C8B-B14F-4D97-AF65-F5344CB8AC3E}">
        <p14:creationId xmlns:p14="http://schemas.microsoft.com/office/powerpoint/2010/main" val="1608797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9583E5-37BF-4493-A0F6-8DF8A6D9D4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D5C828C-23A0-4C1D-8D48-A1CD2AD2E7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D9293F-74BC-45B9-B940-834E504456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2BDF3-E522-44AC-84B2-F98C877DA4D9}" type="datetimeFigureOut">
              <a:rPr lang="en-US" smtClean="0"/>
              <a:t>10/3/2021</a:t>
            </a:fld>
            <a:endParaRPr lang="en-US"/>
          </a:p>
        </p:txBody>
      </p:sp>
      <p:sp>
        <p:nvSpPr>
          <p:cNvPr id="5" name="Footer Placeholder 4">
            <a:extLst>
              <a:ext uri="{FF2B5EF4-FFF2-40B4-BE49-F238E27FC236}">
                <a16:creationId xmlns:a16="http://schemas.microsoft.com/office/drawing/2014/main" id="{9573C9E6-4051-44A4-A0A5-79C65F70C9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63E34B-0F2C-40CB-A024-0DCE0B9B1B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3E95AC-2F3B-4F73-A87D-98C464B8088F}" type="slidenum">
              <a:rPr lang="en-US" smtClean="0"/>
              <a:t>‹#›</a:t>
            </a:fld>
            <a:endParaRPr lang="en-US"/>
          </a:p>
        </p:txBody>
      </p:sp>
    </p:spTree>
    <p:extLst>
      <p:ext uri="{BB962C8B-B14F-4D97-AF65-F5344CB8AC3E}">
        <p14:creationId xmlns:p14="http://schemas.microsoft.com/office/powerpoint/2010/main" val="4106774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D5FAF-E0DB-4EF4-8AB9-B166DEC93393}"/>
              </a:ext>
            </a:extLst>
          </p:cNvPr>
          <p:cNvSpPr>
            <a:spLocks noGrp="1"/>
          </p:cNvSpPr>
          <p:nvPr>
            <p:ph type="ctrTitle"/>
          </p:nvPr>
        </p:nvSpPr>
        <p:spPr/>
        <p:txBody>
          <a:bodyPr/>
          <a:lstStyle/>
          <a:p>
            <a:r>
              <a:rPr lang="ar-IQ" dirty="0"/>
              <a:t>قۆناغەكانی ڕاگەیاندن </a:t>
            </a:r>
            <a:endParaRPr lang="en-US" dirty="0"/>
          </a:p>
        </p:txBody>
      </p:sp>
    </p:spTree>
    <p:extLst>
      <p:ext uri="{BB962C8B-B14F-4D97-AF65-F5344CB8AC3E}">
        <p14:creationId xmlns:p14="http://schemas.microsoft.com/office/powerpoint/2010/main" val="3546154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7305DD-1FF8-4A98-81C2-A1411CA58B57}"/>
              </a:ext>
            </a:extLst>
          </p:cNvPr>
          <p:cNvSpPr>
            <a:spLocks noGrp="1"/>
          </p:cNvSpPr>
          <p:nvPr>
            <p:ph idx="1"/>
          </p:nvPr>
        </p:nvSpPr>
        <p:spPr>
          <a:xfrm>
            <a:off x="838200" y="740979"/>
            <a:ext cx="10515600" cy="5435984"/>
          </a:xfrm>
        </p:spPr>
        <p:txBody>
          <a:bodyPr>
            <a:normAutofit/>
          </a:bodyPr>
          <a:lstStyle/>
          <a:p>
            <a:pPr algn="r"/>
            <a:r>
              <a:rPr lang="ar-IQ" sz="5400" dirty="0"/>
              <a:t>-راگەیاندن لە قۆناغ و سەردەمی دەركەوتنی چاپەمەنی داهێنانی چاپەمەنی بوو بەهۆی گۆڕانكاری لە بواری دووبارە بەرهەم هێنان وباڵوبوونەوەی زانست وزانیاری . )جوهان غوتنبیرگ( لەساڵی ١446 بوو كە پیتی چاپی جواڵوی دۆزییەوە .</a:t>
            </a:r>
            <a:endParaRPr lang="en-US" sz="5400" dirty="0"/>
          </a:p>
        </p:txBody>
      </p:sp>
    </p:spTree>
    <p:extLst>
      <p:ext uri="{BB962C8B-B14F-4D97-AF65-F5344CB8AC3E}">
        <p14:creationId xmlns:p14="http://schemas.microsoft.com/office/powerpoint/2010/main" val="910346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0C0DAA-4A80-4834-B890-D7A5D59C6D3D}"/>
              </a:ext>
            </a:extLst>
          </p:cNvPr>
          <p:cNvSpPr>
            <a:spLocks noGrp="1"/>
          </p:cNvSpPr>
          <p:nvPr>
            <p:ph idx="1"/>
          </p:nvPr>
        </p:nvSpPr>
        <p:spPr>
          <a:xfrm>
            <a:off x="838200" y="425669"/>
            <a:ext cx="10515600" cy="5751294"/>
          </a:xfrm>
        </p:spPr>
        <p:txBody>
          <a:bodyPr>
            <a:noAutofit/>
          </a:bodyPr>
          <a:lstStyle/>
          <a:p>
            <a:pPr algn="r"/>
            <a:r>
              <a:rPr lang="ar-IQ" sz="5400" dirty="0"/>
              <a:t>ەم پێشكەوتنە ب ووبە هۆی ئەوەی دەرگای ڕاگەیاندن و رۆژنامەگەری نووسراو باڵوببێت وقۆناغێكی نوێ بێنێتە بەرهەم وەبووە هۆی ئەوەی ژمارەیەكی زۆری رۆژنامە بە تیراژی زۆر باڵوبێتەوە، ئەمەش وای كرد كە هەواڵكان زۆر بە ئاسانی وخێراتر باڵوببنەوە</a:t>
            </a:r>
            <a:endParaRPr lang="en-US" sz="5400" dirty="0"/>
          </a:p>
        </p:txBody>
      </p:sp>
    </p:spTree>
    <p:extLst>
      <p:ext uri="{BB962C8B-B14F-4D97-AF65-F5344CB8AC3E}">
        <p14:creationId xmlns:p14="http://schemas.microsoft.com/office/powerpoint/2010/main" val="3215148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75A758-160B-4825-8B09-1B61DAF38A16}"/>
              </a:ext>
            </a:extLst>
          </p:cNvPr>
          <p:cNvSpPr>
            <a:spLocks noGrp="1"/>
          </p:cNvSpPr>
          <p:nvPr>
            <p:ph idx="1"/>
          </p:nvPr>
        </p:nvSpPr>
        <p:spPr>
          <a:xfrm>
            <a:off x="838200" y="472966"/>
            <a:ext cx="10515600" cy="5703997"/>
          </a:xfrm>
        </p:spPr>
        <p:txBody>
          <a:bodyPr>
            <a:normAutofit lnSpcReduction="10000"/>
          </a:bodyPr>
          <a:lstStyle/>
          <a:p>
            <a:pPr algn="r"/>
            <a:r>
              <a:rPr lang="ar-IQ" sz="4800" dirty="0"/>
              <a:t>ئەوەی جێگەی ئاماژە پێكردنە یەكەم رۆژنام ەی چاپكراو لە ئەڵمانیا بوو ساڵی ) ١50٢ )و یەكەم رۆژنامەی چاپكراویش لە بەریتانیا لەساڵی ) ١6٢٢ )بوو بە ناوی ) االخبار االسبوعیە( ، هەروەها لە ئیتالیا لە ساڵی ) ١566 )و لەهۆڵەندا لە ساڵی ) ١6١6 )لەسوید لەساڵی ) ١6٢4 )لەفەرەنساش لەساڵی )١63١ . )بەاڵم یەكەم ئامێری خێر ای چاپ لە رۆژنامەی )</a:t>
            </a:r>
            <a:r>
              <a:rPr lang="en-US" sz="4800" dirty="0"/>
              <a:t>Times The )</a:t>
            </a:r>
            <a:r>
              <a:rPr lang="ar-IQ" sz="4800" dirty="0"/>
              <a:t>لە لەندەن لەساڵی ) ١8١4 ) بەكارهات. </a:t>
            </a:r>
            <a:endParaRPr lang="en-US" sz="4800" dirty="0"/>
          </a:p>
        </p:txBody>
      </p:sp>
    </p:spTree>
    <p:extLst>
      <p:ext uri="{BB962C8B-B14F-4D97-AF65-F5344CB8AC3E}">
        <p14:creationId xmlns:p14="http://schemas.microsoft.com/office/powerpoint/2010/main" val="4214619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E03170-0135-4CC0-B063-4E605FABB520}"/>
              </a:ext>
            </a:extLst>
          </p:cNvPr>
          <p:cNvSpPr>
            <a:spLocks noGrp="1"/>
          </p:cNvSpPr>
          <p:nvPr>
            <p:ph idx="1"/>
          </p:nvPr>
        </p:nvSpPr>
        <p:spPr>
          <a:xfrm>
            <a:off x="838200" y="488731"/>
            <a:ext cx="10515600" cy="5688232"/>
          </a:xfrm>
        </p:spPr>
        <p:txBody>
          <a:bodyPr>
            <a:normAutofit/>
          </a:bodyPr>
          <a:lstStyle/>
          <a:p>
            <a:r>
              <a:rPr lang="ar-IQ" sz="6600" dirty="0"/>
              <a:t>یەكەم رۆژنامەی چاپكراوی عەرەبی لە میسر بوو بەناوی ) الوقائع المصریە( لە ساڵی ١8٢8 لە الیەن )محەمەد عەلی( یەوە دەردەچوو. </a:t>
            </a:r>
            <a:endParaRPr lang="en-US" sz="6600" dirty="0"/>
          </a:p>
        </p:txBody>
      </p:sp>
    </p:spTree>
    <p:extLst>
      <p:ext uri="{BB962C8B-B14F-4D97-AF65-F5344CB8AC3E}">
        <p14:creationId xmlns:p14="http://schemas.microsoft.com/office/powerpoint/2010/main" val="2323935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F11A84-735A-479D-B622-9F116DF74A42}"/>
              </a:ext>
            </a:extLst>
          </p:cNvPr>
          <p:cNvSpPr>
            <a:spLocks noGrp="1"/>
          </p:cNvSpPr>
          <p:nvPr>
            <p:ph idx="1"/>
          </p:nvPr>
        </p:nvSpPr>
        <p:spPr>
          <a:xfrm>
            <a:off x="838200" y="141890"/>
            <a:ext cx="10515600" cy="6035073"/>
          </a:xfrm>
        </p:spPr>
        <p:txBody>
          <a:bodyPr>
            <a:normAutofit lnSpcReduction="10000"/>
          </a:bodyPr>
          <a:lstStyle/>
          <a:p>
            <a:pPr algn="r"/>
            <a:r>
              <a:rPr lang="ar-IQ" sz="5400" dirty="0"/>
              <a:t>ە كۆتای سەدەی نۆزدەدا زانایان بۆیان روون بوویەوە كە رۆژنامەكان و گۆڤار و باڵوكراوەكان كاریگەری زۆر گەورەیان هەیە لەسەر گۆڕانی كۆمەڵگا ومرۆڤایەتی. بۆیە لەساڵی ١909 زانای ئەمەریكی ) كۆڵ ( دەڵێت چوار هۆكار هەیە كە هێزێكی كاریگەری داوە بە هۆكارەكانی ڕاگەیاندن كە لەپێشدا مرۆڤایەتی لەم جۆرەی بەخۆیەوە نەدیووە. ئەو هۆكارانەش بریتین لە : </a:t>
            </a:r>
            <a:endParaRPr lang="en-US" sz="5400" dirty="0"/>
          </a:p>
        </p:txBody>
      </p:sp>
    </p:spTree>
    <p:extLst>
      <p:ext uri="{BB962C8B-B14F-4D97-AF65-F5344CB8AC3E}">
        <p14:creationId xmlns:p14="http://schemas.microsoft.com/office/powerpoint/2010/main" val="1319640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000801-6DB0-4294-AA8C-54F234CE899C}"/>
              </a:ext>
            </a:extLst>
          </p:cNvPr>
          <p:cNvSpPr>
            <a:spLocks noGrp="1"/>
          </p:cNvSpPr>
          <p:nvPr>
            <p:ph idx="1"/>
          </p:nvPr>
        </p:nvSpPr>
        <p:spPr/>
        <p:txBody>
          <a:bodyPr>
            <a:normAutofit/>
          </a:bodyPr>
          <a:lstStyle/>
          <a:p>
            <a:pPr algn="r"/>
            <a:r>
              <a:rPr lang="ar-IQ" sz="6600" dirty="0"/>
              <a:t>١ -توانستیان لە گوزارشت كردن، واتە توانایان بۆ باڵوكردنەوەی بیرو بۆچوونەكانیان وگشتاندنی لە پانتایەكی فراواندا . </a:t>
            </a:r>
            <a:endParaRPr lang="en-US" sz="6600" dirty="0"/>
          </a:p>
        </p:txBody>
      </p:sp>
    </p:spTree>
    <p:extLst>
      <p:ext uri="{BB962C8B-B14F-4D97-AF65-F5344CB8AC3E}">
        <p14:creationId xmlns:p14="http://schemas.microsoft.com/office/powerpoint/2010/main" val="1595144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975384-6D41-41BE-8309-265106B59C04}"/>
              </a:ext>
            </a:extLst>
          </p:cNvPr>
          <p:cNvSpPr>
            <a:spLocks noGrp="1"/>
          </p:cNvSpPr>
          <p:nvPr>
            <p:ph idx="1"/>
          </p:nvPr>
        </p:nvSpPr>
        <p:spPr/>
        <p:txBody>
          <a:bodyPr>
            <a:normAutofit/>
          </a:bodyPr>
          <a:lstStyle/>
          <a:p>
            <a:r>
              <a:rPr lang="ar-IQ" sz="6000" dirty="0"/>
              <a:t>٢ -مانەوەی بە بەردەوامی لە بیرەوەری مرۆڤدا، واتە سەركەوتووە بەسەر بەربەستەكاندا . </a:t>
            </a:r>
            <a:endParaRPr lang="en-US" sz="6000" dirty="0"/>
          </a:p>
        </p:txBody>
      </p:sp>
    </p:spTree>
    <p:extLst>
      <p:ext uri="{BB962C8B-B14F-4D97-AF65-F5344CB8AC3E}">
        <p14:creationId xmlns:p14="http://schemas.microsoft.com/office/powerpoint/2010/main" val="4041827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E0DD1E-E501-46F2-8284-861FFDBF8BF9}"/>
              </a:ext>
            </a:extLst>
          </p:cNvPr>
          <p:cNvSpPr>
            <a:spLocks noGrp="1"/>
          </p:cNvSpPr>
          <p:nvPr>
            <p:ph idx="1"/>
          </p:nvPr>
        </p:nvSpPr>
        <p:spPr/>
        <p:txBody>
          <a:bodyPr>
            <a:normAutofit/>
          </a:bodyPr>
          <a:lstStyle/>
          <a:p>
            <a:pPr algn="r"/>
            <a:r>
              <a:rPr lang="ar-IQ" sz="6600" dirty="0"/>
              <a:t>3-خێرایی واتە سەركەوتن بەسەر شوێندا . </a:t>
            </a:r>
            <a:endParaRPr lang="en-US" sz="6600" dirty="0"/>
          </a:p>
        </p:txBody>
      </p:sp>
    </p:spTree>
    <p:extLst>
      <p:ext uri="{BB962C8B-B14F-4D97-AF65-F5344CB8AC3E}">
        <p14:creationId xmlns:p14="http://schemas.microsoft.com/office/powerpoint/2010/main" val="2498069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1F9859-0C28-4520-8A85-0E48BCF21F41}"/>
              </a:ext>
            </a:extLst>
          </p:cNvPr>
          <p:cNvSpPr>
            <a:spLocks noGrp="1"/>
          </p:cNvSpPr>
          <p:nvPr>
            <p:ph idx="1"/>
          </p:nvPr>
        </p:nvSpPr>
        <p:spPr/>
        <p:txBody>
          <a:bodyPr>
            <a:normAutofit/>
          </a:bodyPr>
          <a:lstStyle/>
          <a:p>
            <a:r>
              <a:rPr lang="ar-IQ" sz="4800" dirty="0"/>
              <a:t>4 -باڵوبوونەوەی، واتە هەمو و چینەكانی كۆمەڵگا ئەتوانێ بەدەستی بهێنێ . </a:t>
            </a:r>
            <a:endParaRPr lang="en-US" sz="4800" dirty="0"/>
          </a:p>
        </p:txBody>
      </p:sp>
    </p:spTree>
    <p:extLst>
      <p:ext uri="{BB962C8B-B14F-4D97-AF65-F5344CB8AC3E}">
        <p14:creationId xmlns:p14="http://schemas.microsoft.com/office/powerpoint/2010/main" val="1836292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CB6CFD-A398-4AE4-9C1F-95C9CE3A1116}"/>
              </a:ext>
            </a:extLst>
          </p:cNvPr>
          <p:cNvSpPr>
            <a:spLocks noGrp="1"/>
          </p:cNvSpPr>
          <p:nvPr>
            <p:ph idx="1"/>
          </p:nvPr>
        </p:nvSpPr>
        <p:spPr/>
        <p:txBody>
          <a:bodyPr>
            <a:normAutofit/>
          </a:bodyPr>
          <a:lstStyle/>
          <a:p>
            <a:pPr algn="r"/>
            <a:r>
              <a:rPr lang="ar-IQ" sz="6600" dirty="0"/>
              <a:t>4 -راگەیاندن لە قۆناغی سەردەمی نوێ </a:t>
            </a:r>
            <a:endParaRPr lang="en-US" sz="6600" dirty="0"/>
          </a:p>
        </p:txBody>
      </p:sp>
    </p:spTree>
    <p:extLst>
      <p:ext uri="{BB962C8B-B14F-4D97-AF65-F5344CB8AC3E}">
        <p14:creationId xmlns:p14="http://schemas.microsoft.com/office/powerpoint/2010/main" val="2817426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42AA2B-B019-4762-BE30-8629AFCAE5F3}"/>
              </a:ext>
            </a:extLst>
          </p:cNvPr>
          <p:cNvSpPr>
            <a:spLocks noGrp="1"/>
          </p:cNvSpPr>
          <p:nvPr>
            <p:ph idx="1"/>
          </p:nvPr>
        </p:nvSpPr>
        <p:spPr>
          <a:xfrm>
            <a:off x="838200" y="472966"/>
            <a:ext cx="10515600" cy="5703997"/>
          </a:xfrm>
        </p:spPr>
        <p:txBody>
          <a:bodyPr>
            <a:normAutofit/>
          </a:bodyPr>
          <a:lstStyle/>
          <a:p>
            <a:pPr algn="r"/>
            <a:r>
              <a:rPr lang="ar-IQ" sz="4400" dirty="0"/>
              <a:t>１ -ڕاگەیاندن لە قۆناغی پێش نووسیندا </a:t>
            </a:r>
          </a:p>
          <a:p>
            <a:pPr algn="r"/>
            <a:r>
              <a:rPr lang="ar-IQ" sz="4400" dirty="0"/>
              <a:t>２ -قۆناغی ڕاگەیاندنی دوای پەیدابوونی نووسین . </a:t>
            </a:r>
          </a:p>
          <a:p>
            <a:pPr algn="r"/>
            <a:r>
              <a:rPr lang="ar-IQ" sz="4400" dirty="0"/>
              <a:t>３ -سەردەمی دەركەوتنی چاپەمەنی . </a:t>
            </a:r>
          </a:p>
          <a:p>
            <a:pPr algn="r"/>
            <a:r>
              <a:rPr lang="ar-IQ" sz="4400" dirty="0"/>
              <a:t>4-سەردەمی نوێ </a:t>
            </a:r>
          </a:p>
          <a:p>
            <a:pPr algn="r"/>
            <a:r>
              <a:rPr lang="ar-IQ" sz="4400" dirty="0"/>
              <a:t>5-سەردەمی هاوچەرخ. </a:t>
            </a:r>
            <a:endParaRPr lang="en-US" sz="4400" dirty="0"/>
          </a:p>
          <a:p>
            <a:pPr algn="r"/>
            <a:endParaRPr lang="en-US" sz="4400" dirty="0"/>
          </a:p>
        </p:txBody>
      </p:sp>
    </p:spTree>
    <p:extLst>
      <p:ext uri="{BB962C8B-B14F-4D97-AF65-F5344CB8AC3E}">
        <p14:creationId xmlns:p14="http://schemas.microsoft.com/office/powerpoint/2010/main" val="3342008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E430CE-D8B5-4479-9807-13F3523CEE69}"/>
              </a:ext>
            </a:extLst>
          </p:cNvPr>
          <p:cNvSpPr>
            <a:spLocks noGrp="1"/>
          </p:cNvSpPr>
          <p:nvPr>
            <p:ph idx="1"/>
          </p:nvPr>
        </p:nvSpPr>
        <p:spPr>
          <a:xfrm>
            <a:off x="838200" y="204952"/>
            <a:ext cx="10515600" cy="5972011"/>
          </a:xfrm>
        </p:spPr>
        <p:txBody>
          <a:bodyPr>
            <a:normAutofit/>
          </a:bodyPr>
          <a:lstStyle/>
          <a:p>
            <a:pPr algn="r"/>
            <a:r>
              <a:rPr lang="ar-IQ" sz="5400" dirty="0"/>
              <a:t>ئەم قۆناغەدا هاوكاتە لەگەڵ نیوەی دووەمی سەدەی )١9 )و سەرەتای سەدەی)٢0 )تەزووی كارەبا دۆزرایەوە و بوو بەهۆی وەرچەرخانێكی گەورە لە مێژووی مرۆڤایەتیدا . لەمیانەی ئەو كارانەی كە سە ردەمیانە و نوێ بوون لە بوار ڕاگەیاندندا سەرهەڵدانی سینەما و رادیۆ و تەلەفزیون بوو .</a:t>
            </a:r>
            <a:endParaRPr lang="en-US" sz="5400" dirty="0"/>
          </a:p>
        </p:txBody>
      </p:sp>
    </p:spTree>
    <p:extLst>
      <p:ext uri="{BB962C8B-B14F-4D97-AF65-F5344CB8AC3E}">
        <p14:creationId xmlns:p14="http://schemas.microsoft.com/office/powerpoint/2010/main" val="2290906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2A0618-CEDF-4F74-A5A1-3AF6386E5849}"/>
              </a:ext>
            </a:extLst>
          </p:cNvPr>
          <p:cNvSpPr>
            <a:spLocks noGrp="1"/>
          </p:cNvSpPr>
          <p:nvPr>
            <p:ph idx="1"/>
          </p:nvPr>
        </p:nvSpPr>
        <p:spPr>
          <a:xfrm>
            <a:off x="838200" y="709448"/>
            <a:ext cx="10515600" cy="5467515"/>
          </a:xfrm>
        </p:spPr>
        <p:txBody>
          <a:bodyPr>
            <a:normAutofit/>
          </a:bodyPr>
          <a:lstStyle/>
          <a:p>
            <a:pPr algn="r"/>
            <a:r>
              <a:rPr lang="ar-IQ" sz="7200" dirty="0"/>
              <a:t>ە نێوان سااڵنی ١9٢0 – ١9٢١ راد یۆ لە پاریس و ئینگلتەرا و واڵتە یەكگرتووەكانی ئەمەریكا پەیدا بوو . یەكەم هەواڵیش لە </a:t>
            </a:r>
            <a:r>
              <a:rPr lang="en-US" sz="7200" dirty="0"/>
              <a:t>TV </a:t>
            </a:r>
            <a:r>
              <a:rPr lang="ar-IQ" sz="7200" dirty="0"/>
              <a:t>لەساڵی ١949 باڵوبوویەوە . </a:t>
            </a:r>
            <a:endParaRPr lang="en-US" sz="7200" dirty="0"/>
          </a:p>
        </p:txBody>
      </p:sp>
    </p:spTree>
    <p:extLst>
      <p:ext uri="{BB962C8B-B14F-4D97-AF65-F5344CB8AC3E}">
        <p14:creationId xmlns:p14="http://schemas.microsoft.com/office/powerpoint/2010/main" val="2024908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3F91DF-CF11-4C0D-8162-80C1FD9A62C1}"/>
              </a:ext>
            </a:extLst>
          </p:cNvPr>
          <p:cNvSpPr>
            <a:spLocks noGrp="1"/>
          </p:cNvSpPr>
          <p:nvPr>
            <p:ph idx="1"/>
          </p:nvPr>
        </p:nvSpPr>
        <p:spPr>
          <a:xfrm>
            <a:off x="838200" y="425669"/>
            <a:ext cx="10515600" cy="5751294"/>
          </a:xfrm>
        </p:spPr>
        <p:txBody>
          <a:bodyPr>
            <a:normAutofit/>
          </a:bodyPr>
          <a:lstStyle/>
          <a:p>
            <a:pPr algn="r"/>
            <a:r>
              <a:rPr lang="ar-IQ" sz="8000" dirty="0"/>
              <a:t>ەوەی جێگەی بایەخ پێدانە كەوا لەسەدەی نۆزدەدا سێ داهێنان ڕۆڵیان گێرا لە پتەوكردنی توانای ڕاگەیاندن ئەوانیش: </a:t>
            </a:r>
            <a:endParaRPr lang="en-US" sz="8000" dirty="0"/>
          </a:p>
        </p:txBody>
      </p:sp>
    </p:spTree>
    <p:extLst>
      <p:ext uri="{BB962C8B-B14F-4D97-AF65-F5344CB8AC3E}">
        <p14:creationId xmlns:p14="http://schemas.microsoft.com/office/powerpoint/2010/main" val="540820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F78F9C-2ABF-4772-B83B-43ED82CBB740}"/>
              </a:ext>
            </a:extLst>
          </p:cNvPr>
          <p:cNvSpPr>
            <a:spLocks noGrp="1"/>
          </p:cNvSpPr>
          <p:nvPr>
            <p:ph idx="1"/>
          </p:nvPr>
        </p:nvSpPr>
        <p:spPr>
          <a:xfrm>
            <a:off x="838200" y="394138"/>
            <a:ext cx="10515600" cy="5782825"/>
          </a:xfrm>
        </p:spPr>
        <p:txBody>
          <a:bodyPr>
            <a:normAutofit/>
          </a:bodyPr>
          <a:lstStyle/>
          <a:p>
            <a:pPr algn="r"/>
            <a:r>
              <a:rPr lang="ar-IQ" sz="6600" dirty="0"/>
              <a:t>１ -پەرەسەندنی ئامرازەكانی گواستنەوە سەرەكییەكان لە نێوان شارەكان و شارۆچكەكاندا رێیان ئاسان كرد بە لێشاو رۆژنامە بگاتە دەست خ ەڵكانی دانیشتووی دەرەوەی شارە گەورەكان. </a:t>
            </a:r>
            <a:endParaRPr lang="en-US" sz="6600" dirty="0"/>
          </a:p>
        </p:txBody>
      </p:sp>
    </p:spTree>
    <p:extLst>
      <p:ext uri="{BB962C8B-B14F-4D97-AF65-F5344CB8AC3E}">
        <p14:creationId xmlns:p14="http://schemas.microsoft.com/office/powerpoint/2010/main" val="1926351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C08964-5CB4-4C33-A445-2F00B0E2AF6D}"/>
              </a:ext>
            </a:extLst>
          </p:cNvPr>
          <p:cNvSpPr>
            <a:spLocks noGrp="1"/>
          </p:cNvSpPr>
          <p:nvPr>
            <p:ph idx="1"/>
          </p:nvPr>
        </p:nvSpPr>
        <p:spPr>
          <a:xfrm>
            <a:off x="838200" y="394138"/>
            <a:ext cx="10515600" cy="5782825"/>
          </a:xfrm>
        </p:spPr>
        <p:txBody>
          <a:bodyPr>
            <a:normAutofit/>
          </a:bodyPr>
          <a:lstStyle/>
          <a:p>
            <a:pPr algn="r"/>
            <a:r>
              <a:rPr lang="ar-IQ" sz="5400" dirty="0"/>
              <a:t>２ -پەیدابوونی تەلەگراف لەگەڵ سەردەمی سەرهەڵدانی هێڵی ئاسنیندا دیسانەوە رێخۆشكەر بوو لە كۆتای سەدەی نۆزدەهەمدا بەفراوانی رێی پەیوەندی بۆ رێگای دوور ودرێژەكان دابین بكات ورۆژنامەنووس توانی لە رێگەی تەلەگرافەوە باڵوكراوەكا نی باڵوبكاتەوە . </a:t>
            </a:r>
            <a:endParaRPr lang="en-US" sz="5400" dirty="0"/>
          </a:p>
        </p:txBody>
      </p:sp>
    </p:spTree>
    <p:extLst>
      <p:ext uri="{BB962C8B-B14F-4D97-AF65-F5344CB8AC3E}">
        <p14:creationId xmlns:p14="http://schemas.microsoft.com/office/powerpoint/2010/main" val="342264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6C2735-FE6A-4E8B-BA9C-7363D660F106}"/>
              </a:ext>
            </a:extLst>
          </p:cNvPr>
          <p:cNvSpPr>
            <a:spLocks noGrp="1"/>
          </p:cNvSpPr>
          <p:nvPr>
            <p:ph idx="1"/>
          </p:nvPr>
        </p:nvSpPr>
        <p:spPr>
          <a:xfrm>
            <a:off x="838200" y="662152"/>
            <a:ext cx="10515600" cy="5514811"/>
          </a:xfrm>
        </p:spPr>
        <p:txBody>
          <a:bodyPr>
            <a:normAutofit/>
          </a:bodyPr>
          <a:lstStyle/>
          <a:p>
            <a:pPr algn="r"/>
            <a:r>
              <a:rPr lang="ar-IQ" sz="6000" dirty="0"/>
              <a:t>３ -داهێنانی تەلەفۆنی بێ تەل لە الیەن ) ئەلكسەندەر گراهام ( وای لێهات تەلەفۆن جێگەی زۆر لە هێماكانی تەلەگرافی گرتەوە چونكە پەیوەندی راستەوخۆی دروست كرد</a:t>
            </a:r>
            <a:endParaRPr lang="en-US" sz="6000" dirty="0"/>
          </a:p>
        </p:txBody>
      </p:sp>
    </p:spTree>
    <p:extLst>
      <p:ext uri="{BB962C8B-B14F-4D97-AF65-F5344CB8AC3E}">
        <p14:creationId xmlns:p14="http://schemas.microsoft.com/office/powerpoint/2010/main" val="3167320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EF0E48-3DCF-4089-AC1A-CA7E7C558CE9}"/>
              </a:ext>
            </a:extLst>
          </p:cNvPr>
          <p:cNvSpPr>
            <a:spLocks noGrp="1"/>
          </p:cNvSpPr>
          <p:nvPr>
            <p:ph idx="1"/>
          </p:nvPr>
        </p:nvSpPr>
        <p:spPr>
          <a:xfrm>
            <a:off x="838200" y="472966"/>
            <a:ext cx="10515600" cy="5703997"/>
          </a:xfrm>
        </p:spPr>
        <p:txBody>
          <a:bodyPr>
            <a:normAutofit/>
          </a:bodyPr>
          <a:lstStyle/>
          <a:p>
            <a:pPr algn="r"/>
            <a:r>
              <a:rPr lang="ar-IQ" sz="6600" dirty="0"/>
              <a:t>３ -داهێنانی تەلەفۆنی بێ تەل لە الیەن ) ئەلكسەندەر گراهام ( وای لێهات تەلەفۆن جێگەی زۆر لە هێماكانی تەلەگرافی گرتەوە چونكە پەیوەندی راستەوخۆی دروست كرد</a:t>
            </a:r>
            <a:endParaRPr lang="en-US" sz="6600" dirty="0"/>
          </a:p>
        </p:txBody>
      </p:sp>
    </p:spTree>
    <p:extLst>
      <p:ext uri="{BB962C8B-B14F-4D97-AF65-F5344CB8AC3E}">
        <p14:creationId xmlns:p14="http://schemas.microsoft.com/office/powerpoint/2010/main" val="2287191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8D76C0-0A47-441B-8A4F-5C9B5C7411FF}"/>
              </a:ext>
            </a:extLst>
          </p:cNvPr>
          <p:cNvSpPr>
            <a:spLocks noGrp="1"/>
          </p:cNvSpPr>
          <p:nvPr>
            <p:ph idx="1"/>
          </p:nvPr>
        </p:nvSpPr>
        <p:spPr>
          <a:xfrm>
            <a:off x="838200" y="1119352"/>
            <a:ext cx="10515600" cy="5057611"/>
          </a:xfrm>
        </p:spPr>
        <p:txBody>
          <a:bodyPr>
            <a:normAutofit/>
          </a:bodyPr>
          <a:lstStyle/>
          <a:p>
            <a:pPr algn="r"/>
            <a:r>
              <a:rPr lang="ar-IQ" sz="6600" dirty="0"/>
              <a:t>5 -راگەیاند لە سەردەمی قۆناغی هاوچەرخ گرنگترین ئەو بابەتانەی كە كاریگەربوون لەم قۆناغەدا بریتی بوون لە : </a:t>
            </a:r>
            <a:endParaRPr lang="en-US" sz="6600" dirty="0"/>
          </a:p>
        </p:txBody>
      </p:sp>
    </p:spTree>
    <p:extLst>
      <p:ext uri="{BB962C8B-B14F-4D97-AF65-F5344CB8AC3E}">
        <p14:creationId xmlns:p14="http://schemas.microsoft.com/office/powerpoint/2010/main" val="3035996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2A0E49-33A6-4731-B52D-FF41205D2FB0}"/>
              </a:ext>
            </a:extLst>
          </p:cNvPr>
          <p:cNvSpPr>
            <a:spLocks noGrp="1"/>
          </p:cNvSpPr>
          <p:nvPr>
            <p:ph idx="1"/>
          </p:nvPr>
        </p:nvSpPr>
        <p:spPr>
          <a:xfrm>
            <a:off x="838200" y="520262"/>
            <a:ext cx="10515600" cy="5656701"/>
          </a:xfrm>
        </p:spPr>
        <p:txBody>
          <a:bodyPr>
            <a:normAutofit/>
          </a:bodyPr>
          <a:lstStyle/>
          <a:p>
            <a:pPr algn="r"/>
            <a:r>
              <a:rPr lang="ar-IQ" sz="6600" dirty="0"/>
              <a:t>１ -ناردنی مانگی دەستكرد بۆ بۆشایی ئاسمان. </a:t>
            </a:r>
          </a:p>
          <a:p>
            <a:pPr algn="r"/>
            <a:r>
              <a:rPr lang="ar-IQ" sz="6600" dirty="0"/>
              <a:t>２ -سەرهەڵدانی تۆڕی ئینتەرنێت كەوای كرد ناردنی نامە و پەیوەندی كردن بە ئاسانی و بەكاتێكی كەم بە ئەنجام بگات . </a:t>
            </a:r>
            <a:endParaRPr lang="en-US" sz="6600" dirty="0"/>
          </a:p>
          <a:p>
            <a:pPr algn="r"/>
            <a:endParaRPr lang="en-US" sz="6600" dirty="0"/>
          </a:p>
        </p:txBody>
      </p:sp>
    </p:spTree>
    <p:extLst>
      <p:ext uri="{BB962C8B-B14F-4D97-AF65-F5344CB8AC3E}">
        <p14:creationId xmlns:p14="http://schemas.microsoft.com/office/powerpoint/2010/main" val="2601139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8F03E0-FFD0-4B21-A13D-B71C53EAEDE6}"/>
              </a:ext>
            </a:extLst>
          </p:cNvPr>
          <p:cNvSpPr>
            <a:spLocks noGrp="1"/>
          </p:cNvSpPr>
          <p:nvPr>
            <p:ph idx="1"/>
          </p:nvPr>
        </p:nvSpPr>
        <p:spPr>
          <a:xfrm>
            <a:off x="838200" y="299545"/>
            <a:ext cx="10515600" cy="5877418"/>
          </a:xfrm>
        </p:spPr>
        <p:txBody>
          <a:bodyPr>
            <a:normAutofit lnSpcReduction="10000"/>
          </a:bodyPr>
          <a:lstStyle/>
          <a:p>
            <a:pPr algn="r"/>
            <a:r>
              <a:rPr lang="ar-IQ" sz="5400" dirty="0"/>
              <a:t>３ -باڵبوونەوە وسەرهەڵدانی رۆژنامە وگۆڤار وباڵوكراوەی ئەلیكترۆنی بەشێوەیەكی زۆر فراوان.</a:t>
            </a:r>
          </a:p>
          <a:p>
            <a:pPr algn="r"/>
            <a:r>
              <a:rPr lang="ar-IQ" sz="5400" dirty="0"/>
              <a:t>4 -كە می تێچوونەكانیان لە رووی ماددیەوە بە بەراورد لەگەڵ گۆڤار و رۆژنامە چاپكراوەكاندا ئەمەش وایكرد زیاتر گرنگی پێ بدرێت ولە داهاتووشدا گرنگیەكی زیاتری دەبێت . </a:t>
            </a:r>
            <a:endParaRPr lang="en-US" sz="5400" dirty="0"/>
          </a:p>
          <a:p>
            <a:pPr algn="r"/>
            <a:endParaRPr lang="en-US" sz="7200" dirty="0"/>
          </a:p>
        </p:txBody>
      </p:sp>
    </p:spTree>
    <p:extLst>
      <p:ext uri="{BB962C8B-B14F-4D97-AF65-F5344CB8AC3E}">
        <p14:creationId xmlns:p14="http://schemas.microsoft.com/office/powerpoint/2010/main" val="2885596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42E620-233C-4D92-97CA-46E63F326243}"/>
              </a:ext>
            </a:extLst>
          </p:cNvPr>
          <p:cNvSpPr>
            <a:spLocks noGrp="1"/>
          </p:cNvSpPr>
          <p:nvPr>
            <p:ph idx="1"/>
          </p:nvPr>
        </p:nvSpPr>
        <p:spPr>
          <a:xfrm>
            <a:off x="838200" y="536028"/>
            <a:ext cx="10515600" cy="5640935"/>
          </a:xfrm>
        </p:spPr>
        <p:txBody>
          <a:bodyPr>
            <a:normAutofit lnSpcReduction="10000"/>
          </a:bodyPr>
          <a:lstStyle/>
          <a:p>
            <a:pPr algn="r"/>
            <a:r>
              <a:rPr lang="ar-IQ" sz="5400" dirty="0"/>
              <a:t>١ -ڕاگەیاندن لە قۆناغی پێش نووسیندا ڕاگەیاندن</a:t>
            </a:r>
            <a:endParaRPr lang="en-US" sz="5400" dirty="0"/>
          </a:p>
          <a:p>
            <a:pPr algn="r"/>
            <a:r>
              <a:rPr lang="ar-IQ" sz="5400" dirty="0"/>
              <a:t> پێش پەیدابوون و سەرهەڵدانی نووسین بە جۆرێك لە جۆرەكان پراكتیزە كراوە، بەواتایەكی دیكە نەبوونی نووسین رێگر نەبوە لە ئەنجامدانی كاری راگەیاندن و پەیوەندیكردندا لەنێوان مرۆڤەكانی ئەو سەردەمەدا . </a:t>
            </a:r>
            <a:endParaRPr lang="en-US" sz="5400" dirty="0"/>
          </a:p>
        </p:txBody>
      </p:sp>
    </p:spTree>
    <p:extLst>
      <p:ext uri="{BB962C8B-B14F-4D97-AF65-F5344CB8AC3E}">
        <p14:creationId xmlns:p14="http://schemas.microsoft.com/office/powerpoint/2010/main" val="1394567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4B8A37-6DC1-48A5-9CDE-06910E641A8E}"/>
              </a:ext>
            </a:extLst>
          </p:cNvPr>
          <p:cNvSpPr>
            <a:spLocks noGrp="1"/>
          </p:cNvSpPr>
          <p:nvPr>
            <p:ph idx="1"/>
          </p:nvPr>
        </p:nvSpPr>
        <p:spPr>
          <a:xfrm>
            <a:off x="838200" y="536028"/>
            <a:ext cx="10515600" cy="5640935"/>
          </a:xfrm>
        </p:spPr>
        <p:txBody>
          <a:bodyPr>
            <a:normAutofit/>
          </a:bodyPr>
          <a:lstStyle/>
          <a:p>
            <a:pPr algn="r"/>
            <a:r>
              <a:rPr lang="ar-IQ" sz="5400" dirty="0"/>
              <a:t>ئەو هۆكارانەی وای كرد كە ڕاگەیاندن پێش بكەوێت بە شێوازێكی گشتی بریتی بوو لە: یەكەم: شۆڕشێكی فیكری یە كە مەوداكەی لە خودی ئاسۆی بیركردنەوەكانی هاواڵتی خۆیدا بینیەوە . دووەم: شۆرشێكی ماددی كە وایكرد بوارە ماددیەكانیش پێشكەوێت و هەروەها وەك الیەنێكی بابەتیانە كاریگەری هەبێت. </a:t>
            </a:r>
            <a:endParaRPr lang="en-US" sz="5400" dirty="0"/>
          </a:p>
        </p:txBody>
      </p:sp>
    </p:spTree>
    <p:extLst>
      <p:ext uri="{BB962C8B-B14F-4D97-AF65-F5344CB8AC3E}">
        <p14:creationId xmlns:p14="http://schemas.microsoft.com/office/powerpoint/2010/main" val="2610615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AFD084-C08B-4E73-909B-1B00310713DD}"/>
              </a:ext>
            </a:extLst>
          </p:cNvPr>
          <p:cNvSpPr>
            <a:spLocks noGrp="1"/>
          </p:cNvSpPr>
          <p:nvPr>
            <p:ph idx="1"/>
          </p:nvPr>
        </p:nvSpPr>
        <p:spPr>
          <a:xfrm>
            <a:off x="838200" y="772510"/>
            <a:ext cx="10515600" cy="5404453"/>
          </a:xfrm>
        </p:spPr>
        <p:txBody>
          <a:bodyPr>
            <a:normAutofit/>
          </a:bodyPr>
          <a:lstStyle/>
          <a:p>
            <a:pPr algn="r"/>
            <a:r>
              <a:rPr lang="ar-IQ" sz="4400" dirty="0"/>
              <a:t>سەبارەت بە مێژووی توێژینەوە لە سەر كاریگەرییەكانی ڕاگەیاندن، سێ قۆناغی بەخۆیەوە بینی: قۆناغی یەكەم: لە كۆتاییەكانی سەدەی ) ١9 )هەم دەستی پێكرد تا كۆتایی سیەكانی سەدەی ) ٢0 )هەم. سەدەی پێشوو ئاماژە بە دەزگاكانی ڕاگەیاندن دەكرا لە ئەوروپا و ئەمریكای باكور بۆ دروستكردنی ڕای گشتی و گۆرینی داب و نەریتەكانی ژیان و بەقاڵبكردنی هەڵسوكەوت بە شێوەیەكی چاالك و رێكخراو . </a:t>
            </a:r>
            <a:endParaRPr lang="en-US" sz="4400" dirty="0"/>
          </a:p>
        </p:txBody>
      </p:sp>
    </p:spTree>
    <p:extLst>
      <p:ext uri="{BB962C8B-B14F-4D97-AF65-F5344CB8AC3E}">
        <p14:creationId xmlns:p14="http://schemas.microsoft.com/office/powerpoint/2010/main" val="1271883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01D3AA-48DA-4C69-A063-FDAA0A346C1E}"/>
              </a:ext>
            </a:extLst>
          </p:cNvPr>
          <p:cNvSpPr>
            <a:spLocks noGrp="1"/>
          </p:cNvSpPr>
          <p:nvPr>
            <p:ph idx="1"/>
          </p:nvPr>
        </p:nvSpPr>
        <p:spPr>
          <a:xfrm>
            <a:off x="838200" y="567559"/>
            <a:ext cx="10515600" cy="5609404"/>
          </a:xfrm>
        </p:spPr>
        <p:txBody>
          <a:bodyPr>
            <a:normAutofit lnSpcReduction="10000"/>
          </a:bodyPr>
          <a:lstStyle/>
          <a:p>
            <a:pPr algn="r"/>
            <a:r>
              <a:rPr lang="ar-IQ" sz="5400" dirty="0"/>
              <a:t>ۆناغی دووەم: لە چلەكانی سەدەی )٢0 )هەم دەستی پێ كرد تا سەرەتاكانی شەستەكان ئەم قۆناغەش دروست بوو لەكاتی گەشەكردنی لێكۆڵینەوە سەبارەت بە پەیوەندییە جەماوەرییەكان لە وواڵتە یەكگرتووەكانی ئەمەریكا، گرینگترین ئەو دراسەتانەی الزارسفیلد لەساڵی ١944 و بیرلسیون لەساڵی ١954 دا </a:t>
            </a:r>
            <a:endParaRPr lang="en-US" sz="5400" dirty="0"/>
          </a:p>
        </p:txBody>
      </p:sp>
    </p:spTree>
    <p:extLst>
      <p:ext uri="{BB962C8B-B14F-4D97-AF65-F5344CB8AC3E}">
        <p14:creationId xmlns:p14="http://schemas.microsoft.com/office/powerpoint/2010/main" val="3912108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8B17FB-7A5E-430F-A175-267C30AF84BC}"/>
              </a:ext>
            </a:extLst>
          </p:cNvPr>
          <p:cNvSpPr>
            <a:spLocks noGrp="1"/>
          </p:cNvSpPr>
          <p:nvPr>
            <p:ph idx="1"/>
          </p:nvPr>
        </p:nvSpPr>
        <p:spPr>
          <a:xfrm>
            <a:off x="838200" y="504497"/>
            <a:ext cx="10515600" cy="5672466"/>
          </a:xfrm>
        </p:spPr>
        <p:txBody>
          <a:bodyPr>
            <a:normAutofit lnSpcReduction="10000"/>
          </a:bodyPr>
          <a:lstStyle/>
          <a:p>
            <a:pPr algn="r"/>
            <a:r>
              <a:rPr lang="ar-IQ" sz="5400" dirty="0"/>
              <a:t>قۆناغی سێ یەم: لەشەستەكانی سەدەی رابردوو دروست بوو تاوەكو ئێستا قۆناغێكە بەردەوام تیایدا هزری نوێ و بەڵگەی تازە كۆدەبێتەوە لەسەر كاریگەری پەیوەندییە جەماوەرییەكان و 5 بەتایبەتیش </a:t>
            </a:r>
            <a:r>
              <a:rPr lang="en-US" sz="5400" dirty="0"/>
              <a:t>TV </a:t>
            </a:r>
            <a:r>
              <a:rPr lang="ar-IQ" sz="5400" dirty="0"/>
              <a:t>و چاپەمەنییەكان. گرنگترین دراسەتەكانی كی (</a:t>
            </a:r>
            <a:r>
              <a:rPr lang="en-US" sz="5400" dirty="0"/>
              <a:t>Key (</a:t>
            </a:r>
            <a:r>
              <a:rPr lang="ar-IQ" sz="5400" dirty="0"/>
              <a:t>لەساڵی ١96١ و هلوران لە ساڵی ١964 دا . </a:t>
            </a:r>
            <a:endParaRPr lang="en-US" sz="5400" dirty="0"/>
          </a:p>
        </p:txBody>
      </p:sp>
    </p:spTree>
    <p:extLst>
      <p:ext uri="{BB962C8B-B14F-4D97-AF65-F5344CB8AC3E}">
        <p14:creationId xmlns:p14="http://schemas.microsoft.com/office/powerpoint/2010/main" val="542953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861ED0-87E8-465E-97CE-6A8BF51F1BBF}"/>
              </a:ext>
            </a:extLst>
          </p:cNvPr>
          <p:cNvSpPr>
            <a:spLocks noGrp="1"/>
          </p:cNvSpPr>
          <p:nvPr>
            <p:ph idx="1"/>
          </p:nvPr>
        </p:nvSpPr>
        <p:spPr>
          <a:xfrm>
            <a:off x="838200" y="520262"/>
            <a:ext cx="10515600" cy="5656701"/>
          </a:xfrm>
        </p:spPr>
        <p:txBody>
          <a:bodyPr>
            <a:normAutofit lnSpcReduction="10000"/>
          </a:bodyPr>
          <a:lstStyle/>
          <a:p>
            <a:pPr algn="r"/>
            <a:r>
              <a:rPr lang="ar-IQ" sz="5400" dirty="0"/>
              <a:t>مرۆڤەكانی ئەو قۆناغە بەهۆی ئیشارەت و ئاماژە و جوڵەی لەش وپاشان قسە و گفتوگۆ و پەیوەندیان لەگەڵ یەكتری دا هەبووە وپەیوەندیان بەیەكەوە كردووە . ئەم قۆناغەش بە بیرو بۆچونی شارەزایان س ەردەمێكی زۆری پێچووە وڕەگ وریشەیەكی كۆن و قووڵی هەیە بۆیە مەزەندەی دەكەن بە پێنج هەزار ساڵ . </a:t>
            </a:r>
            <a:endParaRPr lang="en-US" sz="5400" dirty="0"/>
          </a:p>
        </p:txBody>
      </p:sp>
    </p:spTree>
    <p:extLst>
      <p:ext uri="{BB962C8B-B14F-4D97-AF65-F5344CB8AC3E}">
        <p14:creationId xmlns:p14="http://schemas.microsoft.com/office/powerpoint/2010/main" val="427217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675101-4C01-47B2-97B7-1D3F4ED9F825}"/>
              </a:ext>
            </a:extLst>
          </p:cNvPr>
          <p:cNvSpPr>
            <a:spLocks noGrp="1"/>
          </p:cNvSpPr>
          <p:nvPr>
            <p:ph idx="1"/>
          </p:nvPr>
        </p:nvSpPr>
        <p:spPr>
          <a:xfrm>
            <a:off x="838200" y="709448"/>
            <a:ext cx="10515600" cy="5467515"/>
          </a:xfrm>
        </p:spPr>
        <p:txBody>
          <a:bodyPr>
            <a:noAutofit/>
          </a:bodyPr>
          <a:lstStyle/>
          <a:p>
            <a:pPr algn="r"/>
            <a:r>
              <a:rPr lang="ar-IQ" sz="6600" dirty="0"/>
              <a:t>مرۆڤ هەر لەسەرەتاوە بۆ گواستنەوەی پەیامێك یان ئاشكراكردنی رووداوێك پەنای بردۆتە بەر ئاگار و دوكەڵ وتیشك وتیشكدانەوە، هەروەها پەنای بردۆتە بەر دەنگ و دەهۆڵ لێدان. </a:t>
            </a:r>
            <a:endParaRPr lang="en-US" sz="6600" dirty="0"/>
          </a:p>
        </p:txBody>
      </p:sp>
    </p:spTree>
    <p:extLst>
      <p:ext uri="{BB962C8B-B14F-4D97-AF65-F5344CB8AC3E}">
        <p14:creationId xmlns:p14="http://schemas.microsoft.com/office/powerpoint/2010/main" val="1174595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3DF970-3F30-4A0F-9B12-CCEB1E44C359}"/>
              </a:ext>
            </a:extLst>
          </p:cNvPr>
          <p:cNvSpPr>
            <a:spLocks noGrp="1"/>
          </p:cNvSpPr>
          <p:nvPr>
            <p:ph idx="1"/>
          </p:nvPr>
        </p:nvSpPr>
        <p:spPr>
          <a:xfrm>
            <a:off x="838200" y="677917"/>
            <a:ext cx="10515600" cy="5499046"/>
          </a:xfrm>
        </p:spPr>
        <p:txBody>
          <a:bodyPr>
            <a:normAutofit/>
          </a:bodyPr>
          <a:lstStyle/>
          <a:p>
            <a:pPr algn="r"/>
            <a:r>
              <a:rPr lang="ar-IQ" sz="4800" dirty="0"/>
              <a:t>٢ -قۆناغی ڕاگەیاندنی دوای پەیدابوونی نووسین. </a:t>
            </a:r>
            <a:endParaRPr lang="en-US" sz="4800" dirty="0"/>
          </a:p>
          <a:p>
            <a:pPr algn="r"/>
            <a:r>
              <a:rPr lang="ar-IQ" sz="4800" dirty="0"/>
              <a:t>پەیدابوون و سەرهەڵدانی نووسین قۆناغێكی نوێ بوو لە مێژووی ڕاگەیاندن ، مرۆڤەكان بۆ ئەوەی بیروڕاكانیان بگەیەنن بەالیەنی بەرامبەریان نووسینیان بەكاردەهێنا و ئەمەش كاریگەری و گرنگییەكی تایبەتی خۆی هەبوو لەسەر كۆمەڵگ ای مرۆڤایەتی . </a:t>
            </a:r>
            <a:endParaRPr lang="en-US" sz="4800" dirty="0"/>
          </a:p>
        </p:txBody>
      </p:sp>
    </p:spTree>
    <p:extLst>
      <p:ext uri="{BB962C8B-B14F-4D97-AF65-F5344CB8AC3E}">
        <p14:creationId xmlns:p14="http://schemas.microsoft.com/office/powerpoint/2010/main" val="2162268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F75764-9063-4F0C-88B1-74739247C5E8}"/>
              </a:ext>
            </a:extLst>
          </p:cNvPr>
          <p:cNvSpPr>
            <a:spLocks noGrp="1"/>
          </p:cNvSpPr>
          <p:nvPr>
            <p:ph idx="1"/>
          </p:nvPr>
        </p:nvSpPr>
        <p:spPr>
          <a:xfrm>
            <a:off x="838200" y="299545"/>
            <a:ext cx="10515600" cy="5877418"/>
          </a:xfrm>
        </p:spPr>
        <p:txBody>
          <a:bodyPr>
            <a:normAutofit/>
          </a:bodyPr>
          <a:lstStyle/>
          <a:p>
            <a:pPr algn="r"/>
            <a:r>
              <a:rPr lang="ar-IQ" sz="5400" dirty="0"/>
              <a:t>یەكەمین جۆری نووسین لەالیەن سۆمەریەكانەوە سەری هەڵدا پێش ) 5500 )ساڵ بۆ یەكەم جار زمانی مسماریان بۆ نووسین بەكارهێنا. پاشان بابلیەكانیش ساڵی ) ١7٢0 )پ.ز بەكاریان هێنا . شارستانیەتێكی دیكە لەسەر رووباری نیل ) 3500 )پ.ز ئەوانیش بایەخیان بە نووسیندا . </a:t>
            </a:r>
            <a:endParaRPr lang="en-US" sz="5400" dirty="0"/>
          </a:p>
        </p:txBody>
      </p:sp>
    </p:spTree>
    <p:extLst>
      <p:ext uri="{BB962C8B-B14F-4D97-AF65-F5344CB8AC3E}">
        <p14:creationId xmlns:p14="http://schemas.microsoft.com/office/powerpoint/2010/main" val="3492936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59B7B1-EF92-4F25-845F-6867BA048C1A}"/>
              </a:ext>
            </a:extLst>
          </p:cNvPr>
          <p:cNvSpPr>
            <a:spLocks noGrp="1"/>
          </p:cNvSpPr>
          <p:nvPr>
            <p:ph idx="1"/>
          </p:nvPr>
        </p:nvSpPr>
        <p:spPr>
          <a:xfrm>
            <a:off x="838200" y="457200"/>
            <a:ext cx="10515600" cy="5719763"/>
          </a:xfrm>
        </p:spPr>
        <p:txBody>
          <a:bodyPr>
            <a:normAutofit/>
          </a:bodyPr>
          <a:lstStyle/>
          <a:p>
            <a:pPr algn="r"/>
            <a:r>
              <a:rPr lang="ar-IQ" sz="4800" dirty="0"/>
              <a:t>لەسەردەمی رۆمانیەكان دووهەزار ساڵ پێش زاین كار و هەواڵەكانی ئیمپراتۆر دەنوسرایەوە و هەڵدەواسران وەك رۆژنامە سەیردەكران و پێشیدەگوترا (</a:t>
            </a:r>
            <a:r>
              <a:rPr lang="en-US" sz="4800" dirty="0" err="1"/>
              <a:t>Diurna</a:t>
            </a:r>
            <a:r>
              <a:rPr lang="en-US" sz="4800" dirty="0"/>
              <a:t> Acta (</a:t>
            </a:r>
            <a:r>
              <a:rPr lang="ar-IQ" sz="4800" dirty="0"/>
              <a:t>ئەكتە دیورنە ) الحوادث الیومیە( هەواڵی ڕۆژانە، بۆ زیاتر ئاگاداربوون لە تەواوی رووداوەكانی ناو ئیمپر اتۆریەت . </a:t>
            </a:r>
            <a:endParaRPr lang="en-US" sz="4800" dirty="0"/>
          </a:p>
        </p:txBody>
      </p:sp>
    </p:spTree>
    <p:extLst>
      <p:ext uri="{BB962C8B-B14F-4D97-AF65-F5344CB8AC3E}">
        <p14:creationId xmlns:p14="http://schemas.microsoft.com/office/powerpoint/2010/main" val="1025930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3EAC7-2168-4F3E-8F91-94BCF287D714}"/>
              </a:ext>
            </a:extLst>
          </p:cNvPr>
          <p:cNvSpPr>
            <a:spLocks noGrp="1"/>
          </p:cNvSpPr>
          <p:nvPr>
            <p:ph idx="1"/>
          </p:nvPr>
        </p:nvSpPr>
        <p:spPr>
          <a:xfrm>
            <a:off x="838200" y="378372"/>
            <a:ext cx="10515600" cy="5798591"/>
          </a:xfrm>
        </p:spPr>
        <p:txBody>
          <a:bodyPr>
            <a:normAutofit/>
          </a:bodyPr>
          <a:lstStyle/>
          <a:p>
            <a:pPr algn="r"/>
            <a:r>
              <a:rPr lang="ar-IQ" sz="5400" dirty="0"/>
              <a:t>یەكەم رۆژنامە لەالیەن چینیەكانەوە بۆ یەكەم جار دەرچوو لەسەردەمی دەسەاڵتی تانگ ) </a:t>
            </a:r>
            <a:r>
              <a:rPr lang="en-US" sz="5400" dirty="0"/>
              <a:t>Tang ) </a:t>
            </a:r>
            <a:r>
              <a:rPr lang="ar-IQ" sz="5400" dirty="0"/>
              <a:t>لەساڵی ) 9١١ )پ.ز بەناوی ) كین بان( بوو وئێستاش رۆژنامەی فەرمی وواڵتی چینە رۆژانە سێ جار بەسێ ڕەنگی جیاواز دەردەچێت، بەیانیان بەڕەنگی زەرد، نیوەرۆ بەڕەنگی سپی، ئێواران بەڕەنگی سوور. </a:t>
            </a:r>
            <a:endParaRPr lang="en-US" sz="5400" dirty="0"/>
          </a:p>
        </p:txBody>
      </p:sp>
    </p:spTree>
    <p:extLst>
      <p:ext uri="{BB962C8B-B14F-4D97-AF65-F5344CB8AC3E}">
        <p14:creationId xmlns:p14="http://schemas.microsoft.com/office/powerpoint/2010/main" val="2372978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1105</Words>
  <Application>Microsoft Office PowerPoint</Application>
  <PresentationFormat>Widescreen</PresentationFormat>
  <Paragraphs>41</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قۆناغەكانی ڕاگەیاندن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قۆناغەكانی ڕاگەیاندن </dc:title>
  <dc:creator>Dr.Kawa</dc:creator>
  <cp:lastModifiedBy>Dr.Kawa</cp:lastModifiedBy>
  <cp:revision>35</cp:revision>
  <dcterms:created xsi:type="dcterms:W3CDTF">2021-10-02T10:54:13Z</dcterms:created>
  <dcterms:modified xsi:type="dcterms:W3CDTF">2021-10-03T15:59:34Z</dcterms:modified>
</cp:coreProperties>
</file>