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82" r:id="rId13"/>
    <p:sldId id="267" r:id="rId14"/>
    <p:sldId id="268" r:id="rId15"/>
    <p:sldId id="269" r:id="rId16"/>
    <p:sldId id="270" r:id="rId17"/>
    <p:sldId id="283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9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B8BF3-0B64-402E-8233-BF5E2A917B5F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ABD80-2DFB-43FB-B1F5-6740FD058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695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B8BF3-0B64-402E-8233-BF5E2A917B5F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ABD80-2DFB-43FB-B1F5-6740FD058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687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B8BF3-0B64-402E-8233-BF5E2A917B5F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ABD80-2DFB-43FB-B1F5-6740FD0585FE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759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B8BF3-0B64-402E-8233-BF5E2A917B5F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ABD80-2DFB-43FB-B1F5-6740FD058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0809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B8BF3-0B64-402E-8233-BF5E2A917B5F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ABD80-2DFB-43FB-B1F5-6740FD0585FE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923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B8BF3-0B64-402E-8233-BF5E2A917B5F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ABD80-2DFB-43FB-B1F5-6740FD058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3473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B8BF3-0B64-402E-8233-BF5E2A917B5F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ABD80-2DFB-43FB-B1F5-6740FD058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8022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B8BF3-0B64-402E-8233-BF5E2A917B5F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ABD80-2DFB-43FB-B1F5-6740FD058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620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B8BF3-0B64-402E-8233-BF5E2A917B5F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ABD80-2DFB-43FB-B1F5-6740FD058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95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B8BF3-0B64-402E-8233-BF5E2A917B5F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ABD80-2DFB-43FB-B1F5-6740FD058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221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B8BF3-0B64-402E-8233-BF5E2A917B5F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ABD80-2DFB-43FB-B1F5-6740FD058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651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B8BF3-0B64-402E-8233-BF5E2A917B5F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ABD80-2DFB-43FB-B1F5-6740FD058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989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B8BF3-0B64-402E-8233-BF5E2A917B5F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ABD80-2DFB-43FB-B1F5-6740FD058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553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B8BF3-0B64-402E-8233-BF5E2A917B5F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ABD80-2DFB-43FB-B1F5-6740FD058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197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B8BF3-0B64-402E-8233-BF5E2A917B5F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ABD80-2DFB-43FB-B1F5-6740FD058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30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B8BF3-0B64-402E-8233-BF5E2A917B5F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ABD80-2DFB-43FB-B1F5-6740FD058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76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B8BF3-0B64-402E-8233-BF5E2A917B5F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10ABD80-2DFB-43FB-B1F5-6740FD058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810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9AB8444-73C5-4F82-8094-E6D6ACDAE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9507190" cy="1320800"/>
          </a:xfrm>
        </p:spPr>
        <p:txBody>
          <a:bodyPr/>
          <a:lstStyle/>
          <a:p>
            <a:r>
              <a:rPr lang="ar-IQ" dirty="0"/>
              <a:t>راگەیاندن و چەمكە نزیكەكان لێی )وێكچووەكان( 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AD15764-2A61-4C9A-9A91-FE863B75C2C6}"/>
              </a:ext>
            </a:extLst>
          </p:cNvPr>
          <p:cNvSpPr txBox="1"/>
          <p:nvPr/>
        </p:nvSpPr>
        <p:spPr>
          <a:xfrm>
            <a:off x="1008993" y="3136315"/>
            <a:ext cx="8180727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IQ" sz="4000" dirty="0"/>
              <a:t>ڕ اگەیاندن و پەیوەندیكردن ) الاعلام والاتصال</a:t>
            </a:r>
          </a:p>
          <a:p>
            <a:pPr algn="r"/>
            <a:r>
              <a:rPr lang="ar-IQ" sz="4000" dirty="0"/>
              <a:t> ( - ڕ اگەیاندن، پروپاگەندە، ڕ یكلام ) االاعالم، الدعایە، الاعلان(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6525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795A3B2-B9E6-4BE4-8D8C-2501A12FEFCB}"/>
              </a:ext>
            </a:extLst>
          </p:cNvPr>
          <p:cNvSpPr txBox="1"/>
          <p:nvPr/>
        </p:nvSpPr>
        <p:spPr>
          <a:xfrm>
            <a:off x="1982513" y="612844"/>
            <a:ext cx="6109138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IQ" sz="3600" dirty="0"/>
              <a:t>هەروەها پەیوەندیكردن پێناسە دەكرێت بەوەی كە : " كردارێكی كۆمەاڵیەتی ی ە كە لەمیانەیەوە زانیاری و بیر بۆچوون و ئاماژەكان دەگۆردرێتەوە لەنێوان تاكەكان یاخود كۆمەڵەكان لەناو كۆمەڵگادا، لەنێوان ڕ ۆشنبیر ی یە جیاوازەكاندا بەمەبەستی ئامانجێكی دیاریكراو.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6114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1D576-BD73-43F9-9C6C-D29F25D4F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/>
              <a:t>وشەی ڕ اگەیاندن لە ئەساسدا واتای )هەواڵەكان و پێشكەشكردنی زانیاریەكان(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924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B833E11-968A-4F94-BECB-F711862FE526}"/>
              </a:ext>
            </a:extLst>
          </p:cNvPr>
          <p:cNvSpPr txBox="1"/>
          <p:nvPr/>
        </p:nvSpPr>
        <p:spPr>
          <a:xfrm>
            <a:off x="2077107" y="227608"/>
            <a:ext cx="6109138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IQ" sz="2800" dirty="0"/>
              <a:t>بەمەش دەتوانین بگەین بەوەی كەوا ڕ اگەیاندن ئەو پێشكەشكردنی بیر بۆچوون و ڕ ا و ئاڕاستە جیاوازەكانە لەگەڵ الیەنی زانیاری و ڕ و و نكردنەوەكان بەو پێیەی كەوا دەرئەنجامەكان چاوەروانكراو بێت و پێش وەخت هێڵی بۆ كێشراوە بۆ ئەوەی كەوا جەماوە ر داهاتووی نامە ڕ اگەیاندنیەكە بزانن و تێیبگەن، هەموو ڕ استیەكان هەروەها هەموو الیەن ە كانی، بۆئەوەی لە توانایاندا بێت بیر وب ۆچوون پێك بهێنن كە گریمانەی ئەوە بكرێت كەوا دروستە كەوا بەپێی ئەو بجوڵێنەوە و هەڵسوكوت بكەن لە پێناو بەدەستهێنانی پێشكەوتن و گەشەسەندن و چاكە بۆ خۆیان و ئەو كۆمەڵگایەی كە تێیدا دەژین.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18274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68F46D5-B7C2-40E1-96DB-758F079713CF}"/>
              </a:ext>
            </a:extLst>
          </p:cNvPr>
          <p:cNvSpPr txBox="1"/>
          <p:nvPr/>
        </p:nvSpPr>
        <p:spPr>
          <a:xfrm>
            <a:off x="1572610" y="734310"/>
            <a:ext cx="6109138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IQ" sz="2800" dirty="0"/>
              <a:t>بەاڵم وشەی پەیوەندیكردن )</a:t>
            </a:r>
            <a:r>
              <a:rPr lang="en-US" sz="2800" dirty="0"/>
              <a:t>Communication )</a:t>
            </a:r>
            <a:r>
              <a:rPr lang="ar-IQ" sz="2800" dirty="0"/>
              <a:t>لە خودی خۆیدا واتای " گواستنەوەی زانیاری ی ەكان لە پێناو باڵوكردنەوە و باڵوبونەوەی لە ڕ ێگەی بەشداریكردن" و وشەیەكە وەگیراوە لە ووشەی </a:t>
            </a:r>
            <a:r>
              <a:rPr lang="en-US" sz="2800" dirty="0"/>
              <a:t>Communis </a:t>
            </a:r>
            <a:r>
              <a:rPr lang="ar-IQ" sz="2800" dirty="0"/>
              <a:t>واتا هاوبەش، بەمەش واتای بوونی نامەیەكی هاوبەش، هەروەها بەواتای بەكارهێنانی زمان ) اللغە( یان ئاماژە بێ دەنگەكان بۆ گەیاندنی زانیارییەكان وبالكردنەوەی لە پێناو بونیاتنانی كارلێكردنی كۆمەاڵیەتی )</a:t>
            </a:r>
            <a:r>
              <a:rPr lang="en-US" sz="2800" dirty="0"/>
              <a:t>Interaction Social </a:t>
            </a:r>
          </a:p>
        </p:txBody>
      </p:sp>
    </p:spTree>
    <p:extLst>
      <p:ext uri="{BB962C8B-B14F-4D97-AF65-F5344CB8AC3E}">
        <p14:creationId xmlns:p14="http://schemas.microsoft.com/office/powerpoint/2010/main" val="1497096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A382FE7-AD40-4421-93E6-C2112AFC6B06}"/>
              </a:ext>
            </a:extLst>
          </p:cNvPr>
          <p:cNvSpPr txBox="1"/>
          <p:nvPr/>
        </p:nvSpPr>
        <p:spPr>
          <a:xfrm>
            <a:off x="1383426" y="992236"/>
            <a:ext cx="6109138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IQ" sz="2400" dirty="0"/>
              <a:t>راگەیاندن بەشێكە لە پەیوەندیكردن، كەواتە پەیوەندی كردن فراوانتر و گشتگیرترە، بۆیە دەتوانرێ پێناسەی ڕ اگەیاندن بكرێت بەوەی كە ئەو كردارە ڕ اگەیاندراوەیە كە دەست پێدەكات بە مەعریفەی هەواڵی ڕ ۆژنامەوانی بەو زانیاریی انەی كەوا گرنگن، واتە ئەو زانیاری ی انەی كەوا شایستەی باڵوكردنەوە و گواستنەوەن، پاشان قۆناغەكانی دەست پێدەكات بە كۆكردنەوەی زانیارییەكان لە سەرچاوەكانیان، پاشان كاركردن لەگەڵیدا و تۆماکردن و نووسینەوەی ، ئینجا باڵوكردنەوە و ناردنی لە ڕ ێگەی ڕ ۆژنامەیەكەوە یاخود ئاژانسێكەوە یان ئێستگەیەكەوە یاخود كەناڵێكی تەلەفزیۆنەوە بۆ الیەنی پەیوەست کە گرنگیی پێدەدات 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95048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A56F176-4CFA-4B1A-99B9-48165BA5986A}"/>
              </a:ext>
            </a:extLst>
          </p:cNvPr>
          <p:cNvSpPr txBox="1"/>
          <p:nvPr/>
        </p:nvSpPr>
        <p:spPr>
          <a:xfrm>
            <a:off x="1872155" y="412218"/>
            <a:ext cx="6109138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IQ" sz="3600" dirty="0"/>
              <a:t>لەوانەیە ڕ اگەیاندن هەبێت بەبێ بوونی پەیوەندیكردن، بەاڵم ناكرێت كەوا پەیوەندیكردن بوونی هەبێت بەبێ ڕ اگەیاندن، ئەم ە تێڕوانینی ئەوروپی ی ەكانە، بەاڵم ئەمەریكییەكان بەپێی ڕ وانگەی نووسەران ) لورینت، بیرینت، بیسیرڵ ( ڕ اگەیاندن پەیوەندیكردن لەناخیدایە بۆیە فراوانترە.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95411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8F02230-1EFC-47B6-AF25-7784AC1BA52B}"/>
              </a:ext>
            </a:extLst>
          </p:cNvPr>
          <p:cNvSpPr txBox="1"/>
          <p:nvPr/>
        </p:nvSpPr>
        <p:spPr>
          <a:xfrm>
            <a:off x="929582" y="532748"/>
            <a:ext cx="8486373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IQ" sz="3600" dirty="0"/>
              <a:t>ەكۆتاییدا پەیوەندیكردن هەموو هۆكارەكانی پەیوەندی لەخۆدەگرێت لەسەر ئاستی جەماوەر پەیوەندی كەسی ڕاستەخۆ پێ دەوترێت پەیوەندی سەرەتایی، پەیوەندی كردن لەسەر ئاستی كۆمەڵەكان وەك وتار و شانۆ و سینەما پێی دەوترێت پەیوەندی الوەكی، پەیوەندی ناڕاستەوخۆ وەك ڕ ادیۆ و </a:t>
            </a:r>
            <a:r>
              <a:rPr lang="en-US" sz="3600" dirty="0"/>
              <a:t>TV </a:t>
            </a:r>
            <a:r>
              <a:rPr lang="ar-IQ" sz="3600" dirty="0"/>
              <a:t>و نووسراو و ڕ ۆژنامەگەری.. هتد ، پەیوەندی جۆراوجۆر پەیوەندی نوێ وەك ئەنتەرنێت. ڕاگەیاندن بەشێكە لە پەیوەندی كردن و پەیوەندی فراوانترە.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95528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92DFE-04E5-44B8-8DF0-E38236424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840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A0CDF-7A50-4AF2-B23A-7CCE943A9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/>
              <a:t>１ -پەیو ە ندیكردِن و راگەیاند                   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6901B8-E35D-4506-B0AB-E8814AC32A89}"/>
              </a:ext>
            </a:extLst>
          </p:cNvPr>
          <p:cNvSpPr txBox="1"/>
          <p:nvPr/>
        </p:nvSpPr>
        <p:spPr>
          <a:xfrm>
            <a:off x="1087757" y="1724085"/>
            <a:ext cx="8466147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IQ" sz="3600" dirty="0"/>
              <a:t>پەیو ە ندیكردن پێناسە دەكرێت بەوەی کە ئەو پرۆسەیەیە كەوا وشە و چەمك و زاراوەكان دەگۆردرێتەوە لە نێوان تاكەكاندا، لە ڕ ێگەی ڕ ەمزە ناسراوەكانەوە، بەكارهێنانی وشە بە باڵوترین ئامرازەكانی پەیوەندیكردن لەنێوان نێدراو و وەرگردا . دادەنرێت . هەروەها زانستی پەیوەندیكردن ن وێ نی ی ە بەڵكو ڕ ەگ و ڕ یشەیەكی كۆنی هەیە.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72664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38CDE8F-9E8F-4885-A91B-81E10A3EF5A3}"/>
              </a:ext>
            </a:extLst>
          </p:cNvPr>
          <p:cNvSpPr txBox="1"/>
          <p:nvPr/>
        </p:nvSpPr>
        <p:spPr>
          <a:xfrm>
            <a:off x="1291459" y="1207275"/>
            <a:ext cx="7694886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IQ" sz="2800" dirty="0"/>
              <a:t>ئەرستۆ بنەمایەكی زانستی دانا كەوا بەردوامە تاوەكو ئێستا بۆكارلێكردن لە نێوان ) نێردراو( و جەماوەر ) وەرگر ( لەسەر ئەوە دەروات كەوا پێویستە نێردەر پەیامەکەی بنێرێت بەش ێ وەیەكی باش و سەرنج ڕ اكێش و باوەڕپێكراو، </a:t>
            </a:r>
            <a:r>
              <a:rPr lang="ar-IQ" sz="3600" dirty="0"/>
              <a:t>تاوەكو</a:t>
            </a:r>
            <a:r>
              <a:rPr lang="ar-IQ" sz="2800" dirty="0"/>
              <a:t> بتوانێت كاریگەری لەجەماوەر بكات بەشێوەیەكی ئامانج دار ، هەروەها پێیوایە كەوا پەیوەندیكردن هیچ بەهایەكی نابێت گەر مەقبول ) ویستراو و خوازراو( نەبێت و جەماوەر ) وەرگر ( لێی تێنەگەن.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58951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20B8E6D-46AF-4A0D-9DE4-54E8157A59E2}"/>
              </a:ext>
            </a:extLst>
          </p:cNvPr>
          <p:cNvSpPr txBox="1"/>
          <p:nvPr/>
        </p:nvSpPr>
        <p:spPr>
          <a:xfrm>
            <a:off x="993228" y="1007918"/>
            <a:ext cx="7571390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IQ" sz="4400" dirty="0"/>
              <a:t>ەروەها تیۆری نوێ بۆ پەیوەندیكردن وەكو تیۆری ) كۆلن ( پشت دەبەستێت بە عەقڵی مرۆڤ و بە ناوەندی سەرەكی بۆ پەیوەندیكردن ی دادەنێت بە نیسبەت مرۆڤەوە جا لەلایەنی ناردن بێت یان وەرگرتن،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129041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D4F9A03-8D21-4509-8C29-6B310D2CAD23}"/>
              </a:ext>
            </a:extLst>
          </p:cNvPr>
          <p:cNvSpPr txBox="1"/>
          <p:nvPr/>
        </p:nvSpPr>
        <p:spPr>
          <a:xfrm>
            <a:off x="2615762" y="740980"/>
            <a:ext cx="6109138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IQ" sz="2800" dirty="0"/>
              <a:t>لازار سفیلد( تیشك دەخاتە سەر جەماوەر ) وەرگر ( و لەسەر ڕ ای گشتی و سەركردایەتی ڕ ای گشتی، و پێیوایە كەوا سەركردایەتی ڕ ای گشتی ڕ ۆڵ ێ كی كاریگەری هەیە لە سەر ڕ ای گشتیدا ، بەڵكو دەتوانێت ڕ ای گشتی دروست بكات بەپێی تێزە نێردراوە تایبەتەكان گەر هاتوو پشتی بە ڕ استیەكان بەست، هەروەها گەر توانی لەگەڵ هەست و سۆزی جەماوەردا ڕ ۆیشت.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0773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C2E2AED-9F6F-416B-A0ED-4FEFB1644B6D}"/>
              </a:ext>
            </a:extLst>
          </p:cNvPr>
          <p:cNvSpPr txBox="1"/>
          <p:nvPr/>
        </p:nvSpPr>
        <p:spPr>
          <a:xfrm>
            <a:off x="1919452" y="1156588"/>
            <a:ext cx="6109138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IQ" sz="3200" dirty="0"/>
              <a:t>دەردەكەوێت كەوا ئامرازەکانی پەیوەندی كردن ڕ ەكیزە بنەرەتییەکان پێك دێنێت بۆ گۆرینەوەی بی ر و بۆچوون و زانیارییەكان لەنێوان تاكەكانی كۆمەڵگادا، لەهەمان كاتدا بە بنەمایەك دادەنرێت بۆ كارلێكردنە كۆمەاڵیەتی ی ەكان، هەروەها لێكنزیك كردنەوەی تێڕوانینەكان لە نێوان كۆمەڵگا جیاوازەكاندا لەنێوان هاواڵتیانی یەك وواڵتدا.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94757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159389-1593-4879-847F-B00B1BBC9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6861"/>
          </a:xfrm>
        </p:spPr>
        <p:txBody>
          <a:bodyPr/>
          <a:lstStyle/>
          <a:p>
            <a:r>
              <a:rPr lang="ar-IQ" dirty="0"/>
              <a:t>جیاوازی نێوان پەیوەندیكردن و ڕ اگەیاندن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0D95A72-FADB-426C-B96B-FD48F7312212}"/>
              </a:ext>
            </a:extLst>
          </p:cNvPr>
          <p:cNvSpPr txBox="1"/>
          <p:nvPr/>
        </p:nvSpPr>
        <p:spPr>
          <a:xfrm>
            <a:off x="1667204" y="1396461"/>
            <a:ext cx="6109138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IQ" sz="2800" dirty="0"/>
              <a:t>بنچینە و بنەڕەتی وشەی پەیوەندیكردن كە لە )</a:t>
            </a:r>
            <a:r>
              <a:rPr lang="en-US" sz="2800" dirty="0"/>
              <a:t>COMMUNICATION )</a:t>
            </a:r>
            <a:r>
              <a:rPr lang="ar-IQ" sz="2800" dirty="0"/>
              <a:t>لە زمانە ئەوروپی ی ەكاندا وەرگیراوە و وەرگێڕ در اوە بۆ سەر زمانە جیاوازەكان لە جیهاندا، دەگەرێتەوە بۆ ڕەگی وشە التینیەكە </a:t>
            </a:r>
            <a:r>
              <a:rPr lang="en-US" sz="2800" dirty="0"/>
              <a:t>COMMUNIS </a:t>
            </a:r>
            <a:r>
              <a:rPr lang="ar-IQ" sz="2800" dirty="0"/>
              <a:t>بەواتای " شتێكی هاوبەش" یاخود گشتی و لەم ووشەیەوە ووشەی </a:t>
            </a:r>
            <a:r>
              <a:rPr lang="en-US" sz="2800" dirty="0"/>
              <a:t>COMMUNE </a:t>
            </a:r>
            <a:r>
              <a:rPr lang="ar-IQ" sz="2800" dirty="0"/>
              <a:t>وەرگیراوە كە لە سەدەكانی دە یەم و یازدە یەم دا كە واتای " كۆمەڵەی مەدەنی" د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04528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18DBC12-6644-43FA-8884-9783D2E8F265}"/>
              </a:ext>
            </a:extLst>
          </p:cNvPr>
          <p:cNvSpPr txBox="1"/>
          <p:nvPr/>
        </p:nvSpPr>
        <p:spPr>
          <a:xfrm>
            <a:off x="2108638" y="920621"/>
            <a:ext cx="6109138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IQ" sz="4000" dirty="0"/>
              <a:t>هەروەها ئەتوانین وەسفی پەیوەندی كردن بكەین بەوەی كەوا نهێنی بەردەوام بوونی ژیانە لەسەر گۆی زەوی و بەرەوپێشچوونی، بەڵكو هەندێك توێژەر وای ئەبینێ كەوا ))پەیوەندیكردن خودی ژیانە(( ،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63616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27226B-8EFE-4A6F-A805-3EAE2A2F7114}"/>
              </a:ext>
            </a:extLst>
          </p:cNvPr>
          <p:cNvSpPr txBox="1"/>
          <p:nvPr/>
        </p:nvSpPr>
        <p:spPr>
          <a:xfrm>
            <a:off x="1935218" y="363915"/>
            <a:ext cx="6109138" cy="64940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IQ" sz="3200" dirty="0"/>
              <a:t>لەگەڵ بونی چەندین پێناسەی جۆراوجۆر كە دانراوە بۆ چەمكی پەیوەندیكردن ئەتوانین پێناسەیەكی سادە و گشتگیری پەیوەندیكردن بكەین بەوەی كەوا : " پەیوەندیكردن كردارێكە كە لە میانەیەوە كارلێك لە نێوان ) نێردەر و وەرگر و نامە ( لە ناورۆكە كۆمەاڵیەتی ی ە دیاریكراوەكان دا دەکریت ، و لەم كارلێكەدا بیر و زانیاری و پێشهات لەسەر بابەتێك یان واقعێكی دیاریكراودا لەنێوان تاكەكاندا دەگوازرێتەوە"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33615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51</TotalTime>
  <Words>885</Words>
  <Application>Microsoft Office PowerPoint</Application>
  <PresentationFormat>Widescreen</PresentationFormat>
  <Paragraphs>20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Trebuchet MS</vt:lpstr>
      <vt:lpstr>Wingdings 3</vt:lpstr>
      <vt:lpstr>Facet</vt:lpstr>
      <vt:lpstr>راگەیاندن و چەمكە نزیكەكان لێی )وێكچووەكان( </vt:lpstr>
      <vt:lpstr>１ -پەیو ە ندیكردِن و راگەیاند                   </vt:lpstr>
      <vt:lpstr>PowerPoint Presentation</vt:lpstr>
      <vt:lpstr>PowerPoint Presentation</vt:lpstr>
      <vt:lpstr>PowerPoint Presentation</vt:lpstr>
      <vt:lpstr>PowerPoint Presentation</vt:lpstr>
      <vt:lpstr>جیاوازی نێوان پەیوەندیكردن و ڕ اگەیاندن</vt:lpstr>
      <vt:lpstr>PowerPoint Presentation</vt:lpstr>
      <vt:lpstr>PowerPoint Presentation</vt:lpstr>
      <vt:lpstr>PowerPoint Presentation</vt:lpstr>
      <vt:lpstr>وشەی ڕ اگەیاندن لە ئەساسدا واتای )هەواڵەكان و پێشكەشكردنی زانیاریەكان(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راگەیاندن و چەمكە نزیكەكان لێی )وێكچووەكان( </dc:title>
  <dc:creator>Dr.Kawa</dc:creator>
  <cp:lastModifiedBy>Dr.Kawa</cp:lastModifiedBy>
  <cp:revision>24</cp:revision>
  <dcterms:created xsi:type="dcterms:W3CDTF">2021-10-11T15:24:16Z</dcterms:created>
  <dcterms:modified xsi:type="dcterms:W3CDTF">2021-10-11T16:15:31Z</dcterms:modified>
</cp:coreProperties>
</file>