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5DEB-647F-4E98-B9D0-B2F3C28C7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404C6-EAA7-458F-83B6-B43EC9915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EC20-7E14-4C93-89F1-E59F0444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ED207-3978-4530-91C7-CA7DDB90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BB0E4-3179-4178-B5F7-50B04598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6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1AED-BCC8-4E72-9FA9-D6C9CB4A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F1503-997B-45D3-9E0C-7361BF4AF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E1AE3-F709-4154-8CEA-F226C6A9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ABA2A-D116-452E-9B9A-183FA607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55095-E8CC-46D7-A032-8107DFBF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F8E098-070F-4710-8000-4BF19EF58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7A6B6-7B24-4E50-BD30-A87D93827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AB9A9-2DAE-4672-8D99-305EE891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6593E-7C72-4D53-A681-06D7D4C7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44B88-D4B1-4E1A-BC6B-C9640961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3C10-C199-4030-8C0B-8DFFFEB6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83B4E-55CA-47BA-896F-9FABC8C5A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7D37C-DDE0-498F-A47F-E78D5A73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5558E-DE0D-484F-9E13-562C5B86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44062-CA31-45D8-BDD1-04F39996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88AF-1E56-4DA3-A427-4EA1F7BD2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69001-C311-46CB-9C77-926C9F2BD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5AB0C-67AA-4D6C-9390-9C0827C4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88D8-43AB-4D55-B01E-A5302319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0C804-0EED-4FA0-A94A-564F19C8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45B7-4DE7-46C1-AEEF-EE08DB71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966F-0103-411F-85EF-DDA8D11DA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29385-1170-4C3E-B3F1-83C5D240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11C9C-2318-4041-817B-9AB0521B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7C402-70C0-4375-B363-D9EEE1E9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1B5C4-539C-4631-A984-21047453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ACB1-5F52-4B2E-999D-766BE2F78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ECA44-8E90-4160-BA7D-736DF8AEA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0EA9-5F38-47FF-AE6F-7D00C1AA9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71985-D2DD-41B2-8361-D851006D3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4652A-731E-480E-94D1-85B56DE6A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F826B-7A9F-473C-B158-618E8EA6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3BD564-831D-4C11-8888-35EC4AF8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1386D-0B94-454B-8CEB-6561A3A2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8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1AE6-9FE1-42CD-9D36-9E8161D2F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7B689E-425A-4D58-92EF-2D23A1DD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F72EB-1F2E-41A8-A18B-6D1B1156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B861B-26B2-4D23-98CD-F45A9C17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F20037-E295-4C39-B13E-D5AE3532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71C09-16E9-44F9-A25E-7C320C4C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AD607-39FB-4195-AD3E-4530093B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0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B944-ADEB-4F8A-A89F-6B63F72E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0FD30-B257-485F-B8E8-8552B221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8481E-78A2-48C2-922B-EDDC7FE66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27110-7121-4194-A697-B321ECCAB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49CC9-FD20-4FD0-A0BF-E04338DC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79E78-3BE6-450A-88DD-EE650AD0C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7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5E27-7FA0-4612-97D8-6353845C7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7AFEF5-230B-478B-AAAF-BD135B18D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8E031-A9A0-4EA7-8DAC-31A3F2A7C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7097C-95BE-400B-9DE9-527ABD50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7711E-0F3F-4E2C-987D-7CB34627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57270-2DD5-4DDA-ADD9-9E6DBE93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F76FF-BB73-41EA-8BB7-F3EC6D40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37EBE-B56E-457A-9A92-DF7331AA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4BF76-13F7-4F75-8D97-7C82FCBCB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5BE58-41D9-4293-A94E-69CD18FF196C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04460-5A31-4942-9FB9-161E29919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C56B3-5038-4DB1-B1C8-D7EF46A13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9CF6-8F35-436F-919D-29B3E16F8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414BDC-956E-4245-9971-5BE9C85526A7}"/>
              </a:ext>
            </a:extLst>
          </p:cNvPr>
          <p:cNvSpPr txBox="1"/>
          <p:nvPr/>
        </p:nvSpPr>
        <p:spPr>
          <a:xfrm>
            <a:off x="835572" y="3105835"/>
            <a:ext cx="1073631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راگەیاندن و چەمكە نزیكەكان لێی -- وێكچووەكان</a:t>
            </a:r>
          </a:p>
          <a:p>
            <a:pPr algn="r"/>
            <a:endParaRPr lang="ar-IQ" sz="4800" dirty="0"/>
          </a:p>
          <a:p>
            <a:pPr algn="r"/>
            <a:endParaRPr lang="en-US" sz="4800" dirty="0"/>
          </a:p>
          <a:p>
            <a:pPr algn="r"/>
            <a:r>
              <a:rPr lang="ar-IQ" sz="4800" dirty="0"/>
              <a:t>３ -ڕاگەیاندن و ڕ یكلام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7592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0DA01-7D5E-4DCF-8E63-392124C1CEAC}"/>
              </a:ext>
            </a:extLst>
          </p:cNvPr>
          <p:cNvSpPr txBox="1"/>
          <p:nvPr/>
        </p:nvSpPr>
        <p:spPr>
          <a:xfrm>
            <a:off x="819807" y="2690336"/>
            <a:ext cx="107047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3 -پێویسە كۆمپانیا و ئاژانس و نووسینگەكانی ڕ یكلا م كردن بەمەبەستی پێدانی زانیاری ڕ است و ورد بە جەماوەر و ڕ ەچاوكردنی لایەنی سایكۆلۆژی خەڵك بۆ بەدیهێنانی پێداوییستی و حەز و ئارەزوەكانیان پرۆسەی كۆكردنەوەی داتا و زانیاری و ڕ اپرسی و توێژینەوەی زانستی ئەنجام بدەن و هەوڵی زانینی فیدباكی جەماوەر بدەن.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68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41F76A-E327-42D2-A311-4B029B67BE55}"/>
              </a:ext>
            </a:extLst>
          </p:cNvPr>
          <p:cNvSpPr txBox="1"/>
          <p:nvPr/>
        </p:nvSpPr>
        <p:spPr>
          <a:xfrm>
            <a:off x="488731" y="3105835"/>
            <a:ext cx="109885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4 -پێویستە لە ڕ یكلامدا بەهیچ شێوەیەك وێنەی هیچ كەس و لایەنێك بەبێ پرس و ئاگاداری خۆی بڵاونەكرێتەوە.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19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7FAFFE-3F4F-4285-B0A0-C9EA9EC214C0}"/>
              </a:ext>
            </a:extLst>
          </p:cNvPr>
          <p:cNvSpPr txBox="1"/>
          <p:nvPr/>
        </p:nvSpPr>
        <p:spPr>
          <a:xfrm>
            <a:off x="520262" y="3105835"/>
            <a:ext cx="110989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5 -پێویستە ڕ یكلام هەمیشە كورت و پوخت و پڕواتا  بێ و شێوازی داڕشتنی سادە و ناوەرۆكەكەی ڕ وون وئاشكرابێت.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94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9A1D16-3B7A-40E3-8EAB-4F2CDBB1C08B}"/>
              </a:ext>
            </a:extLst>
          </p:cNvPr>
          <p:cNvSpPr txBox="1"/>
          <p:nvPr/>
        </p:nvSpPr>
        <p:spPr>
          <a:xfrm>
            <a:off x="930167" y="2967335"/>
            <a:ext cx="1079937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6 -پێویستە بۆ سەرنج ڕ اكێشانی جەماوەر لەكاتی ئامادە و دیزاینكردنی ڕ یكلامدا پشت بە ئامرازەكانی تەكنەلۆژیای پێشكەوتوو ببەسترێت لەگەڵ ڕ ەچاوكردنی لایەنی زانستی و هونەریدا.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250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7172D7-AB75-41CE-AE99-554B6D0ED8D2}"/>
              </a:ext>
            </a:extLst>
          </p:cNvPr>
          <p:cNvSpPr txBox="1"/>
          <p:nvPr/>
        </p:nvSpPr>
        <p:spPr>
          <a:xfrm>
            <a:off x="835572" y="3244334"/>
            <a:ext cx="108466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6000" dirty="0"/>
              <a:t>خاڵە هاوبەشەكانی نێوان ڕ یكلام و</a:t>
            </a:r>
          </a:p>
          <a:p>
            <a:pPr algn="r"/>
            <a:r>
              <a:rPr lang="ar-IQ" sz="6000" dirty="0"/>
              <a:t> راگەیاندن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31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DB0C2-D7FD-4C3E-99FF-773A6DAFE279}"/>
              </a:ext>
            </a:extLst>
          </p:cNvPr>
          <p:cNvSpPr txBox="1"/>
          <p:nvPr/>
        </p:nvSpPr>
        <p:spPr>
          <a:xfrm>
            <a:off x="1008993" y="3105835"/>
            <a:ext cx="1045253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1 -هەردووكیان پڕۆسەی پەیوەندی جەماوەرین.</a:t>
            </a:r>
          </a:p>
          <a:p>
            <a:pPr algn="r"/>
            <a:r>
              <a:rPr lang="ar-IQ" sz="4800" dirty="0"/>
              <a:t> </a:t>
            </a:r>
          </a:p>
          <a:p>
            <a:pPr algn="r"/>
            <a:r>
              <a:rPr lang="ar-IQ" sz="4800" dirty="0"/>
              <a:t>2 -هەردووكیان ئاڕاستەی جەماوەر دەكرێن.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337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4F4162-1FDE-46A5-8F96-9A74F8CAC60B}"/>
              </a:ext>
            </a:extLst>
          </p:cNvPr>
          <p:cNvSpPr txBox="1"/>
          <p:nvPr/>
        </p:nvSpPr>
        <p:spPr>
          <a:xfrm>
            <a:off x="551793" y="2967335"/>
            <a:ext cx="1020029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3 -هەردووكیان چالاكي نا - تاكە كەسین، كە لەلایەن دەزگاكانی ڕ اگەیاندن و دامەزراوەكانەوە ئەنجام دەدرێن. </a:t>
            </a:r>
          </a:p>
          <a:p>
            <a:pPr algn="r"/>
            <a:r>
              <a:rPr lang="ar-IQ" sz="4400" dirty="0"/>
              <a:t>4 -هەردووكیان دوو پڕۆسەی پلان و بەرنامە بۆدانراون.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12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0F6252-9562-4A3F-809F-0D162B6A076B}"/>
              </a:ext>
            </a:extLst>
          </p:cNvPr>
          <p:cNvSpPr txBox="1"/>
          <p:nvPr/>
        </p:nvSpPr>
        <p:spPr>
          <a:xfrm>
            <a:off x="788275" y="2967335"/>
            <a:ext cx="1114622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5 -هەردووكیان زانست و هونەر و پیشەن.</a:t>
            </a:r>
          </a:p>
          <a:p>
            <a:pPr algn="r"/>
            <a:r>
              <a:rPr lang="ar-IQ" sz="4400" dirty="0"/>
              <a:t> 6 -هەردووكیان پێویستە لایەنی ئتیكیان تێدا ڕ ەچاو بكرێت.</a:t>
            </a:r>
          </a:p>
          <a:p>
            <a:pPr algn="r"/>
            <a:r>
              <a:rPr lang="ar-IQ" sz="4400" dirty="0"/>
              <a:t> 7-هەردووكیان پێویستیان بە كەسانی پسپۆڕ و پرۆفیشناڵ و شارەزا و كارامەیە 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4448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72F0AE-1FED-4BA9-9131-4A64A798DF60}"/>
              </a:ext>
            </a:extLst>
          </p:cNvPr>
          <p:cNvSpPr txBox="1"/>
          <p:nvPr/>
        </p:nvSpPr>
        <p:spPr>
          <a:xfrm>
            <a:off x="1072055" y="3244334"/>
            <a:ext cx="106101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5400" dirty="0"/>
              <a:t>خاڵە جیاوازەكانی نێوان ڕ یكلام و ڕ اگەیاندن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964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F71D11-4F60-4CB5-A9CC-857D7CCCB01C}"/>
              </a:ext>
            </a:extLst>
          </p:cNvPr>
          <p:cNvSpPr txBox="1"/>
          <p:nvPr/>
        </p:nvSpPr>
        <p:spPr>
          <a:xfrm>
            <a:off x="851337" y="3105835"/>
            <a:ext cx="104052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1 -ڕ اگەیاندن پەیامێكی بابەتیە  كە پێویستە لایەنی وردبینی، ڕ استگۆیی، بێلایەنی، واقیعیبونی تێدا ڕ ەچاوبكرێت.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930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C9CFF9-04AA-4A39-8461-5FADBAE34AA0}"/>
              </a:ext>
            </a:extLst>
          </p:cNvPr>
          <p:cNvSpPr txBox="1"/>
          <p:nvPr/>
        </p:nvSpPr>
        <p:spPr>
          <a:xfrm>
            <a:off x="662152" y="3244334"/>
            <a:ext cx="112092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ریكلام )</a:t>
            </a:r>
            <a:r>
              <a:rPr lang="en-US" sz="4800" dirty="0" err="1"/>
              <a:t>Reklam</a:t>
            </a:r>
            <a:r>
              <a:rPr lang="en-US" sz="4800" dirty="0"/>
              <a:t> )</a:t>
            </a:r>
            <a:r>
              <a:rPr lang="ar-IQ" sz="4800" dirty="0"/>
              <a:t>وشەیەكی فەرەنسی ی ە، كە بەواتای هاواركردن دێت</a:t>
            </a:r>
            <a:endParaRPr lang="en-US" sz="4800" dirty="0"/>
          </a:p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729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361FCE-27FC-42E1-B1E1-8108C3012F7B}"/>
              </a:ext>
            </a:extLst>
          </p:cNvPr>
          <p:cNvSpPr txBox="1"/>
          <p:nvPr/>
        </p:nvSpPr>
        <p:spPr>
          <a:xfrm>
            <a:off x="1056290" y="2967335"/>
            <a:ext cx="104367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2 -ڕ اگەیاندن پەیامێكی عەقڵانیة  كە پشت بەداتا و زانیاری و ژمارە و ئامار و بەڵگەنامە دەبەستێت.</a:t>
            </a:r>
          </a:p>
          <a:p>
            <a:pPr algn="r"/>
            <a:endParaRPr lang="ar-IQ" sz="4000" dirty="0"/>
          </a:p>
          <a:p>
            <a:pPr algn="r"/>
            <a:r>
              <a:rPr lang="ar-IQ" sz="4000" dirty="0"/>
              <a:t> 3 -ڕ اگەیاندن پەیامێكی هەمەلایەنە و بەرفراوانە كە ئاڕاستەی سەرجەم چین و توێژەكانی كۆمەڵگە دەكرێت لە بوارە جیاوازەكاندا.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552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2E90D9-1D61-4B07-8478-D5770033AB6E}"/>
              </a:ext>
            </a:extLst>
          </p:cNvPr>
          <p:cNvSpPr txBox="1"/>
          <p:nvPr/>
        </p:nvSpPr>
        <p:spPr>
          <a:xfrm>
            <a:off x="646386" y="2828836"/>
            <a:ext cx="1109892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4 -ڕ اگەیاندن هەڵدەستێت بە بڵاوكردنەوەی ڕ یكلام وەك پاڵپشتی دارایی بۆ دەزگاكەی بەمەبەستی بەدەستهێنانی قازانجی مادی.</a:t>
            </a:r>
          </a:p>
          <a:p>
            <a:pPr algn="r"/>
            <a:r>
              <a:rPr lang="ar-IQ" sz="4400" dirty="0"/>
              <a:t> 5 -ڕ اگەیاندن پرۆسەیەكی پلانداری بەرنامەڕێژی درێژخایەنە ستراتیژیة  بەمەبەستی گەیشتن بە ئامانجە دوورەكان.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593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F9DC70-341D-40C1-B3B2-22BDA5D438D3}"/>
              </a:ext>
            </a:extLst>
          </p:cNvPr>
          <p:cNvSpPr txBox="1"/>
          <p:nvPr/>
        </p:nvSpPr>
        <p:spPr>
          <a:xfrm>
            <a:off x="630621" y="3059668"/>
            <a:ext cx="1103586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1 -ڕ یكلام پەیامێكە هەمیشە لایەنی باشی كالا و خزمەتگوزارییەكان دەخاتەڕوو.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294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A936EA-6F12-4846-85BA-CE8F952744E9}"/>
              </a:ext>
            </a:extLst>
          </p:cNvPr>
          <p:cNvSpPr txBox="1"/>
          <p:nvPr/>
        </p:nvSpPr>
        <p:spPr>
          <a:xfrm>
            <a:off x="851338" y="2967335"/>
            <a:ext cx="108466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2 -ڕ یكلام پەیامێكە ئاڕاستەی دەروونی جەماوەر دەكرێت بەمەبەستی كاركردنە سەر هەست و سۆزیان و ڕاكێشانی سەرنجیان بۆ ناوەڕۆكی ڕ یكلامەكە لە ڕ ێگەی گەورەكردنی شتەكان و زیاد ە ڕەویكردن تێیدا.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80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BC694A-4655-479E-96AC-51CD573349B0}"/>
              </a:ext>
            </a:extLst>
          </p:cNvPr>
          <p:cNvSpPr txBox="1"/>
          <p:nvPr/>
        </p:nvSpPr>
        <p:spPr>
          <a:xfrm>
            <a:off x="110359" y="3121601"/>
            <a:ext cx="1158765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6600" dirty="0"/>
              <a:t>3 -ڕ یكلام دەكرێت ئاڕاستەی چین و توێژێكی دیاریكراو لەجەماوەر بكرێت بەمەبەستی پڕكردنەوەی پێداویستیەكانیان.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972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16EA63-F6A3-4A2C-95F1-E26EEDF5D71A}"/>
              </a:ext>
            </a:extLst>
          </p:cNvPr>
          <p:cNvSpPr txBox="1"/>
          <p:nvPr/>
        </p:nvSpPr>
        <p:spPr>
          <a:xfrm>
            <a:off x="1024759" y="3105835"/>
            <a:ext cx="1072055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4 -ڕ یكلام  ڕ اگەیاندن وەكو ئامرازێك بەکاردینێت بۆ پەیوەندیكردن بە جەماوەرەوە و هەروەها ناساندن و برەودان بەكالا و خزمەتگوزارییەكان.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487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8749A3-D4CF-475B-A0BE-E0BB027DFA32}"/>
              </a:ext>
            </a:extLst>
          </p:cNvPr>
          <p:cNvSpPr txBox="1"/>
          <p:nvPr/>
        </p:nvSpPr>
        <p:spPr>
          <a:xfrm>
            <a:off x="898633" y="3105835"/>
            <a:ext cx="1076784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5400" dirty="0"/>
              <a:t>5 -ڕ یكلام پرۆسەیەكی پلاندانانی كورتخایەن ) تاكتیكیە بەمەبەستی پێكهينانی ئامانجە نزیكەكان لەماوەیەكی كەم و كاتێكی دیاریكراو.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21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019643-1AEE-4E25-BB84-3749BC0008B1}"/>
              </a:ext>
            </a:extLst>
          </p:cNvPr>
          <p:cNvSpPr txBox="1"/>
          <p:nvPr/>
        </p:nvSpPr>
        <p:spPr>
          <a:xfrm>
            <a:off x="1403131" y="3244334"/>
            <a:ext cx="102002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5400" dirty="0"/>
              <a:t>جیاوازی نێوان پڕوپاگەندە و ڕ یكلام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2856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B5D499-0190-4DB6-87F7-831EA4F608B4}"/>
              </a:ext>
            </a:extLst>
          </p:cNvPr>
          <p:cNvSpPr txBox="1"/>
          <p:nvPr/>
        </p:nvSpPr>
        <p:spPr>
          <a:xfrm>
            <a:off x="1261241" y="2967335"/>
            <a:ext cx="1035794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800" dirty="0"/>
              <a:t>-پروپاگەندە هەموو كات هەوڵ دەدات بۆ شاردنەوەی سەرچاوەكەی و لایەنە شاراوەكاني پیشتی، بەڵام ڕ یكلام زۆربەی کات سەرچاوەی زانراوە و ئەو لایەن ە شی كە هەڵساوە بە ئامادەكر د ن وبڵاوكردنەوەی.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9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2EACC1-7F1C-4706-833B-D8D2C975164C}"/>
              </a:ext>
            </a:extLst>
          </p:cNvPr>
          <p:cNvSpPr txBox="1"/>
          <p:nvPr/>
        </p:nvSpPr>
        <p:spPr>
          <a:xfrm>
            <a:off x="567559" y="2690336"/>
            <a:ext cx="1103586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2 -پروپاگەندە هەردەم پەنا دەباتە بەر گەورە كردن لە كارەكانیدا زیاتر لە جاڕان چونكە گرنگ نية بە لایەوە كەوا لە دواييدا          راستیەكان ئاشکرا بن ، چونكە سەرچاوەكەی  نادیارە، بەڵام ڕ یكلام ناتوانی وا بكات چونكە لە كاتی زیاد ە ڕەوی زۆردا  دەتوانرێ بگەرێتەوە سەرچاوەی جاڕدانەكە و سزادانی بە پێی یاسای بەرژەوەندی بەكاربەران.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152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90B84C-300E-4F9E-BC76-D631E951AC5F}"/>
              </a:ext>
            </a:extLst>
          </p:cNvPr>
          <p:cNvSpPr txBox="1"/>
          <p:nvPr/>
        </p:nvSpPr>
        <p:spPr>
          <a:xfrm>
            <a:off x="583325" y="2828836"/>
            <a:ext cx="1127234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لە زمانی عەرەبیدا وشەی ) إعلان( و لەهەندێ شوێن وشەی ) إشهار ( ی بۆ بەكار دێت، لە زمانی كوردیدا وشەی ) ئاگادار ی، ئاگانامە، بانگەشە، جاڕدان، جاڕنامە ،...هتد( بەكاردێت بەڵام زیاتر وشەی " ریكلام" بەسەریدا چەسپاوە و بەزۆر ی هەر ئەوە بەكار دێت.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603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A09265-1979-4DCE-AC20-124E3C3963D1}"/>
              </a:ext>
            </a:extLst>
          </p:cNvPr>
          <p:cNvSpPr txBox="1"/>
          <p:nvPr/>
        </p:nvSpPr>
        <p:spPr>
          <a:xfrm>
            <a:off x="646387" y="2828836"/>
            <a:ext cx="1083091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3 -پروپاگەندە پەنا دەباتە بەر شو ين  بزركردن و درۆ و فێڵ و تێكدانی واقیع و بەلابردنی لۆژیك و شاردنەوەی ڕ استیەكان لە پێناو گۆڕينی  ڕ ا وبۆچوون و ئاڕاستە یاخود هەمواركرنەوەی بەرامبەر بابەت و كارێكی گونجاو، بەڵام ڕ یكلام ناتوانێت پەنا بباتە بەر ئەم جۆرە كارانە چونكە دیار و ئاشكرایە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29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AB06B1-0593-49D1-A6C3-0FCF6FBB1493}"/>
              </a:ext>
            </a:extLst>
          </p:cNvPr>
          <p:cNvSpPr txBox="1"/>
          <p:nvPr/>
        </p:nvSpPr>
        <p:spPr>
          <a:xfrm>
            <a:off x="646387" y="2690336"/>
            <a:ext cx="1089397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4 -پروپاگەندە ویست و حەزی دروستكردنی جۆرێك لە ئاراستەی دەرونی و ڕ و ودانی كارلێكردنە ی هەیە كەوا ئەستەمە تاك ئەم جۆرە ڕ ەفتار بكات بەبێ كاریگەری ئەو پروپاگەندەیە، لە كاتێكدا ڕ یكلام پەنا دەباتە بەر سەرنج ڕ اكێشان و بیرهێنانەوە و هاندان و پاڵپێوەنان بۆ کڕێنی كاڵایەك یاخود ئەنجامدانی كارێكی گونجاو.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686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1C461E-8B95-4B0C-94C1-8110979CAE65}"/>
              </a:ext>
            </a:extLst>
          </p:cNvPr>
          <p:cNvSpPr txBox="1"/>
          <p:nvPr/>
        </p:nvSpPr>
        <p:spPr>
          <a:xfrm>
            <a:off x="693683" y="2967335"/>
            <a:ext cx="10878207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. وەكو چەمكیش دوو واتا دەگرێتەوە: </a:t>
            </a:r>
          </a:p>
          <a:p>
            <a:pPr algn="r"/>
            <a:r>
              <a:rPr lang="ar-IQ" sz="4400" dirty="0"/>
              <a:t>ا- دەچێتە چوار چێوەی واتا و مانای ڕاگەیاندن ) هەواڵەكان و بڵاوكردنەوە ( .</a:t>
            </a:r>
          </a:p>
          <a:p>
            <a:pPr algn="r"/>
            <a:r>
              <a:rPr lang="ar-IQ" sz="4400" dirty="0"/>
              <a:t> ب- دەچێتە قاڵبی ڕ </a:t>
            </a:r>
            <a:r>
              <a:rPr lang="ar-IQ" sz="5400" dirty="0"/>
              <a:t>یكلامی</a:t>
            </a:r>
            <a:r>
              <a:rPr lang="ar-IQ" sz="4400" dirty="0"/>
              <a:t> بازرگانی كە كاڵاكان نمایشی جەماوەر دەكرێت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5323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4C3B61-2C3C-4850-B5C6-D210ED5167EE}"/>
              </a:ext>
            </a:extLst>
          </p:cNvPr>
          <p:cNvSpPr txBox="1"/>
          <p:nvPr/>
        </p:nvSpPr>
        <p:spPr>
          <a:xfrm>
            <a:off x="536027" y="2828836"/>
            <a:ext cx="1144576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پێناسەی ڕ یكلام لە دائیرەی مەعاریفی فەرەنسی هاتووە كە ریكلام بریتی ی ە لە بەكارهێنانی ژمارەیەك ئامراز بۆ ئەوەی بڕوا بە جەماوەر بهێنرێت سەبارەت بە دامەزراوەی بازرگانی و ئەو كەلوپەلانەی بەرهەمی هێناوە، ئینجا نیشاندانی ئەو شتانەی كە پێویستیەتی.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81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A6B312-72BD-4D5E-BEE8-7CD9056745DE}"/>
              </a:ext>
            </a:extLst>
          </p:cNvPr>
          <p:cNvSpPr txBox="1"/>
          <p:nvPr/>
        </p:nvSpPr>
        <p:spPr>
          <a:xfrm>
            <a:off x="567559" y="2690336"/>
            <a:ext cx="1136693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كۆمەڵەی ماركێتینی ئەمەریكی (</a:t>
            </a:r>
            <a:r>
              <a:rPr lang="en-US" sz="3600" dirty="0"/>
              <a:t>Association Marketing American (A.M.A</a:t>
            </a:r>
            <a:endParaRPr lang="ar-IQ" sz="3600" dirty="0"/>
          </a:p>
          <a:p>
            <a:pPr algn="r"/>
            <a:r>
              <a:rPr lang="en-US" sz="3600" dirty="0"/>
              <a:t> </a:t>
            </a:r>
            <a:r>
              <a:rPr lang="ar-IQ" sz="3600" dirty="0"/>
              <a:t>پێناسەی ڕ یكالم دەكات بە : </a:t>
            </a:r>
          </a:p>
          <a:p>
            <a:pPr algn="r"/>
            <a:r>
              <a:rPr lang="ar-IQ" sz="3600" dirty="0"/>
              <a:t>" چالاكی نا - تاكەكەسیە، كە لە لایەن دەستەیەك یان گروپ و كۆمپانیایەكی دیاركراوەوە بەشێوەیەكی دیار و ئاشكرا، بەمەبەستی برەودان بە كاڵا   یان خزمەتگوزارییەك  یاخود بیرۆكە و كەسێتیەك ئەنجام دەدرێت لە بەرامبەر برێك پارەدا بڵاودەكرێتەوە"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297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AC18A5-F07E-4D2A-A9E8-011136883760}"/>
              </a:ext>
            </a:extLst>
          </p:cNvPr>
          <p:cNvSpPr txBox="1"/>
          <p:nvPr/>
        </p:nvSpPr>
        <p:spPr>
          <a:xfrm>
            <a:off x="3046686" y="3244334"/>
            <a:ext cx="81310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9600" dirty="0"/>
              <a:t>بنەماكانی  ریكلام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708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CBBBEB-365F-4F78-8163-AB6CD22F8BEE}"/>
              </a:ext>
            </a:extLst>
          </p:cNvPr>
          <p:cNvSpPr txBox="1"/>
          <p:nvPr/>
        </p:nvSpPr>
        <p:spPr>
          <a:xfrm>
            <a:off x="1355834" y="2828836"/>
            <a:ext cx="1027911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1 -پێویستە ڕ یكلام لەگەڵ جەختكردنەوە لەسەر لایەنی باشی  كاڵا   و خزمەتگوزاریەكاندا هەوڵ بدات زانیاری ڕ است و دروست لەسەر جۆر و مۆدێل و كوالێتیان پێشكەش بەجەماوەر بكات، نابێت هەوڵی هەڵخەڵتاندن و فریودانیان بدات.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919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B2AAFA-DD50-435D-A673-45AC30631F90}"/>
              </a:ext>
            </a:extLst>
          </p:cNvPr>
          <p:cNvSpPr txBox="1"/>
          <p:nvPr/>
        </p:nvSpPr>
        <p:spPr>
          <a:xfrm>
            <a:off x="1261241" y="2828836"/>
            <a:ext cx="1079937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2 -پێویستە هەمیش ە ڕ یكلام بۆ ئەو كاڵا و خزمەتگوزاری و بیرۆكە و پرس و بابەتانە بكرێت كە جێی بایەخ و پێداویستی جەماوەرن لەگەڵ ڕ ەچاوكردنی لایەنی یاسای و ئیتیكی پیشەیی ڕ یكلام كردندا و هەوڵدان بۆ پاراستنی بەرژەوەندی گشتی جەماوەر.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827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916</Words>
  <Application>Microsoft Office PowerPoint</Application>
  <PresentationFormat>Widescreen</PresentationFormat>
  <Paragraphs>47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Dr.Kawa</dc:creator>
  <cp:lastModifiedBy>Dr.Kawa</cp:lastModifiedBy>
  <cp:revision>56</cp:revision>
  <dcterms:created xsi:type="dcterms:W3CDTF">2021-10-26T13:14:27Z</dcterms:created>
  <dcterms:modified xsi:type="dcterms:W3CDTF">2021-10-27T06:53:23Z</dcterms:modified>
</cp:coreProperties>
</file>