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C160-CDDF-43F1-90F5-C5286EB31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C1749-00F7-45E3-93CA-B437260DD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28ACC-8394-4A40-99B9-E0FC1CB3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1165E-1FFC-4894-BC10-B6EBFFBA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72377-1AE5-4C39-B1BE-7BB3E77F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DE88-3413-4A73-B1AF-24EE9600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5CEF3-6B2B-48AC-B1CA-CB2603197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E00A1-E8FB-4F75-AB64-B4391EAB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584FA-14D1-4667-A1CF-A9F46564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06298-5ADA-42E8-9F80-2C9DDC49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0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C20ED-B378-4735-B413-D35AB2608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5752-29F5-42B6-8FBD-13EE6F89F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97733-2049-4BC5-816E-C90E3B44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6E6B2-E6AF-4FFC-8284-66F3C9E5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FE635-F109-46E3-B7BB-96165A19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5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58F55-A749-4AD3-B388-D79143E5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61D04-DA9B-4CD5-A6D4-B8982046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D6A1B-2922-4564-B17A-441A02CF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A1008-4C81-4B31-84E3-9FEAC863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82877-7CAD-45EA-8BDD-E552617A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6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065F-2811-45A6-95E2-958191EE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B4E8A-C5D8-4D43-9D43-65FE5A522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9EC76-A808-4D6A-BB44-38B2BAB7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1FFD4-291D-47AD-AD98-64C67983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1C828-3433-410A-8E46-A3416E84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8F28C-05E8-4EF9-A006-BE7296E1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4AB18-9666-4537-9A19-662D7549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34019-4A8C-4E26-8861-E45A7A6A9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AD111-775F-4971-9A11-C9B91C88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8D511-F955-4E05-A953-1D019977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5EA5A-1051-4B8B-B4AC-43A83E48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8595-3947-476E-937B-73D0DF64F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55D8C-FCD1-4FCB-9CE3-967EB3CF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E332C-2FEF-47FE-82CF-DF4A8842A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0CF2C-F948-4694-B154-6AEDBFCA6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22EFA-5409-4582-8743-97DA0D589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1DF30-2B12-4EAD-ADFE-D1DB22D5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CE24C-21E7-4CE4-B95D-03EA8F07A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33AC4-AD86-4F20-A18A-F7B99DBB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9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1A96-5765-4A48-9C7A-5D70A8C7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63F5E-1247-46AE-A197-614193EE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409C7-935E-404F-9555-EA3746F98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6F9EA-414F-4B89-B740-00F1C167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2E4B04-592B-48A8-9CE4-BE7B1A4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5638E-83FD-4C3D-B858-B6339591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1BFDE-A637-44C6-9F9A-3127558A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0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7FE6-90D3-455F-85BE-B0B99D9B1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7209C-BCF7-46F2-868B-A0CF69D0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E3DE5-D3DB-4E75-9904-25F7918A2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4C542-8C24-4F87-96C7-874DE26F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EC069-F46E-4179-8238-FB31B35F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F887E-C87D-43F0-B6F2-3F6CFA80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1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8B2C-2062-4B92-9213-8526AA67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F42E4-1549-4323-9B4C-A2BE89832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8BCEF-DCBA-4B7A-B87A-6D520F4D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18F8B-6E50-4DDE-9662-44038A4D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F43EC-1331-477B-AC44-1C194E0F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3C7FE-4307-4363-AAE1-4FC757DF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14CC1-816E-48D6-8106-3B58335A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6651A-F2C1-4312-88A3-73F18D655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A7EC5-4083-4BB6-9952-5FA7DF9D3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4626-0888-4598-8405-123167F3CB4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4D9D-AAD4-4C62-B36D-7FA871EF9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FD45-60C7-47B7-9865-6BB92D029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3225-D7C9-4093-8B54-6D54CA81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3C345A-3988-4398-AB33-E0A84899E182}"/>
              </a:ext>
            </a:extLst>
          </p:cNvPr>
          <p:cNvSpPr txBox="1"/>
          <p:nvPr/>
        </p:nvSpPr>
        <p:spPr>
          <a:xfrm>
            <a:off x="294967" y="3127115"/>
            <a:ext cx="1001415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راگەیاندن و چەمكە نزیكەكان لێی )وێكچووەكان -پروپاگەندە ) الدعایە : </a:t>
            </a:r>
            <a:r>
              <a:rPr lang="en-US" sz="4400" dirty="0"/>
              <a:t>Propaganda )</a:t>
            </a:r>
            <a:r>
              <a:rPr lang="ar-IQ" sz="4400" dirty="0"/>
              <a:t>و راگەیاندن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3285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7BE3BE-B57C-4D94-877B-F153D731CECB}"/>
              </a:ext>
            </a:extLst>
          </p:cNvPr>
          <p:cNvSpPr txBox="1"/>
          <p:nvPr/>
        </p:nvSpPr>
        <p:spPr>
          <a:xfrm>
            <a:off x="634180" y="3112366"/>
            <a:ext cx="1050085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6000" dirty="0"/>
              <a:t>بروپاگەندە پشت دەبەستێت لەسەر بەرژەوەندی و خۆپەرستی بۆ هێنانە دی مەبەستێكی دیاریكراو.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852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451393-D193-4FE7-A7D5-839999E96D65}"/>
              </a:ext>
            </a:extLst>
          </p:cNvPr>
          <p:cNvSpPr txBox="1"/>
          <p:nvPr/>
        </p:nvSpPr>
        <p:spPr>
          <a:xfrm>
            <a:off x="781664" y="2973866"/>
            <a:ext cx="100436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جیاوازی ڕ اگەیاندن لە پروپاگەندە لەرووی ئامرازە دەروونیەكانەوە، بریتییە لەوەی کە پروپاگەندە پشت دەبەستێت لەسەر سەرلێشێواندن وچاولێكەری و قۆستنەوەی هەڵوێستەکان كەوا هەستەكان تێیدا بەشدار دەبن،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327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79C85A-FF02-4684-B81D-84490549DD4D}"/>
              </a:ext>
            </a:extLst>
          </p:cNvPr>
          <p:cNvSpPr txBox="1"/>
          <p:nvPr/>
        </p:nvSpPr>
        <p:spPr>
          <a:xfrm>
            <a:off x="766916" y="2973866"/>
            <a:ext cx="1050085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ڕ اگەیاندن ڕ استیەكان پەخش و وبڵاو دەكاتەوە بەبێ ئەوەی چاوەروانی پەرچە كردار بێت ، بەڵكو راگەیاندن بەشداری بە خودی جەماوەر دەكات لەو هەوال و ڕ استیانە دا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335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047818-870E-4283-BB7E-6EDF19442A97}"/>
              </a:ext>
            </a:extLst>
          </p:cNvPr>
          <p:cNvSpPr txBox="1"/>
          <p:nvPr/>
        </p:nvSpPr>
        <p:spPr>
          <a:xfrm>
            <a:off x="870155" y="3112366"/>
            <a:ext cx="102058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هەروەها هەندی دەزگای پروپاگەندەی سیاسی پەنا بۆ هەندێ گروپی لاوەكی دەبەن وەك یەكێتییە پیشەییەكان، كۆمەڵە ئاینییەكان...هتد.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585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446F51-4442-4C25-83D5-5E108D3102C7}"/>
              </a:ext>
            </a:extLst>
          </p:cNvPr>
          <p:cNvSpPr txBox="1"/>
          <p:nvPr/>
        </p:nvSpPr>
        <p:spPr>
          <a:xfrm>
            <a:off x="966652" y="2835367"/>
            <a:ext cx="1071154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ئلبۆرت وبۆستمان لە كتێبەكەیاندا ) سایكولوجیە الاشاعە( پێ ناسەی پروپاگەندە دەكەن بەوەی كە : "زاراوەیەكە دەسەپێت بەسەر بابەتێك كە گرنگ بێت لە كەسێكەوە بۆ كەسێكی تر، بەسەر زارەكی بەبێ ئەوەی داوای بەڵگە و پاساو و سەرچاوەی لێ بكات ".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322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E7888-34CA-494C-9B57-1C968D21CD1E}"/>
              </a:ext>
            </a:extLst>
          </p:cNvPr>
          <p:cNvSpPr txBox="1"/>
          <p:nvPr/>
        </p:nvSpPr>
        <p:spPr>
          <a:xfrm>
            <a:off x="722670" y="2835367"/>
            <a:ext cx="110170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جان میزۆنۆف " لە كتێبەكەیدا ) علم النفس الاجتماعی( وای دەبینێت كە پروپاگەندە بریتیە لە : "فشارێكی كۆمەڵایەتی سەرچاوە نادیار كە بەشێوەیەكی گشتی لێڵ و ناڕوونی پێوە دیارە، كە دەبێتە جێی بایەخی کەرتگەلێکی بەرفراوان ناو كۆمەڵگا "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125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4EEA72-13B3-42C6-8001-A875B054714F}"/>
              </a:ext>
            </a:extLst>
          </p:cNvPr>
          <p:cNvSpPr txBox="1"/>
          <p:nvPr/>
        </p:nvSpPr>
        <p:spPr>
          <a:xfrm>
            <a:off x="678426" y="2835367"/>
            <a:ext cx="1128251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- زانا و ڕ ۆژنامەنووسی بەناوبانگی ئەمەریكی واڵتەر لیپمان )</a:t>
            </a:r>
            <a:r>
              <a:rPr lang="en-US" sz="4400" dirty="0"/>
              <a:t>Lippman </a:t>
            </a:r>
            <a:r>
              <a:rPr lang="en-US" sz="4400" dirty="0" err="1"/>
              <a:t>Waltar</a:t>
            </a:r>
            <a:r>
              <a:rPr lang="en-US" sz="4400" dirty="0"/>
              <a:t> )</a:t>
            </a:r>
            <a:r>
              <a:rPr lang="ar-IQ" sz="4400" dirty="0"/>
              <a:t>بەمجۆرە پێناسەی پڕوپاگەندە دەكات كە دەڵێ ت : " هەوڵدانە بۆ كاركردنە سەر دەروونی جەماوەر و ئاڕاستەكردنیان بەمەبەستی ئەنجامدانی ڕ ەفتارێكی دیاریكراو، بەشێوەیەكی گوماناوی و لەكاتێكی دیاریكراودا"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491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45B73C-23CD-49E7-9FA8-3A945D7795B0}"/>
              </a:ext>
            </a:extLst>
          </p:cNvPr>
          <p:cNvSpPr txBox="1"/>
          <p:nvPr/>
        </p:nvSpPr>
        <p:spPr>
          <a:xfrm>
            <a:off x="825910" y="2973866"/>
            <a:ext cx="106040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توێژەر ) نۆرمان جۆن پاوڵ( بەم جۆرە پڕوپاگەندە دەناسێنێت: "بڵاوكردنەوەی  بیروڕای جیاوازە بەمەبەستی كاركردنە سەر هزر یاخود بەئامانجی ئەنجامدانی ڕ ەفتارێكی دیاریكراو یان هەردووكیان پێكەوە "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1800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B2D807-B047-448A-9A8B-9B62D85A5759}"/>
              </a:ext>
            </a:extLst>
          </p:cNvPr>
          <p:cNvSpPr txBox="1"/>
          <p:nvPr/>
        </p:nvSpPr>
        <p:spPr>
          <a:xfrm>
            <a:off x="3050177" y="3250865"/>
            <a:ext cx="61003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تایبەتمەندییەكانی پڕوپاگەندە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1710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59BC84-6093-4124-83F8-E2F51547CBEA}"/>
              </a:ext>
            </a:extLst>
          </p:cNvPr>
          <p:cNvSpPr txBox="1"/>
          <p:nvPr/>
        </p:nvSpPr>
        <p:spPr>
          <a:xfrm>
            <a:off x="3050177" y="3112366"/>
            <a:ext cx="840932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1 –به ڵاوكردنەوەی بیروبۆچوونە بەمەبەستی كاركردنە سەر هەست و سۆز و بیروباوەڕی جەماوەر بەمەبەستی ئەنجامدانی ڕ ەفتارێكی دیاریكراو.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392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1EBEF7-30E6-408A-A8F3-7ADF650819C1}"/>
              </a:ext>
            </a:extLst>
          </p:cNvPr>
          <p:cNvSpPr txBox="1"/>
          <p:nvPr/>
        </p:nvSpPr>
        <p:spPr>
          <a:xfrm>
            <a:off x="1106130" y="2835367"/>
            <a:ext cx="107073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• پڕوپاگەندە یەكێكە لەو چەمك و زاراوانەی كە بە شێوەیەكی بەرفراوان لە بواری ڕ اگەیاندن و سیاسەت و جەنگی دەروونیدا بەكاردەهێنرێت و پەیوەند ی یەكی بەهێزی لەگەڵ ڕ یكالمدا هەیە و جۆرە تێكەاڵویی و ئاڵۆز ی یەك لە نێوانیاندا هەیە.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7544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F900FD-6DFA-455F-BD05-3C735B01294A}"/>
              </a:ext>
            </a:extLst>
          </p:cNvPr>
          <p:cNvSpPr txBox="1"/>
          <p:nvPr/>
        </p:nvSpPr>
        <p:spPr>
          <a:xfrm>
            <a:off x="1106128" y="3112366"/>
            <a:ext cx="1072207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5400" dirty="0"/>
              <a:t>2 -بڵاوكردنەوەی هەواڵێكی ناڕاست یان نیمچە ڕ است، بەمەبەستی شێواندنی ڕ استیەكان و چەواشەكردنی جەماوەر بە ئاڕاستەیەكی دیاریكراودا.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3001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39D36C-1E44-4776-89ED-1DA0243C0DE2}"/>
              </a:ext>
            </a:extLst>
          </p:cNvPr>
          <p:cNvSpPr txBox="1"/>
          <p:nvPr/>
        </p:nvSpPr>
        <p:spPr>
          <a:xfrm>
            <a:off x="958644" y="3112366"/>
            <a:ext cx="1007314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5400" dirty="0"/>
              <a:t>3 -سەپاندنی بیروبۆچوونی كۆمەڵە كەسێكە بەسەر جەماوەردا بەبێ گوێدانە ڕ استییەكان وبنەما رەوشتيبه كان و بەرژەوەندی گشتی جەماوەر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373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B1FF93-C06F-4E63-8384-AC957A60B03D}"/>
              </a:ext>
            </a:extLst>
          </p:cNvPr>
          <p:cNvSpPr txBox="1"/>
          <p:nvPr/>
        </p:nvSpPr>
        <p:spPr>
          <a:xfrm>
            <a:off x="929148" y="2835367"/>
            <a:ext cx="1095805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4 -هونەری هەڵخەڵتاندن وفریودانی جەماوەرە لە ڕ ێگەی كاركردنە سە ر هەست و سۆزیان بەگرتنەبەری چەند شێوازێكی تاكتیكی لە ڕێگەی دروستكردنی تەنگەژە و پشێوی و بێ متمانەیی و نائارامی و شێواندنی ڕاستیەكان و لەكەداركردنی كەسێتیەكان و ڕ وخاندنی لایەنی دەروونیی جەماوەر و كەسێتی.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157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059B4F-7D25-4BF1-9026-2100A56575B0}"/>
              </a:ext>
            </a:extLst>
          </p:cNvPr>
          <p:cNvSpPr txBox="1"/>
          <p:nvPr/>
        </p:nvSpPr>
        <p:spPr>
          <a:xfrm>
            <a:off x="1312606" y="3112366"/>
            <a:ext cx="104418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5 -شاردنەوەی ڕ استيەكان و نادیاری سەرچاوەی پڕوپاگەندەكە و شاردنەوەی كەسی  پڕوپاگەندەچی لە زۆربەی كاتەكاندا.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9688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9D0F36-C7CA-415C-9AF9-8EF5AEF72E3C}"/>
              </a:ext>
            </a:extLst>
          </p:cNvPr>
          <p:cNvSpPr txBox="1"/>
          <p:nvPr/>
        </p:nvSpPr>
        <p:spPr>
          <a:xfrm>
            <a:off x="1637072" y="3112366"/>
            <a:ext cx="98076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6 –پەنابردنە بەر شێوازی بەكارهێنانی دروشم و كورت بڕی وزیادەڕەویی و دووبارەكردنەوە سەبارەت بە ڕ ووداو و تەنگژەكان.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8259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7A615D-AF1F-4B71-9DA2-E89CB83AFDA0}"/>
              </a:ext>
            </a:extLst>
          </p:cNvPr>
          <p:cNvSpPr txBox="1"/>
          <p:nvPr/>
        </p:nvSpPr>
        <p:spPr>
          <a:xfrm>
            <a:off x="3050177" y="3250865"/>
            <a:ext cx="61003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خاڵی یەكگرتن و لێكچووی نێوان پروپاگەندە و ڕاگەیاندن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6953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6945AD-F880-4445-BBC1-543036E39597}"/>
              </a:ext>
            </a:extLst>
          </p:cNvPr>
          <p:cNvSpPr txBox="1"/>
          <p:nvPr/>
        </p:nvSpPr>
        <p:spPr>
          <a:xfrm>
            <a:off x="1120877" y="2973866"/>
            <a:ext cx="100584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هەردووكیان پەیام و نامەیەكیان هەیە و ئامرازێكی پەیوەندی بەكاردەهێنن بۆ گەیشتن و گەیاندنی بەجەماوەر، هیچ بەربەستێك نیە كە نامەی پەیوەندیكردن نامەیەكی ڕاگەیاندن یان پروپاگەندەی تێدا هەبێ 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5703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46CBBE-991F-4B79-8490-D65075207D56}"/>
              </a:ext>
            </a:extLst>
          </p:cNvPr>
          <p:cNvSpPr txBox="1"/>
          <p:nvPr/>
        </p:nvSpPr>
        <p:spPr>
          <a:xfrm>
            <a:off x="3050177" y="3250865"/>
            <a:ext cx="610035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خاڵی جیاوازی نێوان ڕاگەیاندن و پروپاگەندە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4008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1F903D-C1DF-428A-872C-32CC71C19784}"/>
              </a:ext>
            </a:extLst>
          </p:cNvPr>
          <p:cNvSpPr txBox="1"/>
          <p:nvPr/>
        </p:nvSpPr>
        <p:spPr>
          <a:xfrm>
            <a:off x="943898" y="3112366"/>
            <a:ext cx="102648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- ڕاگەیاندن دەربرینێكە  بۆ  راستییەكان سەبارەت بەنامەكە  یان  كەسی نێردراو. - پروپاگەندە دروستكردنی كاریگەرییە بێ  ڕ ەچاوكردنی  راستییەكان.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3688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16B467-4D7E-4379-8208-D538EC1F160D}"/>
              </a:ext>
            </a:extLst>
          </p:cNvPr>
          <p:cNvSpPr txBox="1"/>
          <p:nvPr/>
        </p:nvSpPr>
        <p:spPr>
          <a:xfrm>
            <a:off x="1283110" y="3112366"/>
            <a:ext cx="99699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- ڕاگەیاندن دەربةرینێكی بابەتیانە و لۆژیكیانەیە بۆ بیر وبۆچونەكان. - پروپاگەندە پرۆسەیەكە پڕە لە هاندان و فشار خستنە سەر.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7232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5B11DF-034F-46AC-AAB2-02956137A8B6}"/>
              </a:ext>
            </a:extLst>
          </p:cNvPr>
          <p:cNvSpPr txBox="1"/>
          <p:nvPr/>
        </p:nvSpPr>
        <p:spPr>
          <a:xfrm>
            <a:off x="752168" y="2558368"/>
            <a:ext cx="1112028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زاراوەی پروپاگەندە )</a:t>
            </a:r>
            <a:r>
              <a:rPr lang="en-US" sz="3600" dirty="0"/>
              <a:t>Propaganda )</a:t>
            </a:r>
            <a:endParaRPr lang="ar-IQ" sz="3600" dirty="0"/>
          </a:p>
          <a:p>
            <a:pPr algn="r"/>
            <a:r>
              <a:rPr lang="ar-IQ" sz="3600" dirty="0"/>
              <a:t> شوێنکەوتووی بەكەنیسەی كاسۆلیكی بووون كە پاپا گریگۆری ساڵی </a:t>
            </a:r>
          </a:p>
          <a:p>
            <a:pPr algn="r"/>
            <a:r>
              <a:rPr lang="ar-IQ" sz="3600" dirty="0"/>
              <a:t>1622   بونیاتی نا )</a:t>
            </a:r>
            <a:r>
              <a:rPr lang="en-US" sz="3600" dirty="0"/>
              <a:t>Propaganda de </a:t>
            </a:r>
            <a:r>
              <a:rPr lang="en-US" sz="3600" dirty="0" err="1"/>
              <a:t>Congregatio</a:t>
            </a:r>
            <a:r>
              <a:rPr lang="en-US" sz="3600" dirty="0"/>
              <a:t> )</a:t>
            </a:r>
            <a:r>
              <a:rPr lang="ar-IQ" sz="3600" dirty="0"/>
              <a:t>و گرنگی و ئەركی ئەم بەشە ناوەند ی یە ئاراستەكردن و گونجاندنی چالاكی تەبشیرییە لەنێوان ئەو كەسانەی كە مەسیحی نین. چەمك و زاروەی پڕوپاگەندە هەروەك ئاماژەمان پێكرد لەسەرەتادا بۆ برەودان بەبیر و بەرنامەی ئای ی نی مەسیحی بەكارهاتووە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2014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274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986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24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32157D-999B-4B99-9676-B168BA3AE9B1}"/>
              </a:ext>
            </a:extLst>
          </p:cNvPr>
          <p:cNvSpPr txBox="1"/>
          <p:nvPr/>
        </p:nvSpPr>
        <p:spPr>
          <a:xfrm>
            <a:off x="339213" y="2835367"/>
            <a:ext cx="1113503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پڕوپاگەندە زیاتر مۆركێكی سیاسی وئایدۆلۆژی لەخۆگرتووە كە لەلایەن حكومەت و پارت و لایەنە سیاسی ی ەكانەوە بەكاردەهێنرێت بەمەبەستی برەودان بە هزر و بەرنامە و بیروڕای سیاسی و كاركردنە سەر هەست و سۆزی جەماوەر و جۆش و خرۆش پێدانیان بۆ پرس و بابەتە سیاسی و ئایدۆلۆژییەكان.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371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1B4C29-71B9-4400-B4FC-76A6B5A06D4C}"/>
              </a:ext>
            </a:extLst>
          </p:cNvPr>
          <p:cNvSpPr txBox="1"/>
          <p:nvPr/>
        </p:nvSpPr>
        <p:spPr>
          <a:xfrm>
            <a:off x="663676" y="2696867"/>
            <a:ext cx="105303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• بۆ جیاوازی وشەی ڕاگەیاندن و پروپاكەندە سەرەتا پێویستە كە بەكورتی ئاماژەیەك بكەین بە پروپاگەندە کە بریتییە لە: 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103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F0BDAE-9A5B-4B9E-AFB0-DC914EA77A06}"/>
              </a:ext>
            </a:extLst>
          </p:cNvPr>
          <p:cNvSpPr txBox="1"/>
          <p:nvPr/>
        </p:nvSpPr>
        <p:spPr>
          <a:xfrm>
            <a:off x="1268361" y="2967335"/>
            <a:ext cx="1011739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هەواڵێكی پەیوەندییە ڕ ێكخراوە لەلایەن ئەو لایەنەی كە پرۆسەی پروپاگەندەكە ئەنجام دەدات بۆ كاریگەری وكۆنترۆڵكردن و بۆ هۆشیاری وهزر و هەڵسەوكەوت بەمەبەستی جێبەجێكردنی ئامانجێكی دیاریكراو"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307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38E264-DB03-4C0A-9BEE-53973980268F}"/>
              </a:ext>
            </a:extLst>
          </p:cNvPr>
          <p:cNvSpPr txBox="1"/>
          <p:nvPr/>
        </p:nvSpPr>
        <p:spPr>
          <a:xfrm>
            <a:off x="1194618" y="2973866"/>
            <a:ext cx="963069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ڕ اگەیاندن ئەو پرۆسانەیە كە لە ڕ ێگەیەوە بڵاوبوونەوەی زانیارییەكان و هەواڵی دیاریكراو ئەنجام دەدرێت، لەسەر بنەمای ڕ استگۆی و ڕ اشكاوی و ڕ ێزگرتنە لە هزری جەماوەر و پێكهێ نانی ڕ ای گشتی لە ڕ ێگەی رۆشنكردنەوەی.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266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DF6D3B-6B43-4BEE-9F35-2D98AF510019}"/>
              </a:ext>
            </a:extLst>
          </p:cNvPr>
          <p:cNvSpPr txBox="1"/>
          <p:nvPr/>
        </p:nvSpPr>
        <p:spPr>
          <a:xfrm>
            <a:off x="811160" y="2973866"/>
            <a:ext cx="994041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به ڵام پروپاگەندە ئەو پرۆسانەیە كە هەوڵدەدات رایەكی گشتی دروست بكات لە ڕ ێگەی كاریگەری كردن لە كەسایەتی تاكەكان لەمیانەی پاڵنەر و كاردانەوە بەهەوڵاەكان و گەورەكردنەوە ی و تەنانەت لەوانەیە کە بەڵێنی درۆ بدرێت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4318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B4D265-4E5D-4ED1-B116-0DDF3E8225B1}"/>
              </a:ext>
            </a:extLst>
          </p:cNvPr>
          <p:cNvSpPr txBox="1"/>
          <p:nvPr/>
        </p:nvSpPr>
        <p:spPr>
          <a:xfrm>
            <a:off x="1194619" y="3112366"/>
            <a:ext cx="1010264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6000" dirty="0"/>
              <a:t>ڕ اگەیاندن دادەنرێت بەوەی باشترین ئامرازە بۆ پركرنەوەی هێز و  راكێشانی پاڵپشتی و متمانةية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48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770</Words>
  <Application>Microsoft Office PowerPoint</Application>
  <PresentationFormat>Widescreen</PresentationFormat>
  <Paragraphs>31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Dr.Kawa</dc:creator>
  <cp:lastModifiedBy>Dr.Kawa</cp:lastModifiedBy>
  <cp:revision>46</cp:revision>
  <dcterms:created xsi:type="dcterms:W3CDTF">2021-10-19T18:25:57Z</dcterms:created>
  <dcterms:modified xsi:type="dcterms:W3CDTF">2021-10-19T19:42:18Z</dcterms:modified>
</cp:coreProperties>
</file>