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Lst>
  <p:sldSz cx="36004500" cy="25203150"/>
  <p:notesSz cx="6858000" cy="9144000"/>
  <p:defaultTextStyle>
    <a:defPPr lvl="0">
      <a:defRPr lang="ar-IQ"/>
    </a:defPPr>
    <a:lvl1pPr marL="0" lvl="0" algn="r" defTabSz="3323304" rtl="1" eaLnBrk="1" latinLnBrk="0" hangingPunct="1">
      <a:defRPr sz="6600" kern="1200">
        <a:solidFill>
          <a:schemeClr val="tx1"/>
        </a:solidFill>
        <a:latin typeface="+mn-lt"/>
        <a:ea typeface="+mn-ea"/>
        <a:cs typeface="+mn-cs"/>
      </a:defRPr>
    </a:lvl1pPr>
    <a:lvl2pPr marL="1661651" lvl="1" algn="r" defTabSz="3323304" rtl="1" eaLnBrk="1" latinLnBrk="0" hangingPunct="1">
      <a:defRPr sz="6600" kern="1200">
        <a:solidFill>
          <a:schemeClr val="tx1"/>
        </a:solidFill>
        <a:latin typeface="+mn-lt"/>
        <a:ea typeface="+mn-ea"/>
        <a:cs typeface="+mn-cs"/>
      </a:defRPr>
    </a:lvl2pPr>
    <a:lvl3pPr marL="3323304" lvl="2" algn="r" defTabSz="3323304" rtl="1" eaLnBrk="1" latinLnBrk="0" hangingPunct="1">
      <a:defRPr sz="6600" kern="1200">
        <a:solidFill>
          <a:schemeClr val="tx1"/>
        </a:solidFill>
        <a:latin typeface="+mn-lt"/>
        <a:ea typeface="+mn-ea"/>
        <a:cs typeface="+mn-cs"/>
      </a:defRPr>
    </a:lvl3pPr>
    <a:lvl4pPr marL="4984956" lvl="3" algn="r" defTabSz="3323304" rtl="1" eaLnBrk="1" latinLnBrk="0" hangingPunct="1">
      <a:defRPr sz="6600" kern="1200">
        <a:solidFill>
          <a:schemeClr val="tx1"/>
        </a:solidFill>
        <a:latin typeface="+mn-lt"/>
        <a:ea typeface="+mn-ea"/>
        <a:cs typeface="+mn-cs"/>
      </a:defRPr>
    </a:lvl4pPr>
    <a:lvl5pPr marL="6646607" lvl="4" algn="r" defTabSz="3323304" rtl="1" eaLnBrk="1" latinLnBrk="0" hangingPunct="1">
      <a:defRPr sz="6600" kern="1200">
        <a:solidFill>
          <a:schemeClr val="tx1"/>
        </a:solidFill>
        <a:latin typeface="+mn-lt"/>
        <a:ea typeface="+mn-ea"/>
        <a:cs typeface="+mn-cs"/>
      </a:defRPr>
    </a:lvl5pPr>
    <a:lvl6pPr marL="8308260" lvl="5" algn="r" defTabSz="3323304" rtl="1" eaLnBrk="1" latinLnBrk="0" hangingPunct="1">
      <a:defRPr sz="6600" kern="1200">
        <a:solidFill>
          <a:schemeClr val="tx1"/>
        </a:solidFill>
        <a:latin typeface="+mn-lt"/>
        <a:ea typeface="+mn-ea"/>
        <a:cs typeface="+mn-cs"/>
      </a:defRPr>
    </a:lvl6pPr>
    <a:lvl7pPr marL="9969911" lvl="6" algn="r" defTabSz="3323304" rtl="1" eaLnBrk="1" latinLnBrk="0" hangingPunct="1">
      <a:defRPr sz="6600" kern="1200">
        <a:solidFill>
          <a:schemeClr val="tx1"/>
        </a:solidFill>
        <a:latin typeface="+mn-lt"/>
        <a:ea typeface="+mn-ea"/>
        <a:cs typeface="+mn-cs"/>
      </a:defRPr>
    </a:lvl7pPr>
    <a:lvl8pPr marL="11631564" lvl="7" algn="r" defTabSz="3323304" rtl="1" eaLnBrk="1" latinLnBrk="0" hangingPunct="1">
      <a:defRPr sz="6600" kern="1200">
        <a:solidFill>
          <a:schemeClr val="tx1"/>
        </a:solidFill>
        <a:latin typeface="+mn-lt"/>
        <a:ea typeface="+mn-ea"/>
        <a:cs typeface="+mn-cs"/>
      </a:defRPr>
    </a:lvl8pPr>
    <a:lvl9pPr marL="13293216" lvl="8" algn="r" defTabSz="3323304" rtl="1" eaLnBrk="1" latinLnBrk="0" hangingPunct="1">
      <a:defRPr sz="6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8">
          <p15:clr>
            <a:srgbClr val="A4A3A4"/>
          </p15:clr>
        </p15:guide>
        <p15:guide id="2" pos="11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139" y="-1416"/>
      </p:cViewPr>
      <p:guideLst>
        <p:guide orient="horz" pos="7938"/>
        <p:guide pos="113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0339" y="7829324"/>
            <a:ext cx="30603826" cy="5402341"/>
          </a:xfrm>
        </p:spPr>
        <p:txBody>
          <a:bodyPr/>
          <a:lstStyle/>
          <a:p>
            <a:r>
              <a:rPr lang="en-US"/>
              <a:t>Click to edit Master title style</a:t>
            </a:r>
            <a:endParaRPr lang="ar-IQ"/>
          </a:p>
        </p:txBody>
      </p:sp>
      <p:sp>
        <p:nvSpPr>
          <p:cNvPr id="3" name="Subtitle 2"/>
          <p:cNvSpPr>
            <a:spLocks noGrp="1"/>
          </p:cNvSpPr>
          <p:nvPr>
            <p:ph type="subTitle" idx="1"/>
          </p:nvPr>
        </p:nvSpPr>
        <p:spPr>
          <a:xfrm>
            <a:off x="5400677" y="14281787"/>
            <a:ext cx="25203150" cy="6440805"/>
          </a:xfrm>
        </p:spPr>
        <p:txBody>
          <a:bodyPr/>
          <a:lstStyle>
            <a:lvl1pPr marL="0" indent="0" algn="ctr">
              <a:buNone/>
              <a:defRPr>
                <a:solidFill>
                  <a:schemeClr val="tx1">
                    <a:tint val="75000"/>
                  </a:schemeClr>
                </a:solidFill>
              </a:defRPr>
            </a:lvl1pPr>
            <a:lvl2pPr marL="1661651" indent="0" algn="ctr">
              <a:buNone/>
              <a:defRPr>
                <a:solidFill>
                  <a:schemeClr val="tx1">
                    <a:tint val="75000"/>
                  </a:schemeClr>
                </a:solidFill>
              </a:defRPr>
            </a:lvl2pPr>
            <a:lvl3pPr marL="3323304" indent="0" algn="ctr">
              <a:buNone/>
              <a:defRPr>
                <a:solidFill>
                  <a:schemeClr val="tx1">
                    <a:tint val="75000"/>
                  </a:schemeClr>
                </a:solidFill>
              </a:defRPr>
            </a:lvl3pPr>
            <a:lvl4pPr marL="4984956" indent="0" algn="ctr">
              <a:buNone/>
              <a:defRPr>
                <a:solidFill>
                  <a:schemeClr val="tx1">
                    <a:tint val="75000"/>
                  </a:schemeClr>
                </a:solidFill>
              </a:defRPr>
            </a:lvl4pPr>
            <a:lvl5pPr marL="6646607" indent="0" algn="ctr">
              <a:buNone/>
              <a:defRPr>
                <a:solidFill>
                  <a:schemeClr val="tx1">
                    <a:tint val="75000"/>
                  </a:schemeClr>
                </a:solidFill>
              </a:defRPr>
            </a:lvl5pPr>
            <a:lvl6pPr marL="8308260" indent="0" algn="ctr">
              <a:buNone/>
              <a:defRPr>
                <a:solidFill>
                  <a:schemeClr val="tx1">
                    <a:tint val="75000"/>
                  </a:schemeClr>
                </a:solidFill>
              </a:defRPr>
            </a:lvl6pPr>
            <a:lvl7pPr marL="9969911" indent="0" algn="ctr">
              <a:buNone/>
              <a:defRPr>
                <a:solidFill>
                  <a:schemeClr val="tx1">
                    <a:tint val="75000"/>
                  </a:schemeClr>
                </a:solidFill>
              </a:defRPr>
            </a:lvl7pPr>
            <a:lvl8pPr marL="11631564" indent="0" algn="ctr">
              <a:buNone/>
              <a:defRPr>
                <a:solidFill>
                  <a:schemeClr val="tx1">
                    <a:tint val="75000"/>
                  </a:schemeClr>
                </a:solidFill>
              </a:defRPr>
            </a:lvl8pPr>
            <a:lvl9pPr marL="13293216"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12/09/1445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696717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12/09/1445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22950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03264" y="1009306"/>
            <a:ext cx="8101012" cy="21504354"/>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1800227" y="1009306"/>
            <a:ext cx="23702962" cy="215043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12/09/1445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69186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134E90A-6C3A-404E-9188-7A2F950005F8}" type="datetimeFigureOut">
              <a:rPr lang="ar-IQ" smtClean="0"/>
              <a:t>12/09/1445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36057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44109" y="16195372"/>
            <a:ext cx="30603826" cy="5005627"/>
          </a:xfrm>
        </p:spPr>
        <p:txBody>
          <a:bodyPr anchor="t"/>
          <a:lstStyle>
            <a:lvl1pPr algn="r">
              <a:defRPr sz="14400" b="1" cap="all"/>
            </a:lvl1pPr>
          </a:lstStyle>
          <a:p>
            <a:r>
              <a:rPr lang="en-US"/>
              <a:t>Click to edit Master title style</a:t>
            </a:r>
            <a:endParaRPr lang="ar-IQ"/>
          </a:p>
        </p:txBody>
      </p:sp>
      <p:sp>
        <p:nvSpPr>
          <p:cNvPr id="3" name="Text Placeholder 2"/>
          <p:cNvSpPr>
            <a:spLocks noGrp="1"/>
          </p:cNvSpPr>
          <p:nvPr>
            <p:ph type="body" idx="1"/>
          </p:nvPr>
        </p:nvSpPr>
        <p:spPr>
          <a:xfrm>
            <a:off x="2844109" y="10682174"/>
            <a:ext cx="30603826" cy="5513190"/>
          </a:xfrm>
        </p:spPr>
        <p:txBody>
          <a:bodyPr anchor="b"/>
          <a:lstStyle>
            <a:lvl1pPr marL="0" indent="0">
              <a:buNone/>
              <a:defRPr sz="7300">
                <a:solidFill>
                  <a:schemeClr val="tx1">
                    <a:tint val="75000"/>
                  </a:schemeClr>
                </a:solidFill>
              </a:defRPr>
            </a:lvl1pPr>
            <a:lvl2pPr marL="1661651" indent="0">
              <a:buNone/>
              <a:defRPr sz="6600">
                <a:solidFill>
                  <a:schemeClr val="tx1">
                    <a:tint val="75000"/>
                  </a:schemeClr>
                </a:solidFill>
              </a:defRPr>
            </a:lvl2pPr>
            <a:lvl3pPr marL="3323304" indent="0">
              <a:buNone/>
              <a:defRPr sz="5800">
                <a:solidFill>
                  <a:schemeClr val="tx1">
                    <a:tint val="75000"/>
                  </a:schemeClr>
                </a:solidFill>
              </a:defRPr>
            </a:lvl3pPr>
            <a:lvl4pPr marL="4984956" indent="0">
              <a:buNone/>
              <a:defRPr sz="5100">
                <a:solidFill>
                  <a:schemeClr val="tx1">
                    <a:tint val="75000"/>
                  </a:schemeClr>
                </a:solidFill>
              </a:defRPr>
            </a:lvl4pPr>
            <a:lvl5pPr marL="6646607" indent="0">
              <a:buNone/>
              <a:defRPr sz="5100">
                <a:solidFill>
                  <a:schemeClr val="tx1">
                    <a:tint val="75000"/>
                  </a:schemeClr>
                </a:solidFill>
              </a:defRPr>
            </a:lvl5pPr>
            <a:lvl6pPr marL="8308260" indent="0">
              <a:buNone/>
              <a:defRPr sz="5100">
                <a:solidFill>
                  <a:schemeClr val="tx1">
                    <a:tint val="75000"/>
                  </a:schemeClr>
                </a:solidFill>
              </a:defRPr>
            </a:lvl6pPr>
            <a:lvl7pPr marL="9969911" indent="0">
              <a:buNone/>
              <a:defRPr sz="5100">
                <a:solidFill>
                  <a:schemeClr val="tx1">
                    <a:tint val="75000"/>
                  </a:schemeClr>
                </a:solidFill>
              </a:defRPr>
            </a:lvl7pPr>
            <a:lvl8pPr marL="11631564" indent="0">
              <a:buNone/>
              <a:defRPr sz="5100">
                <a:solidFill>
                  <a:schemeClr val="tx1">
                    <a:tint val="75000"/>
                  </a:schemeClr>
                </a:solidFill>
              </a:defRPr>
            </a:lvl8pPr>
            <a:lvl9pPr marL="13293216" indent="0">
              <a:buNone/>
              <a:defRPr sz="5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34E90A-6C3A-404E-9188-7A2F950005F8}" type="datetimeFigureOut">
              <a:rPr lang="ar-IQ" smtClean="0"/>
              <a:t>12/09/1445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536195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1800226" y="5880739"/>
            <a:ext cx="15901988" cy="16632914"/>
          </a:xfrm>
        </p:spPr>
        <p:txBody>
          <a:bodyPr/>
          <a:lstStyle>
            <a:lvl1pPr>
              <a:defRPr sz="103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18302288" y="5880739"/>
            <a:ext cx="15901988" cy="16632914"/>
          </a:xfrm>
        </p:spPr>
        <p:txBody>
          <a:bodyPr/>
          <a:lstStyle>
            <a:lvl1pPr>
              <a:defRPr sz="103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9134E90A-6C3A-404E-9188-7A2F950005F8}" type="datetimeFigureOut">
              <a:rPr lang="ar-IQ" smtClean="0"/>
              <a:t>12/09/1445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79271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1800226" y="5641551"/>
            <a:ext cx="15908240" cy="2351125"/>
          </a:xfrm>
        </p:spPr>
        <p:txBody>
          <a:bodyPr anchor="b"/>
          <a:lstStyle>
            <a:lvl1pPr marL="0" indent="0">
              <a:buNone/>
              <a:defRPr sz="8800" b="1"/>
            </a:lvl1pPr>
            <a:lvl2pPr marL="1661651" indent="0">
              <a:buNone/>
              <a:defRPr sz="7300" b="1"/>
            </a:lvl2pPr>
            <a:lvl3pPr marL="3323304" indent="0">
              <a:buNone/>
              <a:defRPr sz="6600" b="1"/>
            </a:lvl3pPr>
            <a:lvl4pPr marL="4984956" indent="0">
              <a:buNone/>
              <a:defRPr sz="5800" b="1"/>
            </a:lvl4pPr>
            <a:lvl5pPr marL="6646607" indent="0">
              <a:buNone/>
              <a:defRPr sz="5800" b="1"/>
            </a:lvl5pPr>
            <a:lvl6pPr marL="8308260" indent="0">
              <a:buNone/>
              <a:defRPr sz="5800" b="1"/>
            </a:lvl6pPr>
            <a:lvl7pPr marL="9969911" indent="0">
              <a:buNone/>
              <a:defRPr sz="5800" b="1"/>
            </a:lvl7pPr>
            <a:lvl8pPr marL="11631564" indent="0">
              <a:buNone/>
              <a:defRPr sz="5800" b="1"/>
            </a:lvl8pPr>
            <a:lvl9pPr marL="13293216" indent="0">
              <a:buNone/>
              <a:defRPr sz="5800" b="1"/>
            </a:lvl9pPr>
          </a:lstStyle>
          <a:p>
            <a:pPr lvl="0"/>
            <a:r>
              <a:rPr lang="en-US"/>
              <a:t>Click to edit Master text styles</a:t>
            </a:r>
          </a:p>
        </p:txBody>
      </p:sp>
      <p:sp>
        <p:nvSpPr>
          <p:cNvPr id="4" name="Content Placeholder 3"/>
          <p:cNvSpPr>
            <a:spLocks noGrp="1"/>
          </p:cNvSpPr>
          <p:nvPr>
            <p:ph sz="half" idx="2"/>
          </p:nvPr>
        </p:nvSpPr>
        <p:spPr>
          <a:xfrm>
            <a:off x="1800226" y="7992666"/>
            <a:ext cx="15908240" cy="14520982"/>
          </a:xfrm>
        </p:spPr>
        <p:txBody>
          <a:bodyPr/>
          <a:lstStyle>
            <a:lvl1pPr>
              <a:defRPr sz="8800"/>
            </a:lvl1pPr>
            <a:lvl2pPr>
              <a:defRPr sz="7300"/>
            </a:lvl2pPr>
            <a:lvl3pPr>
              <a:defRPr sz="66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18289801" y="5641551"/>
            <a:ext cx="15914490" cy="2351125"/>
          </a:xfrm>
        </p:spPr>
        <p:txBody>
          <a:bodyPr anchor="b"/>
          <a:lstStyle>
            <a:lvl1pPr marL="0" indent="0">
              <a:buNone/>
              <a:defRPr sz="8800" b="1"/>
            </a:lvl1pPr>
            <a:lvl2pPr marL="1661651" indent="0">
              <a:buNone/>
              <a:defRPr sz="7300" b="1"/>
            </a:lvl2pPr>
            <a:lvl3pPr marL="3323304" indent="0">
              <a:buNone/>
              <a:defRPr sz="6600" b="1"/>
            </a:lvl3pPr>
            <a:lvl4pPr marL="4984956" indent="0">
              <a:buNone/>
              <a:defRPr sz="5800" b="1"/>
            </a:lvl4pPr>
            <a:lvl5pPr marL="6646607" indent="0">
              <a:buNone/>
              <a:defRPr sz="5800" b="1"/>
            </a:lvl5pPr>
            <a:lvl6pPr marL="8308260" indent="0">
              <a:buNone/>
              <a:defRPr sz="5800" b="1"/>
            </a:lvl6pPr>
            <a:lvl7pPr marL="9969911" indent="0">
              <a:buNone/>
              <a:defRPr sz="5800" b="1"/>
            </a:lvl7pPr>
            <a:lvl8pPr marL="11631564" indent="0">
              <a:buNone/>
              <a:defRPr sz="5800" b="1"/>
            </a:lvl8pPr>
            <a:lvl9pPr marL="13293216" indent="0">
              <a:buNone/>
              <a:defRPr sz="5800" b="1"/>
            </a:lvl9pPr>
          </a:lstStyle>
          <a:p>
            <a:pPr lvl="0"/>
            <a:r>
              <a:rPr lang="en-US"/>
              <a:t>Click to edit Master text styles</a:t>
            </a:r>
          </a:p>
        </p:txBody>
      </p:sp>
      <p:sp>
        <p:nvSpPr>
          <p:cNvPr id="6" name="Content Placeholder 5"/>
          <p:cNvSpPr>
            <a:spLocks noGrp="1"/>
          </p:cNvSpPr>
          <p:nvPr>
            <p:ph sz="quarter" idx="4"/>
          </p:nvPr>
        </p:nvSpPr>
        <p:spPr>
          <a:xfrm>
            <a:off x="18289801" y="7992666"/>
            <a:ext cx="15914490" cy="14520982"/>
          </a:xfrm>
        </p:spPr>
        <p:txBody>
          <a:bodyPr/>
          <a:lstStyle>
            <a:lvl1pPr>
              <a:defRPr sz="8800"/>
            </a:lvl1pPr>
            <a:lvl2pPr>
              <a:defRPr sz="7300"/>
            </a:lvl2pPr>
            <a:lvl3pPr>
              <a:defRPr sz="66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9134E90A-6C3A-404E-9188-7A2F950005F8}" type="datetimeFigureOut">
              <a:rPr lang="ar-IQ" smtClean="0"/>
              <a:t>12/09/1445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40918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9134E90A-6C3A-404E-9188-7A2F950005F8}" type="datetimeFigureOut">
              <a:rPr lang="ar-IQ" smtClean="0"/>
              <a:t>12/09/1445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27527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4E90A-6C3A-404E-9188-7A2F950005F8}" type="datetimeFigureOut">
              <a:rPr lang="ar-IQ" smtClean="0"/>
              <a:t>12/09/1445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181139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42" y="1003470"/>
            <a:ext cx="11845232" cy="4270536"/>
          </a:xfrm>
        </p:spPr>
        <p:txBody>
          <a:bodyPr anchor="b"/>
          <a:lstStyle>
            <a:lvl1pPr algn="r">
              <a:defRPr sz="7300" b="1"/>
            </a:lvl1pPr>
          </a:lstStyle>
          <a:p>
            <a:r>
              <a:rPr lang="en-US"/>
              <a:t>Click to edit Master title style</a:t>
            </a:r>
            <a:endParaRPr lang="ar-IQ"/>
          </a:p>
        </p:txBody>
      </p:sp>
      <p:sp>
        <p:nvSpPr>
          <p:cNvPr id="3" name="Content Placeholder 2"/>
          <p:cNvSpPr>
            <a:spLocks noGrp="1"/>
          </p:cNvSpPr>
          <p:nvPr>
            <p:ph idx="1"/>
          </p:nvPr>
        </p:nvSpPr>
        <p:spPr>
          <a:xfrm>
            <a:off x="14076760" y="1003461"/>
            <a:ext cx="20127516" cy="21510188"/>
          </a:xfrm>
        </p:spPr>
        <p:txBody>
          <a:bodyPr/>
          <a:lstStyle>
            <a:lvl1pPr>
              <a:defRPr sz="11800"/>
            </a:lvl1pPr>
            <a:lvl2pPr>
              <a:defRPr sz="10300"/>
            </a:lvl2pPr>
            <a:lvl3pPr>
              <a:defRPr sz="88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1800242" y="5274000"/>
            <a:ext cx="11845232" cy="17239656"/>
          </a:xfrm>
        </p:spPr>
        <p:txBody>
          <a:bodyPr/>
          <a:lstStyle>
            <a:lvl1pPr marL="0" indent="0">
              <a:buNone/>
              <a:defRPr sz="5100"/>
            </a:lvl1pPr>
            <a:lvl2pPr marL="1661651" indent="0">
              <a:buNone/>
              <a:defRPr sz="4300"/>
            </a:lvl2pPr>
            <a:lvl3pPr marL="3323304" indent="0">
              <a:buNone/>
              <a:defRPr sz="3800"/>
            </a:lvl3pPr>
            <a:lvl4pPr marL="4984956" indent="0">
              <a:buNone/>
              <a:defRPr sz="3200"/>
            </a:lvl4pPr>
            <a:lvl5pPr marL="6646607" indent="0">
              <a:buNone/>
              <a:defRPr sz="3200"/>
            </a:lvl5pPr>
            <a:lvl6pPr marL="8308260" indent="0">
              <a:buNone/>
              <a:defRPr sz="3200"/>
            </a:lvl6pPr>
            <a:lvl7pPr marL="9969911" indent="0">
              <a:buNone/>
              <a:defRPr sz="3200"/>
            </a:lvl7pPr>
            <a:lvl8pPr marL="11631564" indent="0">
              <a:buNone/>
              <a:defRPr sz="3200"/>
            </a:lvl8pPr>
            <a:lvl9pPr marL="13293216"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12/09/1445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273903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7136" y="17642209"/>
            <a:ext cx="21602700" cy="2082763"/>
          </a:xfrm>
        </p:spPr>
        <p:txBody>
          <a:bodyPr anchor="b"/>
          <a:lstStyle>
            <a:lvl1pPr algn="r">
              <a:defRPr sz="7300" b="1"/>
            </a:lvl1pPr>
          </a:lstStyle>
          <a:p>
            <a:r>
              <a:rPr lang="en-US"/>
              <a:t>Click to edit Master title style</a:t>
            </a:r>
            <a:endParaRPr lang="ar-IQ"/>
          </a:p>
        </p:txBody>
      </p:sp>
      <p:sp>
        <p:nvSpPr>
          <p:cNvPr id="3" name="Picture Placeholder 2"/>
          <p:cNvSpPr>
            <a:spLocks noGrp="1"/>
          </p:cNvSpPr>
          <p:nvPr>
            <p:ph type="pic" idx="1"/>
          </p:nvPr>
        </p:nvSpPr>
        <p:spPr>
          <a:xfrm>
            <a:off x="7057136" y="2251949"/>
            <a:ext cx="21602700" cy="15121890"/>
          </a:xfrm>
        </p:spPr>
        <p:txBody>
          <a:bodyPr/>
          <a:lstStyle>
            <a:lvl1pPr marL="0" indent="0">
              <a:buNone/>
              <a:defRPr sz="11800"/>
            </a:lvl1pPr>
            <a:lvl2pPr marL="1661651" indent="0">
              <a:buNone/>
              <a:defRPr sz="10300"/>
            </a:lvl2pPr>
            <a:lvl3pPr marL="3323304" indent="0">
              <a:buNone/>
              <a:defRPr sz="8800"/>
            </a:lvl3pPr>
            <a:lvl4pPr marL="4984956" indent="0">
              <a:buNone/>
              <a:defRPr sz="7300"/>
            </a:lvl4pPr>
            <a:lvl5pPr marL="6646607" indent="0">
              <a:buNone/>
              <a:defRPr sz="7300"/>
            </a:lvl5pPr>
            <a:lvl6pPr marL="8308260" indent="0">
              <a:buNone/>
              <a:defRPr sz="7300"/>
            </a:lvl6pPr>
            <a:lvl7pPr marL="9969911" indent="0">
              <a:buNone/>
              <a:defRPr sz="7300"/>
            </a:lvl7pPr>
            <a:lvl8pPr marL="11631564" indent="0">
              <a:buNone/>
              <a:defRPr sz="7300"/>
            </a:lvl8pPr>
            <a:lvl9pPr marL="13293216" indent="0">
              <a:buNone/>
              <a:defRPr sz="7300"/>
            </a:lvl9pPr>
          </a:lstStyle>
          <a:p>
            <a:endParaRPr lang="ar-IQ"/>
          </a:p>
        </p:txBody>
      </p:sp>
      <p:sp>
        <p:nvSpPr>
          <p:cNvPr id="4" name="Text Placeholder 3"/>
          <p:cNvSpPr>
            <a:spLocks noGrp="1"/>
          </p:cNvSpPr>
          <p:nvPr>
            <p:ph type="body" sz="half" idx="2"/>
          </p:nvPr>
        </p:nvSpPr>
        <p:spPr>
          <a:xfrm>
            <a:off x="7057136" y="19724970"/>
            <a:ext cx="21602700" cy="2957868"/>
          </a:xfrm>
        </p:spPr>
        <p:txBody>
          <a:bodyPr/>
          <a:lstStyle>
            <a:lvl1pPr marL="0" indent="0">
              <a:buNone/>
              <a:defRPr sz="5100"/>
            </a:lvl1pPr>
            <a:lvl2pPr marL="1661651" indent="0">
              <a:buNone/>
              <a:defRPr sz="4300"/>
            </a:lvl2pPr>
            <a:lvl3pPr marL="3323304" indent="0">
              <a:buNone/>
              <a:defRPr sz="3800"/>
            </a:lvl3pPr>
            <a:lvl4pPr marL="4984956" indent="0">
              <a:buNone/>
              <a:defRPr sz="3200"/>
            </a:lvl4pPr>
            <a:lvl5pPr marL="6646607" indent="0">
              <a:buNone/>
              <a:defRPr sz="3200"/>
            </a:lvl5pPr>
            <a:lvl6pPr marL="8308260" indent="0">
              <a:buNone/>
              <a:defRPr sz="3200"/>
            </a:lvl6pPr>
            <a:lvl7pPr marL="9969911" indent="0">
              <a:buNone/>
              <a:defRPr sz="3200"/>
            </a:lvl7pPr>
            <a:lvl8pPr marL="11631564" indent="0">
              <a:buNone/>
              <a:defRPr sz="3200"/>
            </a:lvl8pPr>
            <a:lvl9pPr marL="13293216"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9134E90A-6C3A-404E-9188-7A2F950005F8}" type="datetimeFigureOut">
              <a:rPr lang="ar-IQ" smtClean="0"/>
              <a:t>12/09/1445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8A7631-3AAE-4069-B084-9267F7B52E53}" type="slidenum">
              <a:rPr lang="ar-IQ" smtClean="0"/>
              <a:t>‹#›</a:t>
            </a:fld>
            <a:endParaRPr lang="ar-IQ"/>
          </a:p>
        </p:txBody>
      </p:sp>
    </p:spTree>
    <p:extLst>
      <p:ext uri="{BB962C8B-B14F-4D97-AF65-F5344CB8AC3E}">
        <p14:creationId xmlns:p14="http://schemas.microsoft.com/office/powerpoint/2010/main" val="311533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00227" y="1009297"/>
            <a:ext cx="32404050" cy="4200525"/>
          </a:xfrm>
          <a:prstGeom prst="rect">
            <a:avLst/>
          </a:prstGeom>
        </p:spPr>
        <p:txBody>
          <a:bodyPr vert="horz" lIns="332329" tIns="166166" rIns="332329" bIns="166166"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1800227" y="5880739"/>
            <a:ext cx="32404050" cy="16632914"/>
          </a:xfrm>
          <a:prstGeom prst="rect">
            <a:avLst/>
          </a:prstGeom>
        </p:spPr>
        <p:txBody>
          <a:bodyPr vert="horz" lIns="332329" tIns="166166" rIns="332329" bIns="166166"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25803227" y="23359599"/>
            <a:ext cx="8401050" cy="1341834"/>
          </a:xfrm>
          <a:prstGeom prst="rect">
            <a:avLst/>
          </a:prstGeom>
        </p:spPr>
        <p:txBody>
          <a:bodyPr vert="horz" lIns="332329" tIns="166166" rIns="332329" bIns="166166" rtlCol="1" anchor="ctr"/>
          <a:lstStyle>
            <a:lvl1pPr algn="r">
              <a:defRPr sz="4300">
                <a:solidFill>
                  <a:schemeClr val="tx1">
                    <a:tint val="75000"/>
                  </a:schemeClr>
                </a:solidFill>
              </a:defRPr>
            </a:lvl1pPr>
          </a:lstStyle>
          <a:p>
            <a:fld id="{9134E90A-6C3A-404E-9188-7A2F950005F8}" type="datetimeFigureOut">
              <a:rPr lang="ar-IQ" smtClean="0"/>
              <a:t>12/09/1445</a:t>
            </a:fld>
            <a:endParaRPr lang="ar-IQ"/>
          </a:p>
        </p:txBody>
      </p:sp>
      <p:sp>
        <p:nvSpPr>
          <p:cNvPr id="5" name="Footer Placeholder 4"/>
          <p:cNvSpPr>
            <a:spLocks noGrp="1"/>
          </p:cNvSpPr>
          <p:nvPr>
            <p:ph type="ftr" sz="quarter" idx="3"/>
          </p:nvPr>
        </p:nvSpPr>
        <p:spPr>
          <a:xfrm>
            <a:off x="12301539" y="23359599"/>
            <a:ext cx="11401426" cy="1341834"/>
          </a:xfrm>
          <a:prstGeom prst="rect">
            <a:avLst/>
          </a:prstGeom>
        </p:spPr>
        <p:txBody>
          <a:bodyPr vert="horz" lIns="332329" tIns="166166" rIns="332329" bIns="166166" rtlCol="1" anchor="ctr"/>
          <a:lstStyle>
            <a:lvl1pPr algn="ctr">
              <a:defRPr sz="43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1800227" y="23359599"/>
            <a:ext cx="8401050" cy="1341834"/>
          </a:xfrm>
          <a:prstGeom prst="rect">
            <a:avLst/>
          </a:prstGeom>
        </p:spPr>
        <p:txBody>
          <a:bodyPr vert="horz" lIns="332329" tIns="166166" rIns="332329" bIns="166166" rtlCol="1" anchor="ctr"/>
          <a:lstStyle>
            <a:lvl1pPr algn="l">
              <a:defRPr sz="4300">
                <a:solidFill>
                  <a:schemeClr val="tx1">
                    <a:tint val="75000"/>
                  </a:schemeClr>
                </a:solidFill>
              </a:defRPr>
            </a:lvl1pPr>
          </a:lstStyle>
          <a:p>
            <a:fld id="{968A7631-3AAE-4069-B084-9267F7B52E53}" type="slidenum">
              <a:rPr lang="ar-IQ" smtClean="0"/>
              <a:t>‹#›</a:t>
            </a:fld>
            <a:endParaRPr lang="ar-IQ"/>
          </a:p>
        </p:txBody>
      </p:sp>
    </p:spTree>
    <p:extLst>
      <p:ext uri="{BB962C8B-B14F-4D97-AF65-F5344CB8AC3E}">
        <p14:creationId xmlns:p14="http://schemas.microsoft.com/office/powerpoint/2010/main" val="258479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23304" rtl="1" eaLnBrk="1" latinLnBrk="0" hangingPunct="1">
        <a:spcBef>
          <a:spcPct val="0"/>
        </a:spcBef>
        <a:buNone/>
        <a:defRPr sz="15900" kern="1200">
          <a:solidFill>
            <a:schemeClr val="tx1"/>
          </a:solidFill>
          <a:latin typeface="+mj-lt"/>
          <a:ea typeface="+mj-ea"/>
          <a:cs typeface="+mj-cs"/>
        </a:defRPr>
      </a:lvl1pPr>
    </p:titleStyle>
    <p:bodyStyle>
      <a:lvl1pPr marL="1246239" indent="-1246239" algn="r" defTabSz="3323304" rtl="1" eaLnBrk="1" latinLnBrk="0" hangingPunct="1">
        <a:spcBef>
          <a:spcPct val="20000"/>
        </a:spcBef>
        <a:buFont typeface="Arial" pitchFamily="34" charset="0"/>
        <a:buChar char="•"/>
        <a:defRPr sz="11800" kern="1200">
          <a:solidFill>
            <a:schemeClr val="tx1"/>
          </a:solidFill>
          <a:latin typeface="+mn-lt"/>
          <a:ea typeface="+mn-ea"/>
          <a:cs typeface="+mn-cs"/>
        </a:defRPr>
      </a:lvl1pPr>
      <a:lvl2pPr marL="2700186" indent="-1038531" algn="r" defTabSz="3323304" rtl="1" eaLnBrk="1" latinLnBrk="0" hangingPunct="1">
        <a:spcBef>
          <a:spcPct val="20000"/>
        </a:spcBef>
        <a:buFont typeface="Arial" pitchFamily="34" charset="0"/>
        <a:buChar char="–"/>
        <a:defRPr sz="10300" kern="1200">
          <a:solidFill>
            <a:schemeClr val="tx1"/>
          </a:solidFill>
          <a:latin typeface="+mn-lt"/>
          <a:ea typeface="+mn-ea"/>
          <a:cs typeface="+mn-cs"/>
        </a:defRPr>
      </a:lvl2pPr>
      <a:lvl3pPr marL="4154128" indent="-830828" algn="r" defTabSz="3323304" rtl="1" eaLnBrk="1" latinLnBrk="0" hangingPunct="1">
        <a:spcBef>
          <a:spcPct val="20000"/>
        </a:spcBef>
        <a:buFont typeface="Arial" pitchFamily="34" charset="0"/>
        <a:buChar char="•"/>
        <a:defRPr sz="8800" kern="1200">
          <a:solidFill>
            <a:schemeClr val="tx1"/>
          </a:solidFill>
          <a:latin typeface="+mn-lt"/>
          <a:ea typeface="+mn-ea"/>
          <a:cs typeface="+mn-cs"/>
        </a:defRPr>
      </a:lvl3pPr>
      <a:lvl4pPr marL="5815781" indent="-830828" algn="r" defTabSz="3323304" rtl="1" eaLnBrk="1" latinLnBrk="0" hangingPunct="1">
        <a:spcBef>
          <a:spcPct val="20000"/>
        </a:spcBef>
        <a:buFont typeface="Arial" pitchFamily="34" charset="0"/>
        <a:buChar char="–"/>
        <a:defRPr sz="7300" kern="1200">
          <a:solidFill>
            <a:schemeClr val="tx1"/>
          </a:solidFill>
          <a:latin typeface="+mn-lt"/>
          <a:ea typeface="+mn-ea"/>
          <a:cs typeface="+mn-cs"/>
        </a:defRPr>
      </a:lvl4pPr>
      <a:lvl5pPr marL="7477433" indent="-830828" algn="r" defTabSz="3323304" rtl="1" eaLnBrk="1" latinLnBrk="0" hangingPunct="1">
        <a:spcBef>
          <a:spcPct val="20000"/>
        </a:spcBef>
        <a:buFont typeface="Arial" pitchFamily="34" charset="0"/>
        <a:buChar char="»"/>
        <a:defRPr sz="7300" kern="1200">
          <a:solidFill>
            <a:schemeClr val="tx1"/>
          </a:solidFill>
          <a:latin typeface="+mn-lt"/>
          <a:ea typeface="+mn-ea"/>
          <a:cs typeface="+mn-cs"/>
        </a:defRPr>
      </a:lvl5pPr>
      <a:lvl6pPr marL="9139084" indent="-830828" algn="r" defTabSz="3323304" rtl="1" eaLnBrk="1" latinLnBrk="0" hangingPunct="1">
        <a:spcBef>
          <a:spcPct val="20000"/>
        </a:spcBef>
        <a:buFont typeface="Arial" pitchFamily="34" charset="0"/>
        <a:buChar char="•"/>
        <a:defRPr sz="7300" kern="1200">
          <a:solidFill>
            <a:schemeClr val="tx1"/>
          </a:solidFill>
          <a:latin typeface="+mn-lt"/>
          <a:ea typeface="+mn-ea"/>
          <a:cs typeface="+mn-cs"/>
        </a:defRPr>
      </a:lvl6pPr>
      <a:lvl7pPr marL="10800737" indent="-830828" algn="r" defTabSz="3323304" rtl="1" eaLnBrk="1" latinLnBrk="0" hangingPunct="1">
        <a:spcBef>
          <a:spcPct val="20000"/>
        </a:spcBef>
        <a:buFont typeface="Arial" pitchFamily="34" charset="0"/>
        <a:buChar char="•"/>
        <a:defRPr sz="7300" kern="1200">
          <a:solidFill>
            <a:schemeClr val="tx1"/>
          </a:solidFill>
          <a:latin typeface="+mn-lt"/>
          <a:ea typeface="+mn-ea"/>
          <a:cs typeface="+mn-cs"/>
        </a:defRPr>
      </a:lvl7pPr>
      <a:lvl8pPr marL="12462388" indent="-830828" algn="r" defTabSz="3323304" rtl="1" eaLnBrk="1" latinLnBrk="0" hangingPunct="1">
        <a:spcBef>
          <a:spcPct val="20000"/>
        </a:spcBef>
        <a:buFont typeface="Arial" pitchFamily="34" charset="0"/>
        <a:buChar char="•"/>
        <a:defRPr sz="7300" kern="1200">
          <a:solidFill>
            <a:schemeClr val="tx1"/>
          </a:solidFill>
          <a:latin typeface="+mn-lt"/>
          <a:ea typeface="+mn-ea"/>
          <a:cs typeface="+mn-cs"/>
        </a:defRPr>
      </a:lvl8pPr>
      <a:lvl9pPr marL="14124041" indent="-830828" algn="r" defTabSz="3323304" rtl="1" eaLnBrk="1" latinLnBrk="0" hangingPunct="1">
        <a:spcBef>
          <a:spcPct val="20000"/>
        </a:spcBef>
        <a:buFont typeface="Arial" pitchFamily="34" charset="0"/>
        <a:buChar char="•"/>
        <a:defRPr sz="7300" kern="1200">
          <a:solidFill>
            <a:schemeClr val="tx1"/>
          </a:solidFill>
          <a:latin typeface="+mn-lt"/>
          <a:ea typeface="+mn-ea"/>
          <a:cs typeface="+mn-cs"/>
        </a:defRPr>
      </a:lvl9pPr>
    </p:bodyStyle>
    <p:otherStyle>
      <a:defPPr>
        <a:defRPr lang="ar-IQ"/>
      </a:defPPr>
      <a:lvl1pPr marL="0" algn="r" defTabSz="3323304" rtl="1" eaLnBrk="1" latinLnBrk="0" hangingPunct="1">
        <a:defRPr sz="6600" kern="1200">
          <a:solidFill>
            <a:schemeClr val="tx1"/>
          </a:solidFill>
          <a:latin typeface="+mn-lt"/>
          <a:ea typeface="+mn-ea"/>
          <a:cs typeface="+mn-cs"/>
        </a:defRPr>
      </a:lvl1pPr>
      <a:lvl2pPr marL="1661651" algn="r" defTabSz="3323304" rtl="1" eaLnBrk="1" latinLnBrk="0" hangingPunct="1">
        <a:defRPr sz="6600" kern="1200">
          <a:solidFill>
            <a:schemeClr val="tx1"/>
          </a:solidFill>
          <a:latin typeface="+mn-lt"/>
          <a:ea typeface="+mn-ea"/>
          <a:cs typeface="+mn-cs"/>
        </a:defRPr>
      </a:lvl2pPr>
      <a:lvl3pPr marL="3323304" algn="r" defTabSz="3323304" rtl="1" eaLnBrk="1" latinLnBrk="0" hangingPunct="1">
        <a:defRPr sz="6600" kern="1200">
          <a:solidFill>
            <a:schemeClr val="tx1"/>
          </a:solidFill>
          <a:latin typeface="+mn-lt"/>
          <a:ea typeface="+mn-ea"/>
          <a:cs typeface="+mn-cs"/>
        </a:defRPr>
      </a:lvl3pPr>
      <a:lvl4pPr marL="4984956" algn="r" defTabSz="3323304" rtl="1" eaLnBrk="1" latinLnBrk="0" hangingPunct="1">
        <a:defRPr sz="6600" kern="1200">
          <a:solidFill>
            <a:schemeClr val="tx1"/>
          </a:solidFill>
          <a:latin typeface="+mn-lt"/>
          <a:ea typeface="+mn-ea"/>
          <a:cs typeface="+mn-cs"/>
        </a:defRPr>
      </a:lvl4pPr>
      <a:lvl5pPr marL="6646607" algn="r" defTabSz="3323304" rtl="1" eaLnBrk="1" latinLnBrk="0" hangingPunct="1">
        <a:defRPr sz="6600" kern="1200">
          <a:solidFill>
            <a:schemeClr val="tx1"/>
          </a:solidFill>
          <a:latin typeface="+mn-lt"/>
          <a:ea typeface="+mn-ea"/>
          <a:cs typeface="+mn-cs"/>
        </a:defRPr>
      </a:lvl5pPr>
      <a:lvl6pPr marL="8308260" algn="r" defTabSz="3323304" rtl="1" eaLnBrk="1" latinLnBrk="0" hangingPunct="1">
        <a:defRPr sz="6600" kern="1200">
          <a:solidFill>
            <a:schemeClr val="tx1"/>
          </a:solidFill>
          <a:latin typeface="+mn-lt"/>
          <a:ea typeface="+mn-ea"/>
          <a:cs typeface="+mn-cs"/>
        </a:defRPr>
      </a:lvl6pPr>
      <a:lvl7pPr marL="9969911" algn="r" defTabSz="3323304" rtl="1" eaLnBrk="1" latinLnBrk="0" hangingPunct="1">
        <a:defRPr sz="6600" kern="1200">
          <a:solidFill>
            <a:schemeClr val="tx1"/>
          </a:solidFill>
          <a:latin typeface="+mn-lt"/>
          <a:ea typeface="+mn-ea"/>
          <a:cs typeface="+mn-cs"/>
        </a:defRPr>
      </a:lvl7pPr>
      <a:lvl8pPr marL="11631564" algn="r" defTabSz="3323304" rtl="1" eaLnBrk="1" latinLnBrk="0" hangingPunct="1">
        <a:defRPr sz="6600" kern="1200">
          <a:solidFill>
            <a:schemeClr val="tx1"/>
          </a:solidFill>
          <a:latin typeface="+mn-lt"/>
          <a:ea typeface="+mn-ea"/>
          <a:cs typeface="+mn-cs"/>
        </a:defRPr>
      </a:lvl8pPr>
      <a:lvl9pPr marL="13293216" algn="r" defTabSz="3323304" rtl="1"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ounded Rectangle 5"/>
          <p:cNvSpPr/>
          <p:nvPr/>
        </p:nvSpPr>
        <p:spPr>
          <a:xfrm>
            <a:off x="162025" y="179225"/>
            <a:ext cx="35663529" cy="4674807"/>
          </a:xfrm>
          <a:prstGeom prst="roundRect">
            <a:avLst>
              <a:gd name="adj" fmla="val 1425"/>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lIns="332329" tIns="166166" rIns="332329" bIns="166166" spcCol="0" rtlCol="1" anchor="ctr"/>
          <a:lstStyle/>
          <a:p>
            <a:pPr algn="ctr"/>
            <a:r>
              <a:rPr lang="en-GB" sz="10000" b="1" i="1" dirty="0">
                <a:solidFill>
                  <a:schemeClr val="tx1"/>
                </a:solidFill>
                <a:effectLst>
                  <a:outerShdw blurRad="38100" dist="38100" dir="2700000" algn="tl">
                    <a:srgbClr val="000000">
                      <a:alpha val="43137"/>
                    </a:srgbClr>
                  </a:outerShdw>
                </a:effectLst>
              </a:rPr>
              <a:t>Racism in Angie Thomas’s The hate you give </a:t>
            </a:r>
            <a:endParaRPr lang="ar-IQ" sz="10000" b="1" i="1" dirty="0">
              <a:solidFill>
                <a:schemeClr val="tx1"/>
              </a:solidFill>
              <a:effectLst>
                <a:outerShdw blurRad="38100" dist="38100" dir="2700000" algn="tl">
                  <a:srgbClr val="000000">
                    <a:alpha val="43137"/>
                  </a:srgbClr>
                </a:outerShdw>
              </a:effectLst>
            </a:endParaRPr>
          </a:p>
          <a:p>
            <a:pPr algn="ctr" rtl="0"/>
            <a:r>
              <a:rPr lang="en-US" sz="7200" b="1" i="1" dirty="0">
                <a:solidFill>
                  <a:srgbClr val="FF0000"/>
                </a:solidFill>
              </a:rPr>
              <a:t>Prepared by:</a:t>
            </a:r>
            <a:r>
              <a:rPr lang="en-GB" sz="7200" b="1" i="1" dirty="0"/>
              <a:t> Helen Ubed Abdulmajid </a:t>
            </a:r>
          </a:p>
          <a:p>
            <a:pPr algn="ctr" rtl="0"/>
            <a:r>
              <a:rPr lang="en-US" sz="7200" b="1" i="1" dirty="0"/>
              <a:t>College of</a:t>
            </a:r>
            <a:r>
              <a:rPr lang="en-GB" sz="7200" b="1" i="1" dirty="0"/>
              <a:t> Language</a:t>
            </a:r>
            <a:r>
              <a:rPr lang="en-US" sz="7200" b="1" i="1" dirty="0"/>
              <a:t>- </a:t>
            </a:r>
            <a:r>
              <a:rPr lang="en-GB" sz="7200" b="1" i="1" dirty="0"/>
              <a:t>English </a:t>
            </a:r>
            <a:r>
              <a:rPr lang="en-US" sz="7200" b="1" i="1" dirty="0"/>
              <a:t>Department</a:t>
            </a:r>
            <a:r>
              <a:rPr lang="en-GB" sz="7200" b="1" i="1" dirty="0"/>
              <a:t>   </a:t>
            </a:r>
          </a:p>
          <a:p>
            <a:pPr algn="ctr" rtl="0"/>
            <a:r>
              <a:rPr lang="en-US" sz="7200" b="1" i="1" dirty="0">
                <a:solidFill>
                  <a:srgbClr val="FF0000"/>
                </a:solidFill>
              </a:rPr>
              <a:t>Supervised by :</a:t>
            </a:r>
            <a:r>
              <a:rPr lang="en-GB" sz="7200" b="1" i="1" dirty="0">
                <a:solidFill>
                  <a:srgbClr val="FF0000"/>
                </a:solidFill>
              </a:rPr>
              <a:t> </a:t>
            </a:r>
            <a:r>
              <a:rPr lang="en-GB" sz="7200" b="1" i="1" dirty="0">
                <a:solidFill>
                  <a:schemeClr val="bg1"/>
                </a:solidFill>
              </a:rPr>
              <a:t>Dr. Mahmood Nawzad                       </a:t>
            </a:r>
            <a:endParaRPr lang="en-US" sz="7200" b="1" i="1" dirty="0">
              <a:solidFill>
                <a:schemeClr val="bg1"/>
              </a:solidFill>
            </a:endParaRPr>
          </a:p>
        </p:txBody>
      </p:sp>
      <p:sp>
        <p:nvSpPr>
          <p:cNvPr id="7" name="Rounded Rectangle 6"/>
          <p:cNvSpPr/>
          <p:nvPr/>
        </p:nvSpPr>
        <p:spPr>
          <a:xfrm>
            <a:off x="162027" y="5018204"/>
            <a:ext cx="9502794" cy="11589161"/>
          </a:xfrm>
          <a:prstGeom prst="roundRect">
            <a:avLst>
              <a:gd name="adj" fmla="val 7153"/>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lIns="332329" tIns="166166" rIns="332329" bIns="166166" spcCol="0" rtlCol="1" anchor="ctr"/>
          <a:lstStyle/>
          <a:p>
            <a:pPr algn="l" rtl="0"/>
            <a:endParaRPr lang="en-US" sz="4800" dirty="0">
              <a:solidFill>
                <a:srgbClr val="FF0000"/>
              </a:solidFill>
            </a:endParaRPr>
          </a:p>
          <a:p>
            <a:pPr algn="l" rtl="0"/>
            <a:endParaRPr lang="en-US" sz="4800" dirty="0">
              <a:solidFill>
                <a:srgbClr val="FF0000"/>
              </a:solidFill>
            </a:endParaRPr>
          </a:p>
        </p:txBody>
      </p:sp>
      <p:sp>
        <p:nvSpPr>
          <p:cNvPr id="9" name="Round Same Side Corner Rectangle 8"/>
          <p:cNvSpPr/>
          <p:nvPr/>
        </p:nvSpPr>
        <p:spPr>
          <a:xfrm>
            <a:off x="162025" y="5018204"/>
            <a:ext cx="9502797" cy="1228267"/>
          </a:xfrm>
          <a:prstGeom prst="round2SameRect">
            <a:avLst>
              <a:gd name="adj1" fmla="val 16667"/>
              <a:gd name="adj2" fmla="val 0"/>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71450" tIns="85725" rIns="171450" bIns="85725" spcCol="0" rtlCol="1" anchor="ctr"/>
          <a:lstStyle/>
          <a:p>
            <a:pPr algn="ctr"/>
            <a:r>
              <a:rPr lang="en-US" dirty="0"/>
              <a:t>Introduction</a:t>
            </a:r>
            <a:endParaRPr lang="ar-IQ" dirty="0"/>
          </a:p>
        </p:txBody>
      </p:sp>
      <p:sp>
        <p:nvSpPr>
          <p:cNvPr id="10" name="Rounded Rectangle 9"/>
          <p:cNvSpPr/>
          <p:nvPr/>
        </p:nvSpPr>
        <p:spPr>
          <a:xfrm>
            <a:off x="9826838" y="5060594"/>
            <a:ext cx="16241830" cy="20015551"/>
          </a:xfrm>
          <a:prstGeom prst="roundRect">
            <a:avLst>
              <a:gd name="adj" fmla="val 4501"/>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lIns="332329" tIns="166166" rIns="332329" bIns="166166" spcCol="0" rtlCol="1" anchor="t"/>
          <a:lstStyle/>
          <a:p>
            <a:pPr algn="l" rtl="0"/>
            <a:endParaRPr lang="en-GB" sz="3200" dirty="0">
              <a:solidFill>
                <a:schemeClr val="tx1"/>
              </a:solidFill>
            </a:endParaRPr>
          </a:p>
          <a:p>
            <a:pPr algn="l" rtl="0"/>
            <a:endParaRPr lang="en-GB" sz="3200" dirty="0">
              <a:solidFill>
                <a:schemeClr val="tx1"/>
              </a:solidFill>
            </a:endParaRPr>
          </a:p>
          <a:p>
            <a:pPr algn="l" rtl="0"/>
            <a:endParaRPr lang="en-GB" sz="2400" dirty="0">
              <a:solidFill>
                <a:schemeClr val="tx1"/>
              </a:solidFill>
            </a:endParaRPr>
          </a:p>
          <a:p>
            <a:pPr algn="l" rtl="0"/>
            <a:r>
              <a:rPr lang="en-GB" sz="2400" b="1" dirty="0">
                <a:solidFill>
                  <a:schemeClr val="tx1"/>
                </a:solidFill>
              </a:rPr>
              <a:t>》Racism is derived from the term Race, it means the belief or ideology that individuals or groups of people are inherently superior or inferior based on their physical characteristics. Such as skin colour,  hair texture, and facial features...etc. It can manifest in various forms, including systemic (institutional ) racism, interpersonal (individual) Racism , and colourism with symbolic Racism...etc (Clair, 2015).</a:t>
            </a:r>
          </a:p>
          <a:p>
            <a:pPr algn="l" rtl="0"/>
            <a:r>
              <a:rPr lang="en-GB" sz="2400" b="1" dirty="0">
                <a:solidFill>
                  <a:schemeClr val="tx1"/>
                </a:solidFill>
              </a:rPr>
              <a:t>》That novel, Angie Thomas’s The hate you give is portrayed as a small picture of Racism which is a huge issue in the entire world, especially in European and American countries. It is about the story of Starr Carter, a 16-year-old African American girl who witnesses the fatal shooting of her childhood friend Khalil by a white police officer. Starr grapples with the aftermath of the shooting and the impact it has on her community, family, and identity. The novel explores themes of racism, police brutality, activism, and finding one’s voice in the face of injustice (Thomas, 2017).</a:t>
            </a:r>
          </a:p>
          <a:p>
            <a:pPr algn="l" rtl="0"/>
            <a:r>
              <a:rPr lang="en-GB" sz="2400" b="1" dirty="0">
                <a:solidFill>
                  <a:schemeClr val="tx1"/>
                </a:solidFill>
              </a:rPr>
              <a:t>》Here, one of the critical race theories, which is African-American theory ( black studies) with its some critical and theoretical voices who raise the ideas of antiracism and  provide their work, collecting their theoretical ideas about Racism with its predominant categories, explores, examines and evaluates Racism with its some of the most common shapes in the novel The Hate U Give. So, as the theory is applied to that novel. And ,as it has variety of theorists who discussed all the forms of Racism. Then, according to those multiple critical voices about Racism in that theory, Racism with its different forms will be found and analysed in Angie Thomas’s The hate you give. Here are some of the most common ones:</a:t>
            </a:r>
          </a:p>
          <a:p>
            <a:pPr marL="457200" indent="-457200" algn="l" rtl="0">
              <a:buFont typeface="Arial" panose="020B0604020202020204" pitchFamily="34" charset="0"/>
              <a:buChar char="•"/>
            </a:pPr>
            <a:r>
              <a:rPr lang="en-GB" sz="2400" b="1" dirty="0">
                <a:solidFill>
                  <a:schemeClr val="tx1"/>
                </a:solidFill>
              </a:rPr>
              <a:t>Individual Racism The role of individual actions and attitudes in perpetuating racism (Davis, pp. 121-127, 1981). This shape of Racism is found through the white officer's actions and words to Khalil reveal his individual deep-seated biases and racism, as he fails to see Khalil as a person, instead views him through a lens of his own racial personal stereotypes, and the officer's individual racial mind-set led Khalil's death when he shouted him (Thomas, 2017, pp. 19-24).</a:t>
            </a:r>
          </a:p>
          <a:p>
            <a:pPr marL="457200" indent="-457200" algn="l" rtl="0">
              <a:buFont typeface="Arial" panose="020B0604020202020204" pitchFamily="34" charset="0"/>
              <a:buChar char="•"/>
            </a:pPr>
            <a:r>
              <a:rPr lang="en-GB" sz="2400" b="1" dirty="0">
                <a:solidFill>
                  <a:schemeClr val="tx1"/>
                </a:solidFill>
              </a:rPr>
              <a:t>Colourism It refers to discrimination or prejudice based on the skin colour, and It involves the belief that lighter skin tones are more desirable or superior to darker skin tones ( Davis, pp. 53-59, 1981). It appears in the quotation by Starr ” I have seen killing black people happen over and over again: a black person get killed just for being black , and all hell breaks loose” (Thomas, p. 34, 2017). Through that question, Colourism is obvious, as, just because of their skin colour, black people got killed repeatedly.</a:t>
            </a:r>
          </a:p>
          <a:p>
            <a:pPr marL="457200" indent="-457200" algn="l" rtl="0">
              <a:buFont typeface="Arial" panose="020B0604020202020204" pitchFamily="34" charset="0"/>
              <a:buChar char="•"/>
            </a:pPr>
            <a:endParaRPr lang="en-GB" sz="2400" b="1" dirty="0">
              <a:solidFill>
                <a:schemeClr val="tx1"/>
              </a:solidFill>
            </a:endParaRPr>
          </a:p>
          <a:p>
            <a:pPr marL="457200" indent="-457200" algn="l" rtl="0">
              <a:buFont typeface="Arial" panose="020B0604020202020204" pitchFamily="34" charset="0"/>
              <a:buChar char="•"/>
            </a:pPr>
            <a:r>
              <a:rPr lang="en-GB" sz="2400" b="1" dirty="0">
                <a:solidFill>
                  <a:schemeClr val="tx1"/>
                </a:solidFill>
              </a:rPr>
              <a:t>Colour-blind Is another theoretical concept in African-American theory to examine Racism and raise the ideas of Antiracism. It is defined as treating everyone equally regardless of their racial background and skin colours ( Collins, pp. 23-28, 1990). Here, that concept can be seen in the character of Chris, a white guy who loves Starr, ignoring the distinction of their skin colours, and it appears obviously when Chris says “ l love you Starr, and </a:t>
            </a:r>
            <a:r>
              <a:rPr lang="en-GB" sz="2400" b="1" dirty="0" err="1">
                <a:solidFill>
                  <a:schemeClr val="tx1"/>
                </a:solidFill>
              </a:rPr>
              <a:t>i</a:t>
            </a:r>
            <a:r>
              <a:rPr lang="en-GB" sz="2400" b="1" dirty="0">
                <a:solidFill>
                  <a:schemeClr val="tx1"/>
                </a:solidFill>
              </a:rPr>
              <a:t> don’t see colours.”  ( Thomas, pp. 298-305,2017). So through that character, Thomas, The author of That novel, tries to provide an African-American theoretical concept which is colour-blind, to raise the idea of antiracism and encourage the audience to behave all individuals equally without considering their gender, skin colour, or racial background.</a:t>
            </a:r>
          </a:p>
        </p:txBody>
      </p:sp>
      <p:sp>
        <p:nvSpPr>
          <p:cNvPr id="11" name="Round Same Side Corner Rectangle 10"/>
          <p:cNvSpPr/>
          <p:nvPr/>
        </p:nvSpPr>
        <p:spPr>
          <a:xfrm>
            <a:off x="9826838" y="5018204"/>
            <a:ext cx="16241830" cy="1228267"/>
          </a:xfrm>
          <a:prstGeom prst="round2Same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171450" tIns="85725" rIns="171450" bIns="85725" spcCol="0" rtlCol="1" anchor="ctr"/>
          <a:lstStyle/>
          <a:p>
            <a:pPr algn="ctr"/>
            <a:r>
              <a:rPr lang="en-GB" sz="6000" b="1" dirty="0"/>
              <a:t>Discussion</a:t>
            </a:r>
            <a:endParaRPr lang="en-US" sz="6000" b="1" dirty="0"/>
          </a:p>
        </p:txBody>
      </p:sp>
      <p:sp>
        <p:nvSpPr>
          <p:cNvPr id="12" name="Rounded Rectangle 11"/>
          <p:cNvSpPr/>
          <p:nvPr/>
        </p:nvSpPr>
        <p:spPr>
          <a:xfrm>
            <a:off x="26230686" y="5215213"/>
            <a:ext cx="9594872" cy="11392152"/>
          </a:xfrm>
          <a:prstGeom prst="roundRect">
            <a:avLst>
              <a:gd name="adj" fmla="val 7153"/>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lIns="332329" tIns="166166" rIns="332329" bIns="166166" spcCol="0" rtlCol="1" anchor="ctr"/>
          <a:lstStyle/>
          <a:p>
            <a:pPr algn="l" rtl="0"/>
            <a:endParaRPr lang="en-US" sz="2800" dirty="0">
              <a:solidFill>
                <a:schemeClr val="tx1"/>
              </a:solidFill>
            </a:endParaRPr>
          </a:p>
          <a:p>
            <a:pPr algn="l" rtl="0"/>
            <a:endParaRPr lang="en-US" sz="2800" dirty="0">
              <a:solidFill>
                <a:schemeClr val="tx1"/>
              </a:solidFill>
            </a:endParaRPr>
          </a:p>
          <a:p>
            <a:pPr algn="l" rtl="0"/>
            <a:endParaRPr lang="en-US" sz="2800" dirty="0">
              <a:solidFill>
                <a:schemeClr val="tx1"/>
              </a:solidFill>
            </a:endParaRPr>
          </a:p>
          <a:p>
            <a:pPr algn="l" rtl="0"/>
            <a:endParaRPr lang="en-US" sz="2800" dirty="0">
              <a:solidFill>
                <a:schemeClr val="tx1"/>
              </a:solidFill>
            </a:endParaRPr>
          </a:p>
          <a:p>
            <a:pPr algn="l" rtl="0"/>
            <a:endParaRPr lang="en-US" sz="2800" dirty="0">
              <a:solidFill>
                <a:schemeClr val="tx1"/>
              </a:solidFill>
            </a:endParaRPr>
          </a:p>
          <a:p>
            <a:pPr algn="l" rtl="0"/>
            <a:endParaRPr lang="en-US" sz="2800" dirty="0">
              <a:solidFill>
                <a:schemeClr val="tx1"/>
              </a:solidFill>
            </a:endParaRPr>
          </a:p>
        </p:txBody>
      </p:sp>
      <p:sp>
        <p:nvSpPr>
          <p:cNvPr id="13" name="Round Same Side Corner Rectangle 12"/>
          <p:cNvSpPr/>
          <p:nvPr/>
        </p:nvSpPr>
        <p:spPr>
          <a:xfrm>
            <a:off x="26230683" y="5035380"/>
            <a:ext cx="9594871" cy="1211092"/>
          </a:xfrm>
          <a:prstGeom prst="round2SameRect">
            <a:avLst>
              <a:gd name="adj1" fmla="val 0"/>
              <a:gd name="adj2" fmla="val 0"/>
            </a:avLst>
          </a:prstGeom>
          <a:solidFill>
            <a:schemeClr val="bg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lIns="171450" tIns="85725" rIns="171450" bIns="85725" spcCol="0" rtlCol="1" anchor="ctr"/>
          <a:lstStyle/>
          <a:p>
            <a:pPr algn="ctr"/>
            <a:r>
              <a:rPr lang="en-US" b="1" dirty="0"/>
              <a:t>Conclusion</a:t>
            </a:r>
          </a:p>
        </p:txBody>
      </p:sp>
      <p:sp>
        <p:nvSpPr>
          <p:cNvPr id="15" name="Rounded Rectangle 14"/>
          <p:cNvSpPr/>
          <p:nvPr/>
        </p:nvSpPr>
        <p:spPr>
          <a:xfrm>
            <a:off x="26230686" y="16727030"/>
            <a:ext cx="9594872" cy="8323901"/>
          </a:xfrm>
          <a:prstGeom prst="roundRect">
            <a:avLst>
              <a:gd name="adj" fmla="val 7153"/>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lIns="332329" tIns="166166" rIns="332329" bIns="166166" spcCol="0" rtlCol="1" anchor="t"/>
          <a:lstStyle/>
          <a:p>
            <a:pPr algn="l" rtl="0"/>
            <a:endParaRPr lang="en-GB" sz="2800" dirty="0">
              <a:solidFill>
                <a:schemeClr val="tx1"/>
              </a:solidFill>
            </a:endParaRPr>
          </a:p>
          <a:p>
            <a:pPr algn="l" rtl="0"/>
            <a:r>
              <a:rPr lang="en-GB"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Coates, T.-N. (2015) Between me and the world. New York: Spiegel &amp; </a:t>
            </a:r>
            <a:r>
              <a:rPr lang="en-GB" sz="1800" kern="100" dirty="0" err="1">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Grau</a:t>
            </a:r>
            <a:r>
              <a:rPr lang="en-GB"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t>
            </a:r>
            <a:endParaRPr lang="en-GB" sz="1800" kern="100" dirty="0">
              <a:effectLst/>
              <a:latin typeface="Aptos" panose="020B0004020202020204" pitchFamily="34" charset="0"/>
              <a:ea typeface="Times New Roman" panose="02020603050405020304" pitchFamily="18" charset="0"/>
              <a:cs typeface="Times New Roman" panose="02020603050405020304" pitchFamily="18" charset="0"/>
            </a:endParaRPr>
          </a:p>
          <a:p>
            <a:pPr algn="l" rtl="0"/>
            <a:endParaRPr lang="en-GB"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endParaRPr>
          </a:p>
          <a:p>
            <a:pPr algn="l" rtl="0"/>
            <a:endParaRPr lang="en-GB" sz="1800" b="1" kern="100" dirty="0">
              <a:solidFill>
                <a:srgbClr val="000000"/>
              </a:solidFill>
              <a:latin typeface="Aptos" panose="020B0004020202020204" pitchFamily="34" charset="0"/>
              <a:ea typeface="Times New Roman" panose="02020603050405020304" pitchFamily="18" charset="0"/>
              <a:cs typeface="Times New Roman" panose="02020603050405020304" pitchFamily="18" charset="0"/>
            </a:endParaRPr>
          </a:p>
          <a:p>
            <a:pPr marL="457200" indent="-457200" algn="l" rtl="0">
              <a:buFont typeface="Arial" panose="020B0604020202020204" pitchFamily="34" charset="0"/>
              <a:buChar char="•"/>
            </a:pPr>
            <a:r>
              <a:rPr lang="en-GB" sz="28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Du Bois, W. E. B. (1903) The souls of Black folk. Chicago: A. C. McClurg &amp; Co.</a:t>
            </a:r>
            <a:endParaRPr lang="en-GB" sz="2800" b="1"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457200" indent="-457200" algn="l" rtl="0">
              <a:buFont typeface="Arial" panose="020B0604020202020204" pitchFamily="34" charset="0"/>
              <a:buChar char="•"/>
            </a:pPr>
            <a:r>
              <a:rPr lang="en-GB" sz="28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Delgado, R. and Stefancic, J. (2001) Critical race theory. Washington: NYU Press—(1997) Critical white studies. Washington: Temple University Press.</a:t>
            </a:r>
            <a:endParaRPr lang="en-GB" sz="2800" b="1"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457200" indent="-457200" algn="l" rtl="0">
              <a:buFont typeface="Arial" panose="020B0604020202020204" pitchFamily="34" charset="0"/>
              <a:buChar char="•"/>
            </a:pPr>
            <a:r>
              <a:rPr lang="en-GB" sz="28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Fredrickson, G. M. (2002) Racism. London: Princeton University Press.</a:t>
            </a:r>
            <a:endParaRPr lang="en-GB" sz="2800" b="1"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457200" indent="-457200" algn="l" rtl="0">
              <a:buFont typeface="Arial" panose="020B0604020202020204" pitchFamily="34" charset="0"/>
              <a:buChar char="•"/>
            </a:pPr>
            <a:r>
              <a:rPr lang="en-GB" sz="28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Fields, K. E. (2012) Racecraft. New York: Verso.</a:t>
            </a:r>
            <a:endParaRPr lang="en-GB" sz="2800" b="1"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457200" indent="-457200" algn="l" rtl="0">
              <a:buFont typeface="Arial" panose="020B0604020202020204" pitchFamily="34" charset="0"/>
              <a:buChar char="•"/>
            </a:pPr>
            <a:r>
              <a:rPr lang="en-GB" sz="28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Gordon-Reed, A. (2020) Racism in America. Washington: Harvard University Press.</a:t>
            </a:r>
            <a:endParaRPr lang="en-GB" sz="2800" b="1" kern="100" dirty="0">
              <a:effectLst/>
              <a:latin typeface="Aptos" panose="020B0004020202020204" pitchFamily="34" charset="0"/>
              <a:ea typeface="Times New Roman" panose="02020603050405020304" pitchFamily="18" charset="0"/>
              <a:cs typeface="Times New Roman" panose="02020603050405020304" pitchFamily="18" charset="0"/>
            </a:endParaRPr>
          </a:p>
          <a:p>
            <a:pPr marL="457200" indent="-457200" algn="l" rtl="0">
              <a:buFont typeface="Arial" panose="020B0604020202020204" pitchFamily="34" charset="0"/>
              <a:buChar char="•"/>
            </a:pPr>
            <a:r>
              <a:rPr lang="en-GB" sz="28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Kendi, I. X. (2019) How to be antiracist. London: One World—(2016) Stamped from the beginning. New York: Nation Books.</a:t>
            </a:r>
            <a:endParaRPr lang="en-GB" sz="2800" b="1" kern="100" dirty="0">
              <a:effectLst/>
              <a:latin typeface="Aptos" panose="020B0004020202020204" pitchFamily="34" charset="0"/>
              <a:ea typeface="Times New Roman" panose="02020603050405020304" pitchFamily="18" charset="0"/>
              <a:cs typeface="Times New Roman" panose="02020603050405020304" pitchFamily="18" charset="0"/>
            </a:endParaRPr>
          </a:p>
          <a:p>
            <a:pPr algn="l" rtl="0"/>
            <a:endParaRPr lang="en-US" sz="2800" dirty="0">
              <a:solidFill>
                <a:schemeClr val="tx1"/>
              </a:solidFill>
            </a:endParaRPr>
          </a:p>
          <a:p>
            <a:pPr algn="l" rtl="0"/>
            <a:endParaRPr lang="en-US" sz="2800" dirty="0">
              <a:solidFill>
                <a:schemeClr val="tx1"/>
              </a:solidFill>
            </a:endParaRPr>
          </a:p>
          <a:p>
            <a:pPr algn="l" rtl="0"/>
            <a:endParaRPr lang="en-US" sz="2800" dirty="0">
              <a:solidFill>
                <a:schemeClr val="tx1"/>
              </a:solidFill>
            </a:endParaRPr>
          </a:p>
        </p:txBody>
      </p:sp>
      <p:sp>
        <p:nvSpPr>
          <p:cNvPr id="16" name="Round Same Side Corner Rectangle 15"/>
          <p:cNvSpPr/>
          <p:nvPr/>
        </p:nvSpPr>
        <p:spPr>
          <a:xfrm>
            <a:off x="26230682" y="16727029"/>
            <a:ext cx="9594872" cy="1289951"/>
          </a:xfrm>
          <a:prstGeom prst="round2SameRect">
            <a:avLst>
              <a:gd name="adj1" fmla="val 0"/>
              <a:gd name="adj2" fmla="val 0"/>
            </a:avLst>
          </a:prstGeom>
          <a:solidFill>
            <a:schemeClr val="bg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lIns="171450" tIns="85725" rIns="171450" bIns="85725" spcCol="0" rtlCol="1" anchor="ctr"/>
          <a:lstStyle/>
          <a:p>
            <a:pPr algn="ctr"/>
            <a:r>
              <a:rPr lang="en-US" b="1" dirty="0"/>
              <a:t>References</a:t>
            </a:r>
          </a:p>
        </p:txBody>
      </p:sp>
      <p:sp>
        <p:nvSpPr>
          <p:cNvPr id="20" name="Rounded Rectangle 19"/>
          <p:cNvSpPr/>
          <p:nvPr/>
        </p:nvSpPr>
        <p:spPr>
          <a:xfrm>
            <a:off x="162027" y="16788713"/>
            <a:ext cx="9502794" cy="8262218"/>
          </a:xfrm>
          <a:prstGeom prst="roundRect">
            <a:avLst>
              <a:gd name="adj" fmla="val 7153"/>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vert="horz" lIns="332329" tIns="166166" rIns="332329" bIns="166166" spcCol="0" rtlCol="1" anchor="ctr"/>
          <a:lstStyle/>
          <a:p>
            <a:pPr algn="l" rtl="0"/>
            <a:endParaRPr lang="en-US" sz="2800" dirty="0">
              <a:solidFill>
                <a:schemeClr val="tx1"/>
              </a:solidFill>
            </a:endParaRPr>
          </a:p>
          <a:p>
            <a:pPr algn="thaiDist" rtl="0"/>
            <a:endParaRPr lang="en-GB" sz="2800" b="1" dirty="0">
              <a:solidFill>
                <a:schemeClr val="tx1"/>
              </a:solidFill>
            </a:endParaRPr>
          </a:p>
          <a:p>
            <a:pPr algn="just" rtl="0"/>
            <a:r>
              <a:rPr lang="en-GB" sz="2800" b="1" dirty="0">
                <a:solidFill>
                  <a:schemeClr val="tx1"/>
                </a:solidFill>
              </a:rPr>
              <a:t>The methodology employed for this research project involves to a mixed methodology including all three ones of literary analysis, and qualitative with theoretical methodology.  This as this research paper analyses racism in a literary work which is The hate you give. It focuses on the characters, scenes, themes and events with quotes in which racism is reflected on. Further, it clarifies how and why there is Racism and determines which types of Racism appeared, then analyses and examines each type by applying African-American theory. Hence, this research project is consisted of a mixed methodology which includes, as mentioned above, literature analysis, qualitative and theoretical method.</a:t>
            </a:r>
            <a:endParaRPr lang="en-US" sz="2800" b="1" dirty="0">
              <a:solidFill>
                <a:schemeClr val="tx1"/>
              </a:solidFill>
            </a:endParaRPr>
          </a:p>
          <a:p>
            <a:pPr algn="just" rtl="0"/>
            <a:endParaRPr lang="en-US" sz="2800" dirty="0">
              <a:solidFill>
                <a:schemeClr val="tx1"/>
              </a:solidFill>
            </a:endParaRPr>
          </a:p>
          <a:p>
            <a:pPr algn="l" rtl="0"/>
            <a:endParaRPr lang="en-US" sz="2800" dirty="0">
              <a:solidFill>
                <a:schemeClr val="tx1"/>
              </a:solidFill>
            </a:endParaRPr>
          </a:p>
        </p:txBody>
      </p:sp>
      <p:sp>
        <p:nvSpPr>
          <p:cNvPr id="21" name="Round Same Side Corner Rectangle 20"/>
          <p:cNvSpPr/>
          <p:nvPr/>
        </p:nvSpPr>
        <p:spPr>
          <a:xfrm>
            <a:off x="178942" y="16788713"/>
            <a:ext cx="9485880" cy="1228267"/>
          </a:xfrm>
          <a:prstGeom prst="round2Same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171450" tIns="85725" rIns="171450" bIns="85725" spcCol="0" rtlCol="1" anchor="ctr"/>
          <a:lstStyle/>
          <a:p>
            <a:pPr algn="ctr"/>
            <a:r>
              <a:rPr lang="en-US" b="1" dirty="0"/>
              <a:t>Methodology</a:t>
            </a:r>
          </a:p>
        </p:txBody>
      </p:sp>
      <p:pic>
        <p:nvPicPr>
          <p:cNvPr id="8" name="Picture 7">
            <a:extLst>
              <a:ext uri="{FF2B5EF4-FFF2-40B4-BE49-F238E27FC236}">
                <a16:creationId xmlns:a16="http://schemas.microsoft.com/office/drawing/2014/main" id="{96CB618D-F245-E46A-1486-A07A42BA88EA}"/>
              </a:ext>
            </a:extLst>
          </p:cNvPr>
          <p:cNvPicPr>
            <a:picLocks noChangeAspect="1"/>
          </p:cNvPicPr>
          <p:nvPr/>
        </p:nvPicPr>
        <p:blipFill>
          <a:blip r:embed="rId2"/>
          <a:stretch>
            <a:fillRect/>
          </a:stretch>
        </p:blipFill>
        <p:spPr>
          <a:xfrm>
            <a:off x="437045" y="389774"/>
            <a:ext cx="4253708" cy="4253708"/>
          </a:xfrm>
          <a:prstGeom prst="rect">
            <a:avLst/>
          </a:prstGeom>
        </p:spPr>
      </p:pic>
      <p:pic>
        <p:nvPicPr>
          <p:cNvPr id="40" name="Picture 39">
            <a:extLst>
              <a:ext uri="{FF2B5EF4-FFF2-40B4-BE49-F238E27FC236}">
                <a16:creationId xmlns:a16="http://schemas.microsoft.com/office/drawing/2014/main" id="{CECC31EA-2870-F88D-D3E2-825AB68520EA}"/>
              </a:ext>
            </a:extLst>
          </p:cNvPr>
          <p:cNvPicPr>
            <a:picLocks noChangeAspect="1"/>
          </p:cNvPicPr>
          <p:nvPr/>
        </p:nvPicPr>
        <p:blipFill>
          <a:blip r:embed="rId3"/>
          <a:stretch>
            <a:fillRect/>
          </a:stretch>
        </p:blipFill>
        <p:spPr>
          <a:xfrm>
            <a:off x="17790557" y="20813375"/>
            <a:ext cx="8097652" cy="4196468"/>
          </a:xfrm>
          <a:prstGeom prst="rect">
            <a:avLst/>
          </a:prstGeom>
          <a:ln>
            <a:noFill/>
          </a:ln>
          <a:effectLst>
            <a:softEdge rad="112500"/>
          </a:effectLst>
        </p:spPr>
      </p:pic>
      <p:sp>
        <p:nvSpPr>
          <p:cNvPr id="18" name="TextBox 17">
            <a:extLst>
              <a:ext uri="{FF2B5EF4-FFF2-40B4-BE49-F238E27FC236}">
                <a16:creationId xmlns:a16="http://schemas.microsoft.com/office/drawing/2014/main" id="{5AF1E8C9-7E73-F155-0E85-C7237212E67B}"/>
              </a:ext>
            </a:extLst>
          </p:cNvPr>
          <p:cNvSpPr txBox="1"/>
          <p:nvPr/>
        </p:nvSpPr>
        <p:spPr>
          <a:xfrm>
            <a:off x="17084751" y="11519418"/>
            <a:ext cx="1828800" cy="1828800"/>
          </a:xfrm>
          <a:prstGeom prst="rect">
            <a:avLst/>
          </a:prstGeom>
          <a:noFill/>
        </p:spPr>
        <p:txBody>
          <a:bodyPr wrap="square" rtlCol="0">
            <a:spAutoFit/>
          </a:bodyPr>
          <a:lstStyle/>
          <a:p>
            <a:pPr algn="l"/>
            <a:endParaRPr lang="en-US" dirty="0"/>
          </a:p>
        </p:txBody>
      </p:sp>
      <p:sp>
        <p:nvSpPr>
          <p:cNvPr id="19" name="TextBox 18">
            <a:extLst>
              <a:ext uri="{FF2B5EF4-FFF2-40B4-BE49-F238E27FC236}">
                <a16:creationId xmlns:a16="http://schemas.microsoft.com/office/drawing/2014/main" id="{6A25EC6E-D313-6942-4863-AD779E090460}"/>
              </a:ext>
            </a:extLst>
          </p:cNvPr>
          <p:cNvSpPr txBox="1"/>
          <p:nvPr/>
        </p:nvSpPr>
        <p:spPr>
          <a:xfrm>
            <a:off x="31846866" y="3746036"/>
            <a:ext cx="4253708" cy="1107996"/>
          </a:xfrm>
          <a:prstGeom prst="rect">
            <a:avLst/>
          </a:prstGeom>
          <a:noFill/>
        </p:spPr>
        <p:txBody>
          <a:bodyPr wrap="square" rtlCol="0">
            <a:spAutoFit/>
          </a:bodyPr>
          <a:lstStyle/>
          <a:p>
            <a:pPr algn="l"/>
            <a:r>
              <a:rPr lang="en-GB" b="1" dirty="0">
                <a:solidFill>
                  <a:schemeClr val="bg1"/>
                </a:solidFill>
              </a:rPr>
              <a:t>2023-2024</a:t>
            </a:r>
            <a:r>
              <a:rPr lang="en-GB" dirty="0"/>
              <a:t> </a:t>
            </a:r>
            <a:endParaRPr lang="en-US" dirty="0"/>
          </a:p>
        </p:txBody>
      </p:sp>
      <p:sp>
        <p:nvSpPr>
          <p:cNvPr id="22" name="TextBox 21">
            <a:extLst>
              <a:ext uri="{FF2B5EF4-FFF2-40B4-BE49-F238E27FC236}">
                <a16:creationId xmlns:a16="http://schemas.microsoft.com/office/drawing/2014/main" id="{1A236765-86C2-5720-A995-E0241C48EF00}"/>
              </a:ext>
            </a:extLst>
          </p:cNvPr>
          <p:cNvSpPr txBox="1"/>
          <p:nvPr/>
        </p:nvSpPr>
        <p:spPr>
          <a:xfrm>
            <a:off x="729849" y="6769484"/>
            <a:ext cx="8367148" cy="8586966"/>
          </a:xfrm>
          <a:prstGeom prst="rect">
            <a:avLst/>
          </a:prstGeom>
          <a:noFill/>
        </p:spPr>
        <p:txBody>
          <a:bodyPr wrap="square" rtlCol="0" anchor="ctr">
            <a:spAutoFit/>
          </a:bodyPr>
          <a:lstStyle/>
          <a:p>
            <a:pPr marL="342900" indent="-342900" algn="l" rtl="0">
              <a:buFont typeface="Arial" panose="020B0604020202020204" pitchFamily="34" charset="0"/>
              <a:buChar char="•"/>
            </a:pPr>
            <a:r>
              <a:rPr lang="en-GB" sz="2400" dirty="0"/>
              <a:t> </a:t>
            </a:r>
            <a:r>
              <a:rPr lang="en-GB" sz="2400" b="1" dirty="0"/>
              <a:t>Racism in Angie Thomas’s The hate you give Project which analyses and defines Racism based on some critical race theories like African-American theory to figure out racism and its types in the novel. The Hate U Give. T</a:t>
            </a:r>
          </a:p>
          <a:p>
            <a:pPr marL="342900" indent="-342900" algn="l" rtl="0">
              <a:buFont typeface="Arial" panose="020B0604020202020204" pitchFamily="34" charset="0"/>
              <a:buChar char="•"/>
            </a:pPr>
            <a:r>
              <a:rPr lang="en-GB" sz="2400" b="1" dirty="0"/>
              <a:t>That novel portrays a small world of racism which is universalized as an issue in the whole world especially in European and American countries. </a:t>
            </a:r>
          </a:p>
          <a:p>
            <a:pPr marL="342900" indent="-342900" algn="l" rtl="0">
              <a:buFont typeface="Arial" panose="020B0604020202020204" pitchFamily="34" charset="0"/>
              <a:buChar char="•"/>
            </a:pPr>
            <a:r>
              <a:rPr lang="en-GB" sz="2400" b="1" dirty="0"/>
              <a:t>This research project is divided into three chapters. First chapter, which can be considered as introductory chapter as it includes definition of ‘Racism’ with Its historical background and types, features, then being anti-Racist and the role of literature in 20</a:t>
            </a:r>
            <a:r>
              <a:rPr lang="en-GB" sz="2400" b="1" baseline="30000" dirty="0"/>
              <a:t>th</a:t>
            </a:r>
            <a:r>
              <a:rPr lang="en-GB" sz="2400" b="1" dirty="0"/>
              <a:t>  century as a medium against Racism. </a:t>
            </a:r>
          </a:p>
          <a:p>
            <a:pPr marL="342900" indent="-342900" algn="l" rtl="0">
              <a:buFont typeface="Arial" panose="020B0604020202020204" pitchFamily="34" charset="0"/>
              <a:buChar char="•"/>
            </a:pPr>
            <a:r>
              <a:rPr lang="en-GB" sz="2400" b="1" dirty="0"/>
              <a:t>The second Chapter which is summarised chapter, as it is consisted of the Summary of The Hate U Give with its some key themes. </a:t>
            </a:r>
          </a:p>
          <a:p>
            <a:pPr marL="342900" indent="-342900" algn="l" rtl="0">
              <a:buFont typeface="Arial" panose="020B0604020202020204" pitchFamily="34" charset="0"/>
              <a:buChar char="•"/>
            </a:pPr>
            <a:r>
              <a:rPr lang="en-GB" sz="2400" b="1" dirty="0"/>
              <a:t>And then third chapter which can also be named the applied chapters, as it delves  into the main themes, analysis, methodology, and findings of that research, then applies the subject which is Racism onto the literary work The Hate You Give.  In brief, this research paper focuses on Racism in Angie Thomas’s The Hate You Give and shows the importance of literature’s role to encourage audiences and people for being antiracist.</a:t>
            </a:r>
            <a:endParaRPr lang="en-US" sz="2400" b="1" dirty="0"/>
          </a:p>
        </p:txBody>
      </p:sp>
      <p:sp>
        <p:nvSpPr>
          <p:cNvPr id="4" name="TextBox 3">
            <a:extLst>
              <a:ext uri="{FF2B5EF4-FFF2-40B4-BE49-F238E27FC236}">
                <a16:creationId xmlns:a16="http://schemas.microsoft.com/office/drawing/2014/main" id="{07586D6E-0A3C-235A-EFE6-D5C67A9EEE5D}"/>
              </a:ext>
            </a:extLst>
          </p:cNvPr>
          <p:cNvSpPr txBox="1"/>
          <p:nvPr/>
        </p:nvSpPr>
        <p:spPr>
          <a:xfrm>
            <a:off x="17047028" y="11623963"/>
            <a:ext cx="1828800" cy="1828800"/>
          </a:xfrm>
          <a:prstGeom prst="rect">
            <a:avLst/>
          </a:prstGeom>
          <a:noFill/>
        </p:spPr>
        <p:txBody>
          <a:bodyPr wrap="square" rtlCol="0">
            <a:spAutoFit/>
          </a:bodyPr>
          <a:lstStyle/>
          <a:p>
            <a:pPr algn="l"/>
            <a:endParaRPr lang="en-US" dirty="0"/>
          </a:p>
        </p:txBody>
      </p:sp>
      <p:sp>
        <p:nvSpPr>
          <p:cNvPr id="5" name="TextBox 4">
            <a:extLst>
              <a:ext uri="{FF2B5EF4-FFF2-40B4-BE49-F238E27FC236}">
                <a16:creationId xmlns:a16="http://schemas.microsoft.com/office/drawing/2014/main" id="{E5220459-5D0A-B1ED-DBB4-043049503201}"/>
              </a:ext>
            </a:extLst>
          </p:cNvPr>
          <p:cNvSpPr txBox="1"/>
          <p:nvPr/>
        </p:nvSpPr>
        <p:spPr>
          <a:xfrm>
            <a:off x="26778857" y="6872910"/>
            <a:ext cx="9046697" cy="10341293"/>
          </a:xfrm>
          <a:prstGeom prst="rect">
            <a:avLst/>
          </a:prstGeom>
          <a:noFill/>
        </p:spPr>
        <p:txBody>
          <a:bodyPr wrap="square" rtlCol="0">
            <a:spAutoFit/>
          </a:bodyPr>
          <a:lstStyle/>
          <a:p>
            <a:pPr algn="l" rtl="0"/>
            <a:r>
              <a:rPr lang="en-GB" sz="3200" b="1" kern="100" dirty="0">
                <a:effectLst/>
                <a:latin typeface="Aptos" panose="020B0004020202020204" pitchFamily="34" charset="0"/>
                <a:ea typeface="Times New Roman" panose="02020603050405020304" pitchFamily="18" charset="0"/>
                <a:cs typeface="Times New Roman" panose="02020603050405020304" pitchFamily="18" charset="0"/>
              </a:rPr>
              <a:t>As </a:t>
            </a:r>
            <a:r>
              <a:rPr lang="en-GB" sz="3200" b="1" kern="100" dirty="0">
                <a:latin typeface="Aptos" panose="020B0004020202020204" pitchFamily="34" charset="0"/>
                <a:ea typeface="Times New Roman" panose="02020603050405020304" pitchFamily="18" charset="0"/>
                <a:cs typeface="Times New Roman" panose="02020603050405020304" pitchFamily="18" charset="0"/>
              </a:rPr>
              <a:t> a result of this project, here the research paper </a:t>
            </a:r>
            <a:r>
              <a:rPr lang="en-GB" sz="3200" b="1" kern="100" dirty="0">
                <a:effectLst/>
                <a:latin typeface="Aptos" panose="020B0004020202020204" pitchFamily="34" charset="0"/>
                <a:ea typeface="Times New Roman" panose="02020603050405020304" pitchFamily="18" charset="0"/>
                <a:cs typeface="Times New Roman" panose="02020603050405020304" pitchFamily="18" charset="0"/>
              </a:rPr>
              <a:t> has provided a comprehensive examination of racism in Angie Thomas's novel </a:t>
            </a:r>
            <a:r>
              <a:rPr lang="en-GB" sz="3200" b="1" i="1" kern="100" dirty="0">
                <a:effectLst/>
                <a:latin typeface="Aptos" panose="020B0004020202020204" pitchFamily="34" charset="0"/>
                <a:ea typeface="Times New Roman" panose="02020603050405020304" pitchFamily="18" charset="0"/>
                <a:cs typeface="Times New Roman" panose="02020603050405020304" pitchFamily="18" charset="0"/>
              </a:rPr>
              <a:t>The Hate U Give</a:t>
            </a:r>
            <a:r>
              <a:rPr lang="en-GB" sz="3200" b="1" kern="100" dirty="0">
                <a:effectLst/>
                <a:latin typeface="Aptos" panose="020B0004020202020204" pitchFamily="34" charset="0"/>
                <a:ea typeface="Times New Roman" panose="02020603050405020304" pitchFamily="18" charset="0"/>
                <a:cs typeface="Times New Roman" panose="02020603050405020304" pitchFamily="18" charset="0"/>
              </a:rPr>
              <a:t>. By exploring the definition of racism, with its historical background, the different types of racism, the features of racism, the African-American theory, and the role of literature in the 20th century against racism, we have gained a deeper understanding of he complexities and impact of racism Through the lens of this powerful novel, we have witnessed the importance of literature in raising awareness, fostering empathy, and advocating for social justice. This research project serves as a reminder of the ongoing fight against racism and the need for Continued dialogue and action to create a more inclusive and equitable society.</a:t>
            </a:r>
          </a:p>
          <a:p>
            <a:pPr algn="l" rtl="0"/>
            <a:r>
              <a:rPr lang="en-GB" sz="24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endParaRPr lang="en-GB" sz="2400" b="1" kern="100" dirty="0">
              <a:effectLst/>
              <a:latin typeface="Aptos" panose="020B0004020202020204" pitchFamily="34" charset="0"/>
              <a:ea typeface="Times New Roman" panose="02020603050405020304" pitchFamily="18" charset="0"/>
              <a:cs typeface="Times New Roman" panose="02020603050405020304" pitchFamily="18" charset="0"/>
            </a:endParaRPr>
          </a:p>
          <a:p>
            <a:pPr algn="l"/>
            <a:endParaRPr lang="en-US" dirty="0"/>
          </a:p>
        </p:txBody>
      </p:sp>
      <p:pic>
        <p:nvPicPr>
          <p:cNvPr id="17" name="Picture 16">
            <a:extLst>
              <a:ext uri="{FF2B5EF4-FFF2-40B4-BE49-F238E27FC236}">
                <a16:creationId xmlns:a16="http://schemas.microsoft.com/office/drawing/2014/main" id="{B66252CC-C125-8376-EE62-41E8479EC676}"/>
              </a:ext>
            </a:extLst>
          </p:cNvPr>
          <p:cNvPicPr>
            <a:picLocks noChangeAspect="1"/>
          </p:cNvPicPr>
          <p:nvPr/>
        </p:nvPicPr>
        <p:blipFill>
          <a:blip r:embed="rId4"/>
          <a:stretch>
            <a:fillRect/>
          </a:stretch>
        </p:blipFill>
        <p:spPr>
          <a:xfrm>
            <a:off x="9957321" y="20813375"/>
            <a:ext cx="7809275" cy="4196468"/>
          </a:xfrm>
          <a:prstGeom prst="rect">
            <a:avLst/>
          </a:prstGeom>
          <a:ln>
            <a:noFill/>
          </a:ln>
          <a:effectLst>
            <a:softEdge rad="112500"/>
          </a:effectLst>
        </p:spPr>
      </p:pic>
    </p:spTree>
    <p:extLst>
      <p:ext uri="{BB962C8B-B14F-4D97-AF65-F5344CB8AC3E}">
        <p14:creationId xmlns:p14="http://schemas.microsoft.com/office/powerpoint/2010/main" val="3866497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1351</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zinaerbil</dc:creator>
  <cp:lastModifiedBy>1</cp:lastModifiedBy>
  <cp:revision>14</cp:revision>
  <dcterms:modified xsi:type="dcterms:W3CDTF">2024-03-21T20:48:50Z</dcterms:modified>
</cp:coreProperties>
</file>