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2A322-CB77-306F-EE4A-1A2980415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35A0C5-7CA9-5ED0-8547-75E190224B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28E33-4971-83C3-AEAB-00C5EAC2B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98F8-A8A7-4874-AEC8-6F21BEF4AD7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5840E-4BE1-AA2E-C849-4A4A44D5B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9BA30-23E2-33EC-5F44-8E25DFE2B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568D-D6DB-4397-B080-98DCCF86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4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CD2CF-464A-82D3-52E8-6A3F7694F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7F61DB-A16B-8E93-2BDE-4DA27AA7B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E4F59-32A1-2798-0960-175DBD573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98F8-A8A7-4874-AEC8-6F21BEF4AD7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80037-6A05-AC3D-6C81-236F1C2BA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BDD4F-C8FE-5DD3-71E0-4436F8856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568D-D6DB-4397-B080-98DCCF86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7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A2629F-6E0A-4177-56E1-044145F8A5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D1D13-53A8-895A-673C-437A97B16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DE2FE-DAEC-A0CC-BD2D-2BAA89947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98F8-A8A7-4874-AEC8-6F21BEF4AD7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631F4-F157-E7E7-3DC6-14A8B8880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F9198-17C8-E702-6A3F-E0809A872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568D-D6DB-4397-B080-98DCCF86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54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F299E-0B48-4E7D-C3C1-BF14369F1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5A7E3-B009-E087-2DF1-E3A2073EF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45BDC-C8F8-51D5-9EF5-8E2653102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98F8-A8A7-4874-AEC8-6F21BEF4AD7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7B193-8043-DED8-DFF7-95C7F9AEE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0D5D4-F184-C040-9AD7-6C4A9E029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568D-D6DB-4397-B080-98DCCF86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5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6E6AC-D8BD-C04E-54A2-5BB2F80C8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1AA5E0-2C42-80B2-608B-EF4D4B36C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44746-E0BA-4F69-42D7-0F9C18F6B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98F8-A8A7-4874-AEC8-6F21BEF4AD7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A69A3-F579-C817-253A-82A512BC7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2B5CEF-1B41-41E1-1F1B-E4A512990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568D-D6DB-4397-B080-98DCCF86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9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A4714-0F88-3D1D-3BC9-9F355D14F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84AF9-EF11-58CE-3744-7AE7F95B87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A16853-213B-D79C-E203-4F27E5743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DFA83B-6ADF-62F7-79CA-BA54D8F97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98F8-A8A7-4874-AEC8-6F21BEF4AD7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23DD7-884C-CBFB-66B8-7302BCB65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DC99CE-6E62-40E6-52E2-D9A9DBF41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568D-D6DB-4397-B080-98DCCF86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8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D2002-7603-E1D1-82FE-DBB6319B6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93078-E2A2-0679-1BE7-F1830E00F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385D54-0E74-245D-F979-AA7F357B9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9A6531-E61F-6FC1-DE10-27C198F141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C41660-5002-2A1F-2DCA-D451B22711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126A1A-35AC-1E17-041F-4DAF42B7E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98F8-A8A7-4874-AEC8-6F21BEF4AD7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0C74CD-D596-4455-AEA9-BEE7D17C6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0527E2-6F23-1834-22EB-87F295397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568D-D6DB-4397-B080-98DCCF86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93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E0D0-CBB3-EA09-D7FB-062BC19D8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7A9CCB-52A6-9A09-FF80-0AE6E1DF5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98F8-A8A7-4874-AEC8-6F21BEF4AD7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3D5402-0B1A-0266-33E3-948FD0475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1163EF-04FA-B761-C327-1567180A8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568D-D6DB-4397-B080-98DCCF86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1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09E095-B201-6B80-1932-D79D12866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98F8-A8A7-4874-AEC8-6F21BEF4AD7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AF55A5-200E-3C29-36F4-7CFD4A458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238A39-114E-8C83-ED28-3E3E6769F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568D-D6DB-4397-B080-98DCCF86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67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00260-2B29-FB26-17A7-6E0D826E3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D936B-3B9E-408F-BCE1-E40C9D300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BD6D1B-8E37-4D23-BB82-411945EC7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F53FD0-A2AF-7490-E8FA-CAC7B4170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98F8-A8A7-4874-AEC8-6F21BEF4AD7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1BABA-D4CF-4E63-99B6-C0D7BADC7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397C9-8200-E6B6-43AF-64D24A485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568D-D6DB-4397-B080-98DCCF86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50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C0BA7-6149-5ED6-9E1A-17E31AC1B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7E2C1F-DC10-BBC1-38C2-1CEF847762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47B7FE-83C8-2C11-DF8B-4AB23C16C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4CD21-D2D5-3C8C-69F8-B4244C632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698F8-A8A7-4874-AEC8-6F21BEF4AD7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B0B53-9EA1-5E38-6657-FF2B1FC93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12A23-DBB7-1D9A-4332-A3A30F37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568D-D6DB-4397-B080-98DCCF86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850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7A7A15-63B0-C770-D9FD-231F79FB1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F0271-CA26-63AB-6B3A-045C8B759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BDB5C-95CC-49AF-BE7F-96E74CC011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698F8-A8A7-4874-AEC8-6F21BEF4AD79}" type="datetimeFigureOut">
              <a:rPr lang="en-US" smtClean="0"/>
              <a:t>5/15/2023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5C804-6350-5047-98CF-229B490E9C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7D19B-44DA-1D5E-D2E0-0C93FE66D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0568D-D6DB-4397-B080-98DCCF86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2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9070BB2-DC0A-0CBB-E8F4-117CCE2BEE6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17726" y="355432"/>
            <a:ext cx="6705600" cy="1447800"/>
          </a:xfrm>
        </p:spPr>
        <p:txBody>
          <a:bodyPr>
            <a:normAutofit/>
          </a:bodyPr>
          <a:lstStyle/>
          <a:p>
            <a:r>
              <a:rPr lang="en-US" altLang="en-US" dirty="0"/>
              <a:t>Statistic Aviation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4F083555-1F61-11DF-8094-0CF388456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6" y="4994275"/>
            <a:ext cx="2606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A52F32BF-4928-00E5-030B-E771C1CDBC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475" y="4918076"/>
            <a:ext cx="15172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Lect. Assistant</a:t>
            </a:r>
          </a:p>
          <a:p>
            <a:r>
              <a:rPr lang="en-US" altLang="en-US" dirty="0"/>
              <a:t>Maikey </a:t>
            </a:r>
            <a:r>
              <a:rPr lang="en-US" altLang="en-US" dirty="0" err="1"/>
              <a:t>Zaki</a:t>
            </a:r>
            <a:endParaRPr lang="en-US" alt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7BDEE6-B735-820D-36B5-6095257E3F98}"/>
              </a:ext>
            </a:extLst>
          </p:cNvPr>
          <p:cNvSpPr txBox="1"/>
          <p:nvPr/>
        </p:nvSpPr>
        <p:spPr>
          <a:xfrm>
            <a:off x="3200400" y="20574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Aviation Engineering-</a:t>
            </a:r>
            <a:r>
              <a:rPr lang="en-US" dirty="0" err="1"/>
              <a:t>Salahaddin</a:t>
            </a:r>
            <a:r>
              <a:rPr lang="en-US" dirty="0"/>
              <a:t> University</a:t>
            </a:r>
          </a:p>
        </p:txBody>
      </p:sp>
      <p:pic>
        <p:nvPicPr>
          <p:cNvPr id="5132" name="Picture 12" descr="Salahaddin University-Erbil">
            <a:extLst>
              <a:ext uri="{FF2B5EF4-FFF2-40B4-BE49-F238E27FC236}">
                <a16:creationId xmlns:a16="http://schemas.microsoft.com/office/drawing/2014/main" id="{B0D4B9F1-572A-D16D-D8F7-49B8AC9CF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0" y="152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52603EE-46A9-C511-C075-4D348FF93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6776" y="3405188"/>
            <a:ext cx="5753100" cy="27908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4565BDB-1C45-4E34-3053-3941ED887E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164" y="1420956"/>
            <a:ext cx="9183854" cy="238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851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0D312-D78F-D3B0-A37F-1989CCFA7E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48FF52-458A-98BE-0567-25FB722A12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BADD664-3186-723E-FEF5-64CC87E3E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2" y="264752"/>
            <a:ext cx="10971502" cy="6557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980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50B420B-BC03-6C1D-E6EA-CBD4E477F2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596" y="657225"/>
            <a:ext cx="10653713" cy="627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398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Statistic Aviation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 Aviation</dc:title>
  <dc:creator>Maikey Khorani</dc:creator>
  <cp:lastModifiedBy>Maikey Khorani</cp:lastModifiedBy>
  <cp:revision>1</cp:revision>
  <dcterms:created xsi:type="dcterms:W3CDTF">2023-05-14T21:14:56Z</dcterms:created>
  <dcterms:modified xsi:type="dcterms:W3CDTF">2023-05-14T21:19:31Z</dcterms:modified>
</cp:coreProperties>
</file>