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5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5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73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99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15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94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5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0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6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5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1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6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6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0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E6E8D0-B2B6-41C4-ABAA-6307F19E5AC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601F95-C55E-490E-8146-8BBBB0F1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AC4542-BD44-36C5-6C77-A02922D44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682" y="3735964"/>
            <a:ext cx="5867400" cy="2600325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73C6E0AF-9A14-3736-511C-EA2B1CFA206B}"/>
              </a:ext>
            </a:extLst>
          </p:cNvPr>
          <p:cNvSpPr txBox="1">
            <a:spLocks noChangeArrowheads="1"/>
          </p:cNvSpPr>
          <p:nvPr/>
        </p:nvSpPr>
        <p:spPr>
          <a:xfrm>
            <a:off x="2438400" y="0"/>
            <a:ext cx="6705600" cy="14478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dirty="0"/>
              <a:t>Aviation Tracking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E9440D80-A17C-221F-D9EE-049185ECA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994275"/>
            <a:ext cx="260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63F3AFFA-9AD3-0803-177C-5B2CE1556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474" y="4918075"/>
            <a:ext cx="19950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Lect. Assistant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Maikey </a:t>
            </a:r>
            <a:r>
              <a:rPr lang="en-US" altLang="en-US" dirty="0" err="1">
                <a:solidFill>
                  <a:schemeClr val="bg1"/>
                </a:solidFill>
              </a:rPr>
              <a:t>Zaki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C1CB0E-3CB5-0E90-7D71-A65ACB6696AE}"/>
              </a:ext>
            </a:extLst>
          </p:cNvPr>
          <p:cNvSpPr txBox="1"/>
          <p:nvPr/>
        </p:nvSpPr>
        <p:spPr>
          <a:xfrm>
            <a:off x="1676400" y="2057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Aviation Engineering-</a:t>
            </a:r>
            <a:r>
              <a:rPr lang="en-US" dirty="0" err="1"/>
              <a:t>Salahaddin</a:t>
            </a:r>
            <a:r>
              <a:rPr lang="en-US" dirty="0"/>
              <a:t> University</a:t>
            </a:r>
          </a:p>
        </p:txBody>
      </p:sp>
      <p:pic>
        <p:nvPicPr>
          <p:cNvPr id="8" name="Picture 12" descr="Salahaddin University-Erbil">
            <a:extLst>
              <a:ext uri="{FF2B5EF4-FFF2-40B4-BE49-F238E27FC236}">
                <a16:creationId xmlns:a16="http://schemas.microsoft.com/office/drawing/2014/main" id="{A8E69068-D178-05DF-D6BC-65912E2B9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4953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4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59F604-778F-1150-B31D-EF892049A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289" y="900547"/>
            <a:ext cx="7687051" cy="347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3BF891-FA67-E06D-397D-3CA099F2C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34" y="2008909"/>
            <a:ext cx="9168808" cy="391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5FAEEB-EE9C-1E93-9248-074FA60E7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199" y="1454727"/>
            <a:ext cx="10159857" cy="445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41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</TotalTime>
  <Words>10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Maikey Khorani</dc:creator>
  <cp:lastModifiedBy>Maikey Khorani</cp:lastModifiedBy>
  <cp:revision>2</cp:revision>
  <dcterms:created xsi:type="dcterms:W3CDTF">2023-05-14T21:25:38Z</dcterms:created>
  <dcterms:modified xsi:type="dcterms:W3CDTF">2023-05-14T21:31:57Z</dcterms:modified>
</cp:coreProperties>
</file>