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57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1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0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0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8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A97D3C-25A8-4E97-95E3-013B6AEE73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513457-FE9C-4FB5-822E-D0E87289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4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73FF24-8092-6377-3CC1-66D18CEC0D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415925"/>
            <a:ext cx="6705600" cy="144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Google Collab</a:t>
            </a:r>
          </a:p>
        </p:txBody>
      </p:sp>
      <p:sp>
        <p:nvSpPr>
          <p:cNvPr id="15363" name="Text Box 7">
            <a:extLst>
              <a:ext uri="{FF2B5EF4-FFF2-40B4-BE49-F238E27FC236}">
                <a16:creationId xmlns:a16="http://schemas.microsoft.com/office/drawing/2014/main" id="{38705FEF-2D75-75B4-BD9D-6048A8322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6" y="4994275"/>
            <a:ext cx="2606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Text Box 8">
            <a:extLst>
              <a:ext uri="{FF2B5EF4-FFF2-40B4-BE49-F238E27FC236}">
                <a16:creationId xmlns:a16="http://schemas.microsoft.com/office/drawing/2014/main" id="{BEDF90AE-6282-6FA6-0883-A83958A44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89" y="5439518"/>
            <a:ext cx="1493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dirty="0"/>
              <a:t>Lect. Assistant</a:t>
            </a:r>
          </a:p>
          <a:p>
            <a:pPr eaLnBrk="1" hangingPunct="1"/>
            <a:r>
              <a:rPr lang="en-US" altLang="en-US" dirty="0"/>
              <a:t>Maikey </a:t>
            </a:r>
            <a:r>
              <a:rPr lang="en-US" altLang="en-US" dirty="0" err="1"/>
              <a:t>Zaki</a:t>
            </a:r>
            <a:endParaRPr lang="en-US" altLang="en-US" dirty="0"/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8E3D733E-5F12-1DA8-F7B1-6B129AC97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0574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/>
              <a:t>Aviation Engineering-Salahaddin University</a:t>
            </a:r>
          </a:p>
        </p:txBody>
      </p:sp>
      <p:pic>
        <p:nvPicPr>
          <p:cNvPr id="15366" name="Picture 12" descr="Salahaddin University-Erbil">
            <a:extLst>
              <a:ext uri="{FF2B5EF4-FFF2-40B4-BE49-F238E27FC236}">
                <a16:creationId xmlns:a16="http://schemas.microsoft.com/office/drawing/2014/main" id="{2912D805-A98B-F18C-B405-DC1D714F2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152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B82321-B8A6-F4D3-97FE-95F53794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908" y="606960"/>
            <a:ext cx="8049491" cy="55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1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1017BE-927D-7AFF-CEA2-3D98F4BA0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552" y="354589"/>
            <a:ext cx="8483989" cy="579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004AE-1180-67C0-26F0-1F720E526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091" y="1013740"/>
            <a:ext cx="7535379" cy="515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3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E2B20F-7F81-D224-38ED-3949C1F6CC8A}"/>
              </a:ext>
            </a:extLst>
          </p:cNvPr>
          <p:cNvSpPr txBox="1"/>
          <p:nvPr/>
        </p:nvSpPr>
        <p:spPr>
          <a:xfrm>
            <a:off x="3546764" y="1801091"/>
            <a:ext cx="6345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602962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</TotalTime>
  <Words>12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Gill Sans MT</vt:lpstr>
      <vt:lpstr>Parallax</vt:lpstr>
      <vt:lpstr>Google Collab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Collab</dc:title>
  <dc:creator>Maikey Khorani</dc:creator>
  <cp:lastModifiedBy>Maikey Khorani</cp:lastModifiedBy>
  <cp:revision>1</cp:revision>
  <dcterms:created xsi:type="dcterms:W3CDTF">2023-05-22T06:29:36Z</dcterms:created>
  <dcterms:modified xsi:type="dcterms:W3CDTF">2023-05-22T06:32:16Z</dcterms:modified>
</cp:coreProperties>
</file>