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8" r:id="rId3"/>
    <p:sldId id="301" r:id="rId4"/>
    <p:sldId id="317" r:id="rId5"/>
    <p:sldId id="302" r:id="rId6"/>
    <p:sldId id="303" r:id="rId7"/>
    <p:sldId id="304" r:id="rId8"/>
    <p:sldId id="305" r:id="rId9"/>
    <p:sldId id="316" r:id="rId10"/>
    <p:sldId id="312" r:id="rId11"/>
    <p:sldId id="313" r:id="rId12"/>
    <p:sldId id="307" r:id="rId13"/>
    <p:sldId id="308" r:id="rId14"/>
    <p:sldId id="314" r:id="rId15"/>
    <p:sldId id="309" r:id="rId16"/>
    <p:sldId id="315" r:id="rId17"/>
    <p:sldId id="310" r:id="rId1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2272"/>
            <a:ext cx="12192000" cy="734695"/>
          </a:xfrm>
          <a:custGeom>
            <a:avLst/>
            <a:gdLst/>
            <a:ahLst/>
            <a:cxnLst/>
            <a:rect l="l" t="t" r="r" b="b"/>
            <a:pathLst>
              <a:path w="12192000" h="734694">
                <a:moveTo>
                  <a:pt x="12192000" y="0"/>
                </a:moveTo>
                <a:lnTo>
                  <a:pt x="0" y="0"/>
                </a:lnTo>
                <a:lnTo>
                  <a:pt x="0" y="734567"/>
                </a:lnTo>
                <a:lnTo>
                  <a:pt x="12192000" y="7345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5334" y="711200"/>
            <a:ext cx="4561331" cy="512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84631" y="472440"/>
            <a:ext cx="4380230" cy="5892165"/>
          </a:xfrm>
          <a:custGeom>
            <a:avLst/>
            <a:gdLst/>
            <a:ahLst/>
            <a:cxnLst/>
            <a:rect l="l" t="t" r="r" b="b"/>
            <a:pathLst>
              <a:path w="4380230" h="5892165">
                <a:moveTo>
                  <a:pt x="4156709" y="0"/>
                </a:moveTo>
                <a:lnTo>
                  <a:pt x="0" y="0"/>
                </a:lnTo>
                <a:lnTo>
                  <a:pt x="0" y="5891784"/>
                </a:lnTo>
                <a:lnTo>
                  <a:pt x="4158106" y="5891784"/>
                </a:lnTo>
                <a:lnTo>
                  <a:pt x="4165473" y="5844146"/>
                </a:lnTo>
                <a:lnTo>
                  <a:pt x="4176776" y="5767870"/>
                </a:lnTo>
                <a:lnTo>
                  <a:pt x="4202938" y="5569331"/>
                </a:lnTo>
                <a:lnTo>
                  <a:pt x="4218051" y="5450078"/>
                </a:lnTo>
                <a:lnTo>
                  <a:pt x="4233799" y="5315686"/>
                </a:lnTo>
                <a:lnTo>
                  <a:pt x="4250690" y="5169204"/>
                </a:lnTo>
                <a:lnTo>
                  <a:pt x="4267454" y="5010023"/>
                </a:lnTo>
                <a:lnTo>
                  <a:pt x="4284472" y="4840478"/>
                </a:lnTo>
                <a:lnTo>
                  <a:pt x="4300347" y="4657725"/>
                </a:lnTo>
                <a:lnTo>
                  <a:pt x="4315587" y="4466463"/>
                </a:lnTo>
                <a:lnTo>
                  <a:pt x="4329303" y="4264279"/>
                </a:lnTo>
                <a:lnTo>
                  <a:pt x="4342510" y="4053586"/>
                </a:lnTo>
                <a:lnTo>
                  <a:pt x="4354830" y="3833876"/>
                </a:lnTo>
                <a:lnTo>
                  <a:pt x="4359275" y="3721227"/>
                </a:lnTo>
                <a:lnTo>
                  <a:pt x="4364101" y="3606165"/>
                </a:lnTo>
                <a:lnTo>
                  <a:pt x="4368673" y="3489452"/>
                </a:lnTo>
                <a:lnTo>
                  <a:pt x="4371721" y="3371977"/>
                </a:lnTo>
                <a:lnTo>
                  <a:pt x="4377182" y="3131058"/>
                </a:lnTo>
                <a:lnTo>
                  <a:pt x="4379087" y="3007614"/>
                </a:lnTo>
                <a:lnTo>
                  <a:pt x="4379087" y="2882900"/>
                </a:lnTo>
                <a:lnTo>
                  <a:pt x="4379976" y="2756916"/>
                </a:lnTo>
                <a:lnTo>
                  <a:pt x="4379087" y="2629789"/>
                </a:lnTo>
                <a:lnTo>
                  <a:pt x="4375404" y="2371979"/>
                </a:lnTo>
                <a:lnTo>
                  <a:pt x="4367783" y="2109216"/>
                </a:lnTo>
                <a:lnTo>
                  <a:pt x="4363212" y="1977263"/>
                </a:lnTo>
                <a:lnTo>
                  <a:pt x="4356734" y="1844039"/>
                </a:lnTo>
                <a:lnTo>
                  <a:pt x="4349115" y="1709674"/>
                </a:lnTo>
                <a:lnTo>
                  <a:pt x="4341749" y="1574673"/>
                </a:lnTo>
                <a:lnTo>
                  <a:pt x="4332351" y="1439799"/>
                </a:lnTo>
                <a:lnTo>
                  <a:pt x="4309745" y="1167892"/>
                </a:lnTo>
                <a:lnTo>
                  <a:pt x="4296664" y="1030477"/>
                </a:lnTo>
                <a:lnTo>
                  <a:pt x="4282440" y="892556"/>
                </a:lnTo>
                <a:lnTo>
                  <a:pt x="4267454" y="756285"/>
                </a:lnTo>
                <a:lnTo>
                  <a:pt x="4249801" y="618236"/>
                </a:lnTo>
                <a:lnTo>
                  <a:pt x="4212335" y="342900"/>
                </a:lnTo>
                <a:lnTo>
                  <a:pt x="4190619" y="205486"/>
                </a:lnTo>
                <a:lnTo>
                  <a:pt x="4168267" y="68707"/>
                </a:lnTo>
                <a:lnTo>
                  <a:pt x="4156709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8354" y="725805"/>
            <a:ext cx="2955290" cy="512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5346" y="1082801"/>
            <a:ext cx="9941306" cy="1624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4600" y="4560276"/>
            <a:ext cx="4512310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fontAlgn="base"/>
            <a:r>
              <a:rPr lang="en-US" sz="4000" b="1" dirty="0"/>
              <a:t>Python Programming with Google Colab</a:t>
            </a:r>
          </a:p>
        </p:txBody>
      </p:sp>
      <p:sp>
        <p:nvSpPr>
          <p:cNvPr id="4" name="object 4"/>
          <p:cNvSpPr/>
          <p:nvPr/>
        </p:nvSpPr>
        <p:spPr>
          <a:xfrm>
            <a:off x="588263" y="621791"/>
            <a:ext cx="2243455" cy="2243455"/>
          </a:xfrm>
          <a:custGeom>
            <a:avLst/>
            <a:gdLst/>
            <a:ahLst/>
            <a:cxnLst/>
            <a:rect l="l" t="t" r="r" b="b"/>
            <a:pathLst>
              <a:path w="2243455" h="2243455">
                <a:moveTo>
                  <a:pt x="1121664" y="0"/>
                </a:moveTo>
                <a:lnTo>
                  <a:pt x="1073008" y="1036"/>
                </a:lnTo>
                <a:lnTo>
                  <a:pt x="1024882" y="4116"/>
                </a:lnTo>
                <a:lnTo>
                  <a:pt x="977327" y="9200"/>
                </a:lnTo>
                <a:lnTo>
                  <a:pt x="930386" y="16243"/>
                </a:lnTo>
                <a:lnTo>
                  <a:pt x="884101" y="25205"/>
                </a:lnTo>
                <a:lnTo>
                  <a:pt x="838513" y="36042"/>
                </a:lnTo>
                <a:lnTo>
                  <a:pt x="793666" y="48714"/>
                </a:lnTo>
                <a:lnTo>
                  <a:pt x="749600" y="63178"/>
                </a:lnTo>
                <a:lnTo>
                  <a:pt x="706359" y="79392"/>
                </a:lnTo>
                <a:lnTo>
                  <a:pt x="663983" y="97313"/>
                </a:lnTo>
                <a:lnTo>
                  <a:pt x="622516" y="116900"/>
                </a:lnTo>
                <a:lnTo>
                  <a:pt x="581999" y="138111"/>
                </a:lnTo>
                <a:lnTo>
                  <a:pt x="542475" y="160904"/>
                </a:lnTo>
                <a:lnTo>
                  <a:pt x="503985" y="185236"/>
                </a:lnTo>
                <a:lnTo>
                  <a:pt x="466572" y="211066"/>
                </a:lnTo>
                <a:lnTo>
                  <a:pt x="430277" y="238351"/>
                </a:lnTo>
                <a:lnTo>
                  <a:pt x="395143" y="267049"/>
                </a:lnTo>
                <a:lnTo>
                  <a:pt x="361212" y="297118"/>
                </a:lnTo>
                <a:lnTo>
                  <a:pt x="328526" y="328517"/>
                </a:lnTo>
                <a:lnTo>
                  <a:pt x="297127" y="361202"/>
                </a:lnTo>
                <a:lnTo>
                  <a:pt x="267057" y="395133"/>
                </a:lnTo>
                <a:lnTo>
                  <a:pt x="238358" y="430267"/>
                </a:lnTo>
                <a:lnTo>
                  <a:pt x="211073" y="466561"/>
                </a:lnTo>
                <a:lnTo>
                  <a:pt x="185243" y="503974"/>
                </a:lnTo>
                <a:lnTo>
                  <a:pt x="160910" y="542464"/>
                </a:lnTo>
                <a:lnTo>
                  <a:pt x="138117" y="581988"/>
                </a:lnTo>
                <a:lnTo>
                  <a:pt x="116905" y="622505"/>
                </a:lnTo>
                <a:lnTo>
                  <a:pt x="97317" y="663972"/>
                </a:lnTo>
                <a:lnTo>
                  <a:pt x="79395" y="706348"/>
                </a:lnTo>
                <a:lnTo>
                  <a:pt x="63181" y="749590"/>
                </a:lnTo>
                <a:lnTo>
                  <a:pt x="48716" y="793656"/>
                </a:lnTo>
                <a:lnTo>
                  <a:pt x="36044" y="838505"/>
                </a:lnTo>
                <a:lnTo>
                  <a:pt x="25206" y="884093"/>
                </a:lnTo>
                <a:lnTo>
                  <a:pt x="16244" y="930380"/>
                </a:lnTo>
                <a:lnTo>
                  <a:pt x="9200" y="977322"/>
                </a:lnTo>
                <a:lnTo>
                  <a:pt x="4117" y="1024878"/>
                </a:lnTo>
                <a:lnTo>
                  <a:pt x="1036" y="1073006"/>
                </a:lnTo>
                <a:lnTo>
                  <a:pt x="0" y="1121664"/>
                </a:lnTo>
                <a:lnTo>
                  <a:pt x="1036" y="1170321"/>
                </a:lnTo>
                <a:lnTo>
                  <a:pt x="4117" y="1218449"/>
                </a:lnTo>
                <a:lnTo>
                  <a:pt x="9200" y="1266005"/>
                </a:lnTo>
                <a:lnTo>
                  <a:pt x="16244" y="1312947"/>
                </a:lnTo>
                <a:lnTo>
                  <a:pt x="25206" y="1359234"/>
                </a:lnTo>
                <a:lnTo>
                  <a:pt x="36044" y="1404822"/>
                </a:lnTo>
                <a:lnTo>
                  <a:pt x="48716" y="1449671"/>
                </a:lnTo>
                <a:lnTo>
                  <a:pt x="63181" y="1493737"/>
                </a:lnTo>
                <a:lnTo>
                  <a:pt x="79395" y="1536979"/>
                </a:lnTo>
                <a:lnTo>
                  <a:pt x="97317" y="1579355"/>
                </a:lnTo>
                <a:lnTo>
                  <a:pt x="116905" y="1620822"/>
                </a:lnTo>
                <a:lnTo>
                  <a:pt x="138117" y="1661339"/>
                </a:lnTo>
                <a:lnTo>
                  <a:pt x="160910" y="1700863"/>
                </a:lnTo>
                <a:lnTo>
                  <a:pt x="185243" y="1739353"/>
                </a:lnTo>
                <a:lnTo>
                  <a:pt x="211073" y="1776766"/>
                </a:lnTo>
                <a:lnTo>
                  <a:pt x="238358" y="1813060"/>
                </a:lnTo>
                <a:lnTo>
                  <a:pt x="267057" y="1848194"/>
                </a:lnTo>
                <a:lnTo>
                  <a:pt x="297127" y="1882125"/>
                </a:lnTo>
                <a:lnTo>
                  <a:pt x="328526" y="1914810"/>
                </a:lnTo>
                <a:lnTo>
                  <a:pt x="361212" y="1946209"/>
                </a:lnTo>
                <a:lnTo>
                  <a:pt x="395143" y="1976278"/>
                </a:lnTo>
                <a:lnTo>
                  <a:pt x="430277" y="2004976"/>
                </a:lnTo>
                <a:lnTo>
                  <a:pt x="466572" y="2032261"/>
                </a:lnTo>
                <a:lnTo>
                  <a:pt x="503985" y="2058091"/>
                </a:lnTo>
                <a:lnTo>
                  <a:pt x="542475" y="2082423"/>
                </a:lnTo>
                <a:lnTo>
                  <a:pt x="581999" y="2105216"/>
                </a:lnTo>
                <a:lnTo>
                  <a:pt x="622516" y="2126427"/>
                </a:lnTo>
                <a:lnTo>
                  <a:pt x="663983" y="2146014"/>
                </a:lnTo>
                <a:lnTo>
                  <a:pt x="706359" y="2163935"/>
                </a:lnTo>
                <a:lnTo>
                  <a:pt x="749600" y="2180149"/>
                </a:lnTo>
                <a:lnTo>
                  <a:pt x="793666" y="2194613"/>
                </a:lnTo>
                <a:lnTo>
                  <a:pt x="838513" y="2207285"/>
                </a:lnTo>
                <a:lnTo>
                  <a:pt x="884101" y="2218122"/>
                </a:lnTo>
                <a:lnTo>
                  <a:pt x="930386" y="2227084"/>
                </a:lnTo>
                <a:lnTo>
                  <a:pt x="977327" y="2234127"/>
                </a:lnTo>
                <a:lnTo>
                  <a:pt x="1024882" y="2239211"/>
                </a:lnTo>
                <a:lnTo>
                  <a:pt x="1073008" y="2242291"/>
                </a:lnTo>
                <a:lnTo>
                  <a:pt x="1121664" y="2243328"/>
                </a:lnTo>
                <a:lnTo>
                  <a:pt x="1170321" y="2242291"/>
                </a:lnTo>
                <a:lnTo>
                  <a:pt x="1218449" y="2239211"/>
                </a:lnTo>
                <a:lnTo>
                  <a:pt x="1266005" y="2234127"/>
                </a:lnTo>
                <a:lnTo>
                  <a:pt x="1312947" y="2227084"/>
                </a:lnTo>
                <a:lnTo>
                  <a:pt x="1359234" y="2218122"/>
                </a:lnTo>
                <a:lnTo>
                  <a:pt x="1404822" y="2207285"/>
                </a:lnTo>
                <a:lnTo>
                  <a:pt x="1449671" y="2194613"/>
                </a:lnTo>
                <a:lnTo>
                  <a:pt x="1493737" y="2180149"/>
                </a:lnTo>
                <a:lnTo>
                  <a:pt x="1536979" y="2163935"/>
                </a:lnTo>
                <a:lnTo>
                  <a:pt x="1579355" y="2146014"/>
                </a:lnTo>
                <a:lnTo>
                  <a:pt x="1620822" y="2126427"/>
                </a:lnTo>
                <a:lnTo>
                  <a:pt x="1661339" y="2105216"/>
                </a:lnTo>
                <a:lnTo>
                  <a:pt x="1700863" y="2082423"/>
                </a:lnTo>
                <a:lnTo>
                  <a:pt x="1739353" y="2058091"/>
                </a:lnTo>
                <a:lnTo>
                  <a:pt x="1776766" y="2032261"/>
                </a:lnTo>
                <a:lnTo>
                  <a:pt x="1813060" y="2004976"/>
                </a:lnTo>
                <a:lnTo>
                  <a:pt x="1848194" y="1976278"/>
                </a:lnTo>
                <a:lnTo>
                  <a:pt x="1882125" y="1946209"/>
                </a:lnTo>
                <a:lnTo>
                  <a:pt x="1914810" y="1914810"/>
                </a:lnTo>
                <a:lnTo>
                  <a:pt x="1946209" y="1882125"/>
                </a:lnTo>
                <a:lnTo>
                  <a:pt x="1976278" y="1848194"/>
                </a:lnTo>
                <a:lnTo>
                  <a:pt x="2004976" y="1813060"/>
                </a:lnTo>
                <a:lnTo>
                  <a:pt x="2032261" y="1776766"/>
                </a:lnTo>
                <a:lnTo>
                  <a:pt x="2058091" y="1739353"/>
                </a:lnTo>
                <a:lnTo>
                  <a:pt x="2082423" y="1700863"/>
                </a:lnTo>
                <a:lnTo>
                  <a:pt x="2105216" y="1661339"/>
                </a:lnTo>
                <a:lnTo>
                  <a:pt x="2126427" y="1620822"/>
                </a:lnTo>
                <a:lnTo>
                  <a:pt x="2146014" y="1579355"/>
                </a:lnTo>
                <a:lnTo>
                  <a:pt x="2163935" y="1536979"/>
                </a:lnTo>
                <a:lnTo>
                  <a:pt x="2180149" y="1493737"/>
                </a:lnTo>
                <a:lnTo>
                  <a:pt x="2194613" y="1449671"/>
                </a:lnTo>
                <a:lnTo>
                  <a:pt x="2207285" y="1404822"/>
                </a:lnTo>
                <a:lnTo>
                  <a:pt x="2218122" y="1359234"/>
                </a:lnTo>
                <a:lnTo>
                  <a:pt x="2227084" y="1312947"/>
                </a:lnTo>
                <a:lnTo>
                  <a:pt x="2234127" y="1266005"/>
                </a:lnTo>
                <a:lnTo>
                  <a:pt x="2239211" y="1218449"/>
                </a:lnTo>
                <a:lnTo>
                  <a:pt x="2242291" y="1170321"/>
                </a:lnTo>
                <a:lnTo>
                  <a:pt x="2243328" y="1121664"/>
                </a:lnTo>
                <a:lnTo>
                  <a:pt x="2242291" y="1073006"/>
                </a:lnTo>
                <a:lnTo>
                  <a:pt x="2239211" y="1024878"/>
                </a:lnTo>
                <a:lnTo>
                  <a:pt x="2234127" y="977322"/>
                </a:lnTo>
                <a:lnTo>
                  <a:pt x="2227084" y="930380"/>
                </a:lnTo>
                <a:lnTo>
                  <a:pt x="2218122" y="884093"/>
                </a:lnTo>
                <a:lnTo>
                  <a:pt x="2207285" y="838505"/>
                </a:lnTo>
                <a:lnTo>
                  <a:pt x="2194613" y="793656"/>
                </a:lnTo>
                <a:lnTo>
                  <a:pt x="2180149" y="749590"/>
                </a:lnTo>
                <a:lnTo>
                  <a:pt x="2163935" y="706348"/>
                </a:lnTo>
                <a:lnTo>
                  <a:pt x="2146014" y="663972"/>
                </a:lnTo>
                <a:lnTo>
                  <a:pt x="2126427" y="622505"/>
                </a:lnTo>
                <a:lnTo>
                  <a:pt x="2105216" y="581988"/>
                </a:lnTo>
                <a:lnTo>
                  <a:pt x="2082423" y="542464"/>
                </a:lnTo>
                <a:lnTo>
                  <a:pt x="2058091" y="503974"/>
                </a:lnTo>
                <a:lnTo>
                  <a:pt x="2032261" y="466561"/>
                </a:lnTo>
                <a:lnTo>
                  <a:pt x="2004976" y="430267"/>
                </a:lnTo>
                <a:lnTo>
                  <a:pt x="1976278" y="395133"/>
                </a:lnTo>
                <a:lnTo>
                  <a:pt x="1946209" y="361202"/>
                </a:lnTo>
                <a:lnTo>
                  <a:pt x="1914810" y="328517"/>
                </a:lnTo>
                <a:lnTo>
                  <a:pt x="1882125" y="297118"/>
                </a:lnTo>
                <a:lnTo>
                  <a:pt x="1848194" y="267049"/>
                </a:lnTo>
                <a:lnTo>
                  <a:pt x="1813060" y="238351"/>
                </a:lnTo>
                <a:lnTo>
                  <a:pt x="1776766" y="211066"/>
                </a:lnTo>
                <a:lnTo>
                  <a:pt x="1739353" y="185236"/>
                </a:lnTo>
                <a:lnTo>
                  <a:pt x="1700863" y="160904"/>
                </a:lnTo>
                <a:lnTo>
                  <a:pt x="1661339" y="138111"/>
                </a:lnTo>
                <a:lnTo>
                  <a:pt x="1620822" y="116900"/>
                </a:lnTo>
                <a:lnTo>
                  <a:pt x="1579355" y="97313"/>
                </a:lnTo>
                <a:lnTo>
                  <a:pt x="1536979" y="79392"/>
                </a:lnTo>
                <a:lnTo>
                  <a:pt x="1493737" y="63178"/>
                </a:lnTo>
                <a:lnTo>
                  <a:pt x="1449671" y="48714"/>
                </a:lnTo>
                <a:lnTo>
                  <a:pt x="1404822" y="36042"/>
                </a:lnTo>
                <a:lnTo>
                  <a:pt x="1359234" y="25205"/>
                </a:lnTo>
                <a:lnTo>
                  <a:pt x="1312947" y="16243"/>
                </a:lnTo>
                <a:lnTo>
                  <a:pt x="1266005" y="9200"/>
                </a:lnTo>
                <a:lnTo>
                  <a:pt x="1218449" y="4116"/>
                </a:lnTo>
                <a:lnTo>
                  <a:pt x="1170321" y="1036"/>
                </a:lnTo>
                <a:lnTo>
                  <a:pt x="112166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95471" y="2465832"/>
            <a:ext cx="963294" cy="963294"/>
          </a:xfrm>
          <a:custGeom>
            <a:avLst/>
            <a:gdLst/>
            <a:ahLst/>
            <a:cxnLst/>
            <a:rect l="l" t="t" r="r" b="b"/>
            <a:pathLst>
              <a:path w="963295" h="963295">
                <a:moveTo>
                  <a:pt x="481583" y="0"/>
                </a:moveTo>
                <a:lnTo>
                  <a:pt x="432350" y="2486"/>
                </a:lnTo>
                <a:lnTo>
                  <a:pt x="384537" y="9785"/>
                </a:lnTo>
                <a:lnTo>
                  <a:pt x="338388" y="21653"/>
                </a:lnTo>
                <a:lnTo>
                  <a:pt x="294143" y="37849"/>
                </a:lnTo>
                <a:lnTo>
                  <a:pt x="252047" y="58131"/>
                </a:lnTo>
                <a:lnTo>
                  <a:pt x="212340" y="82255"/>
                </a:lnTo>
                <a:lnTo>
                  <a:pt x="175265" y="109981"/>
                </a:lnTo>
                <a:lnTo>
                  <a:pt x="141065" y="141065"/>
                </a:lnTo>
                <a:lnTo>
                  <a:pt x="109981" y="175265"/>
                </a:lnTo>
                <a:lnTo>
                  <a:pt x="82255" y="212340"/>
                </a:lnTo>
                <a:lnTo>
                  <a:pt x="58131" y="252047"/>
                </a:lnTo>
                <a:lnTo>
                  <a:pt x="37849" y="294143"/>
                </a:lnTo>
                <a:lnTo>
                  <a:pt x="21653" y="338388"/>
                </a:lnTo>
                <a:lnTo>
                  <a:pt x="9785" y="384537"/>
                </a:lnTo>
                <a:lnTo>
                  <a:pt x="2486" y="432350"/>
                </a:lnTo>
                <a:lnTo>
                  <a:pt x="0" y="481583"/>
                </a:lnTo>
                <a:lnTo>
                  <a:pt x="2486" y="530817"/>
                </a:lnTo>
                <a:lnTo>
                  <a:pt x="9785" y="578630"/>
                </a:lnTo>
                <a:lnTo>
                  <a:pt x="21653" y="624779"/>
                </a:lnTo>
                <a:lnTo>
                  <a:pt x="37849" y="669024"/>
                </a:lnTo>
                <a:lnTo>
                  <a:pt x="58131" y="711120"/>
                </a:lnTo>
                <a:lnTo>
                  <a:pt x="82255" y="750827"/>
                </a:lnTo>
                <a:lnTo>
                  <a:pt x="109981" y="787902"/>
                </a:lnTo>
                <a:lnTo>
                  <a:pt x="141065" y="822102"/>
                </a:lnTo>
                <a:lnTo>
                  <a:pt x="175265" y="853186"/>
                </a:lnTo>
                <a:lnTo>
                  <a:pt x="212340" y="880912"/>
                </a:lnTo>
                <a:lnTo>
                  <a:pt x="252047" y="905036"/>
                </a:lnTo>
                <a:lnTo>
                  <a:pt x="294143" y="925318"/>
                </a:lnTo>
                <a:lnTo>
                  <a:pt x="338388" y="941514"/>
                </a:lnTo>
                <a:lnTo>
                  <a:pt x="384537" y="953382"/>
                </a:lnTo>
                <a:lnTo>
                  <a:pt x="432350" y="960681"/>
                </a:lnTo>
                <a:lnTo>
                  <a:pt x="481583" y="963167"/>
                </a:lnTo>
                <a:lnTo>
                  <a:pt x="530817" y="960681"/>
                </a:lnTo>
                <a:lnTo>
                  <a:pt x="578630" y="953382"/>
                </a:lnTo>
                <a:lnTo>
                  <a:pt x="624779" y="941514"/>
                </a:lnTo>
                <a:lnTo>
                  <a:pt x="669024" y="925318"/>
                </a:lnTo>
                <a:lnTo>
                  <a:pt x="711120" y="905036"/>
                </a:lnTo>
                <a:lnTo>
                  <a:pt x="750827" y="880912"/>
                </a:lnTo>
                <a:lnTo>
                  <a:pt x="787902" y="853186"/>
                </a:lnTo>
                <a:lnTo>
                  <a:pt x="822102" y="822102"/>
                </a:lnTo>
                <a:lnTo>
                  <a:pt x="853186" y="787902"/>
                </a:lnTo>
                <a:lnTo>
                  <a:pt x="880912" y="750827"/>
                </a:lnTo>
                <a:lnTo>
                  <a:pt x="905036" y="711120"/>
                </a:lnTo>
                <a:lnTo>
                  <a:pt x="925318" y="669024"/>
                </a:lnTo>
                <a:lnTo>
                  <a:pt x="941514" y="624779"/>
                </a:lnTo>
                <a:lnTo>
                  <a:pt x="953382" y="578630"/>
                </a:lnTo>
                <a:lnTo>
                  <a:pt x="960681" y="530817"/>
                </a:lnTo>
                <a:lnTo>
                  <a:pt x="963167" y="481583"/>
                </a:lnTo>
                <a:lnTo>
                  <a:pt x="960681" y="432350"/>
                </a:lnTo>
                <a:lnTo>
                  <a:pt x="953382" y="384537"/>
                </a:lnTo>
                <a:lnTo>
                  <a:pt x="941514" y="338388"/>
                </a:lnTo>
                <a:lnTo>
                  <a:pt x="925318" y="294143"/>
                </a:lnTo>
                <a:lnTo>
                  <a:pt x="905036" y="252047"/>
                </a:lnTo>
                <a:lnTo>
                  <a:pt x="880912" y="212340"/>
                </a:lnTo>
                <a:lnTo>
                  <a:pt x="853186" y="175265"/>
                </a:lnTo>
                <a:lnTo>
                  <a:pt x="822102" y="141065"/>
                </a:lnTo>
                <a:lnTo>
                  <a:pt x="787902" y="109981"/>
                </a:lnTo>
                <a:lnTo>
                  <a:pt x="750827" y="82255"/>
                </a:lnTo>
                <a:lnTo>
                  <a:pt x="711120" y="58131"/>
                </a:lnTo>
                <a:lnTo>
                  <a:pt x="669024" y="37849"/>
                </a:lnTo>
                <a:lnTo>
                  <a:pt x="624779" y="21653"/>
                </a:lnTo>
                <a:lnTo>
                  <a:pt x="578630" y="9785"/>
                </a:lnTo>
                <a:lnTo>
                  <a:pt x="530817" y="2486"/>
                </a:lnTo>
                <a:lnTo>
                  <a:pt x="48158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26735" y="2328672"/>
            <a:ext cx="292735" cy="292735"/>
          </a:xfrm>
          <a:custGeom>
            <a:avLst/>
            <a:gdLst/>
            <a:ahLst/>
            <a:cxnLst/>
            <a:rect l="l" t="t" r="r" b="b"/>
            <a:pathLst>
              <a:path w="292735" h="292735">
                <a:moveTo>
                  <a:pt x="146303" y="0"/>
                </a:moveTo>
                <a:lnTo>
                  <a:pt x="100071" y="7461"/>
                </a:lnTo>
                <a:lnTo>
                  <a:pt x="59911" y="28236"/>
                </a:lnTo>
                <a:lnTo>
                  <a:pt x="28236" y="59911"/>
                </a:lnTo>
                <a:lnTo>
                  <a:pt x="7461" y="100071"/>
                </a:lnTo>
                <a:lnTo>
                  <a:pt x="0" y="146303"/>
                </a:lnTo>
                <a:lnTo>
                  <a:pt x="7461" y="192536"/>
                </a:lnTo>
                <a:lnTo>
                  <a:pt x="28236" y="232696"/>
                </a:lnTo>
                <a:lnTo>
                  <a:pt x="59911" y="264371"/>
                </a:lnTo>
                <a:lnTo>
                  <a:pt x="100071" y="285146"/>
                </a:lnTo>
                <a:lnTo>
                  <a:pt x="146303" y="292607"/>
                </a:lnTo>
                <a:lnTo>
                  <a:pt x="192536" y="285146"/>
                </a:lnTo>
                <a:lnTo>
                  <a:pt x="232696" y="264371"/>
                </a:lnTo>
                <a:lnTo>
                  <a:pt x="264371" y="232696"/>
                </a:lnTo>
                <a:lnTo>
                  <a:pt x="285146" y="192536"/>
                </a:lnTo>
                <a:lnTo>
                  <a:pt x="292608" y="146303"/>
                </a:lnTo>
                <a:lnTo>
                  <a:pt x="285146" y="100071"/>
                </a:lnTo>
                <a:lnTo>
                  <a:pt x="264371" y="59911"/>
                </a:lnTo>
                <a:lnTo>
                  <a:pt x="232696" y="28236"/>
                </a:lnTo>
                <a:lnTo>
                  <a:pt x="192536" y="7461"/>
                </a:lnTo>
                <a:lnTo>
                  <a:pt x="146303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92240" y="0"/>
            <a:ext cx="5699760" cy="4060190"/>
          </a:xfrm>
          <a:custGeom>
            <a:avLst/>
            <a:gdLst/>
            <a:ahLst/>
            <a:cxnLst/>
            <a:rect l="l" t="t" r="r" b="b"/>
            <a:pathLst>
              <a:path w="5699759" h="4060190">
                <a:moveTo>
                  <a:pt x="5699760" y="0"/>
                </a:moveTo>
                <a:lnTo>
                  <a:pt x="0" y="0"/>
                </a:lnTo>
                <a:lnTo>
                  <a:pt x="8509" y="67436"/>
                </a:lnTo>
                <a:lnTo>
                  <a:pt x="15991" y="114786"/>
                </a:lnTo>
                <a:lnTo>
                  <a:pt x="23942" y="161978"/>
                </a:lnTo>
                <a:lnTo>
                  <a:pt x="32360" y="209011"/>
                </a:lnTo>
                <a:lnTo>
                  <a:pt x="41242" y="255880"/>
                </a:lnTo>
                <a:lnTo>
                  <a:pt x="50586" y="302584"/>
                </a:lnTo>
                <a:lnTo>
                  <a:pt x="60389" y="349121"/>
                </a:lnTo>
                <a:lnTo>
                  <a:pt x="70648" y="395488"/>
                </a:lnTo>
                <a:lnTo>
                  <a:pt x="81362" y="441682"/>
                </a:lnTo>
                <a:lnTo>
                  <a:pt x="92527" y="487702"/>
                </a:lnTo>
                <a:lnTo>
                  <a:pt x="104142" y="533543"/>
                </a:lnTo>
                <a:lnTo>
                  <a:pt x="116204" y="579206"/>
                </a:lnTo>
                <a:lnTo>
                  <a:pt x="128709" y="624685"/>
                </a:lnTo>
                <a:lnTo>
                  <a:pt x="141657" y="669980"/>
                </a:lnTo>
                <a:lnTo>
                  <a:pt x="155045" y="715088"/>
                </a:lnTo>
                <a:lnTo>
                  <a:pt x="168869" y="760006"/>
                </a:lnTo>
                <a:lnTo>
                  <a:pt x="183127" y="804731"/>
                </a:lnTo>
                <a:lnTo>
                  <a:pt x="197818" y="849262"/>
                </a:lnTo>
                <a:lnTo>
                  <a:pt x="212938" y="893596"/>
                </a:lnTo>
                <a:lnTo>
                  <a:pt x="228486" y="937730"/>
                </a:lnTo>
                <a:lnTo>
                  <a:pt x="244458" y="981662"/>
                </a:lnTo>
                <a:lnTo>
                  <a:pt x="260852" y="1025390"/>
                </a:lnTo>
                <a:lnTo>
                  <a:pt x="277665" y="1068910"/>
                </a:lnTo>
                <a:lnTo>
                  <a:pt x="294896" y="1112221"/>
                </a:lnTo>
                <a:lnTo>
                  <a:pt x="312542" y="1155320"/>
                </a:lnTo>
                <a:lnTo>
                  <a:pt x="330600" y="1198205"/>
                </a:lnTo>
                <a:lnTo>
                  <a:pt x="349068" y="1240872"/>
                </a:lnTo>
                <a:lnTo>
                  <a:pt x="367943" y="1283321"/>
                </a:lnTo>
                <a:lnTo>
                  <a:pt x="387223" y="1325547"/>
                </a:lnTo>
                <a:lnTo>
                  <a:pt x="406906" y="1367549"/>
                </a:lnTo>
                <a:lnTo>
                  <a:pt x="426988" y="1409325"/>
                </a:lnTo>
                <a:lnTo>
                  <a:pt x="447468" y="1450871"/>
                </a:lnTo>
                <a:lnTo>
                  <a:pt x="468343" y="1492185"/>
                </a:lnTo>
                <a:lnTo>
                  <a:pt x="489611" y="1533266"/>
                </a:lnTo>
                <a:lnTo>
                  <a:pt x="511268" y="1574109"/>
                </a:lnTo>
                <a:lnTo>
                  <a:pt x="533313" y="1614714"/>
                </a:lnTo>
                <a:lnTo>
                  <a:pt x="555744" y="1655077"/>
                </a:lnTo>
                <a:lnTo>
                  <a:pt x="578557" y="1695195"/>
                </a:lnTo>
                <a:lnTo>
                  <a:pt x="601750" y="1735068"/>
                </a:lnTo>
                <a:lnTo>
                  <a:pt x="625321" y="1774691"/>
                </a:lnTo>
                <a:lnTo>
                  <a:pt x="649267" y="1814063"/>
                </a:lnTo>
                <a:lnTo>
                  <a:pt x="673586" y="1853181"/>
                </a:lnTo>
                <a:lnTo>
                  <a:pt x="698275" y="1892043"/>
                </a:lnTo>
                <a:lnTo>
                  <a:pt x="723332" y="1930645"/>
                </a:lnTo>
                <a:lnTo>
                  <a:pt x="748755" y="1968987"/>
                </a:lnTo>
                <a:lnTo>
                  <a:pt x="774540" y="2007064"/>
                </a:lnTo>
                <a:lnTo>
                  <a:pt x="800686" y="2044876"/>
                </a:lnTo>
                <a:lnTo>
                  <a:pt x="827190" y="2082418"/>
                </a:lnTo>
                <a:lnTo>
                  <a:pt x="854050" y="2119690"/>
                </a:lnTo>
                <a:lnTo>
                  <a:pt x="881263" y="2156688"/>
                </a:lnTo>
                <a:lnTo>
                  <a:pt x="908826" y="2193409"/>
                </a:lnTo>
                <a:lnTo>
                  <a:pt x="936737" y="2229852"/>
                </a:lnTo>
                <a:lnTo>
                  <a:pt x="964994" y="2266014"/>
                </a:lnTo>
                <a:lnTo>
                  <a:pt x="993594" y="2301893"/>
                </a:lnTo>
                <a:lnTo>
                  <a:pt x="1022535" y="2337485"/>
                </a:lnTo>
                <a:lnTo>
                  <a:pt x="1051815" y="2372789"/>
                </a:lnTo>
                <a:lnTo>
                  <a:pt x="1081430" y="2407802"/>
                </a:lnTo>
                <a:lnTo>
                  <a:pt x="1111378" y="2442522"/>
                </a:lnTo>
                <a:lnTo>
                  <a:pt x="1141657" y="2476945"/>
                </a:lnTo>
                <a:lnTo>
                  <a:pt x="1172265" y="2511071"/>
                </a:lnTo>
                <a:lnTo>
                  <a:pt x="1203198" y="2544895"/>
                </a:lnTo>
                <a:lnTo>
                  <a:pt x="1234455" y="2578417"/>
                </a:lnTo>
                <a:lnTo>
                  <a:pt x="1266033" y="2611632"/>
                </a:lnTo>
                <a:lnTo>
                  <a:pt x="1297930" y="2644539"/>
                </a:lnTo>
                <a:lnTo>
                  <a:pt x="1330142" y="2677136"/>
                </a:lnTo>
                <a:lnTo>
                  <a:pt x="1362669" y="2709420"/>
                </a:lnTo>
                <a:lnTo>
                  <a:pt x="1395506" y="2741387"/>
                </a:lnTo>
                <a:lnTo>
                  <a:pt x="1428652" y="2773037"/>
                </a:lnTo>
                <a:lnTo>
                  <a:pt x="1462104" y="2804366"/>
                </a:lnTo>
                <a:lnTo>
                  <a:pt x="1495860" y="2835373"/>
                </a:lnTo>
                <a:lnTo>
                  <a:pt x="1529917" y="2866053"/>
                </a:lnTo>
                <a:lnTo>
                  <a:pt x="1564273" y="2896406"/>
                </a:lnTo>
                <a:lnTo>
                  <a:pt x="1598925" y="2926428"/>
                </a:lnTo>
                <a:lnTo>
                  <a:pt x="1633871" y="2956118"/>
                </a:lnTo>
                <a:lnTo>
                  <a:pt x="1669109" y="2985472"/>
                </a:lnTo>
                <a:lnTo>
                  <a:pt x="1704635" y="3014488"/>
                </a:lnTo>
                <a:lnTo>
                  <a:pt x="1740448" y="3043164"/>
                </a:lnTo>
                <a:lnTo>
                  <a:pt x="1776545" y="3071497"/>
                </a:lnTo>
                <a:lnTo>
                  <a:pt x="1812923" y="3099485"/>
                </a:lnTo>
                <a:lnTo>
                  <a:pt x="1849581" y="3127125"/>
                </a:lnTo>
                <a:lnTo>
                  <a:pt x="1886515" y="3154415"/>
                </a:lnTo>
                <a:lnTo>
                  <a:pt x="1923723" y="3181352"/>
                </a:lnTo>
                <a:lnTo>
                  <a:pt x="1961203" y="3207935"/>
                </a:lnTo>
                <a:lnTo>
                  <a:pt x="1998952" y="3234159"/>
                </a:lnTo>
                <a:lnTo>
                  <a:pt x="2036967" y="3260024"/>
                </a:lnTo>
                <a:lnTo>
                  <a:pt x="2075247" y="3285526"/>
                </a:lnTo>
                <a:lnTo>
                  <a:pt x="2113789" y="3310663"/>
                </a:lnTo>
                <a:lnTo>
                  <a:pt x="2152590" y="3335433"/>
                </a:lnTo>
                <a:lnTo>
                  <a:pt x="2191648" y="3359833"/>
                </a:lnTo>
                <a:lnTo>
                  <a:pt x="2230960" y="3383860"/>
                </a:lnTo>
                <a:lnTo>
                  <a:pt x="2270524" y="3407513"/>
                </a:lnTo>
                <a:lnTo>
                  <a:pt x="2310338" y="3430788"/>
                </a:lnTo>
                <a:lnTo>
                  <a:pt x="2350398" y="3453683"/>
                </a:lnTo>
                <a:lnTo>
                  <a:pt x="2390704" y="3476197"/>
                </a:lnTo>
                <a:lnTo>
                  <a:pt x="2431251" y="3498325"/>
                </a:lnTo>
                <a:lnTo>
                  <a:pt x="2472037" y="3520066"/>
                </a:lnTo>
                <a:lnTo>
                  <a:pt x="2513061" y="3541418"/>
                </a:lnTo>
                <a:lnTo>
                  <a:pt x="2554320" y="3562377"/>
                </a:lnTo>
                <a:lnTo>
                  <a:pt x="2595810" y="3582942"/>
                </a:lnTo>
                <a:lnTo>
                  <a:pt x="2637531" y="3603110"/>
                </a:lnTo>
                <a:lnTo>
                  <a:pt x="2679478" y="3622878"/>
                </a:lnTo>
                <a:lnTo>
                  <a:pt x="2721651" y="3642245"/>
                </a:lnTo>
                <a:lnTo>
                  <a:pt x="2764045" y="3661206"/>
                </a:lnTo>
                <a:lnTo>
                  <a:pt x="2806660" y="3679761"/>
                </a:lnTo>
                <a:lnTo>
                  <a:pt x="2849492" y="3697907"/>
                </a:lnTo>
                <a:lnTo>
                  <a:pt x="2892539" y="3715640"/>
                </a:lnTo>
                <a:lnTo>
                  <a:pt x="2935798" y="3732960"/>
                </a:lnTo>
                <a:lnTo>
                  <a:pt x="2979267" y="3749862"/>
                </a:lnTo>
                <a:lnTo>
                  <a:pt x="3022944" y="3766345"/>
                </a:lnTo>
                <a:lnTo>
                  <a:pt x="3066826" y="3782407"/>
                </a:lnTo>
                <a:lnTo>
                  <a:pt x="3110910" y="3798044"/>
                </a:lnTo>
                <a:lnTo>
                  <a:pt x="3155194" y="3813254"/>
                </a:lnTo>
                <a:lnTo>
                  <a:pt x="3199676" y="3828036"/>
                </a:lnTo>
                <a:lnTo>
                  <a:pt x="3244354" y="3842386"/>
                </a:lnTo>
                <a:lnTo>
                  <a:pt x="3289223" y="3856301"/>
                </a:lnTo>
                <a:lnTo>
                  <a:pt x="3334284" y="3869780"/>
                </a:lnTo>
                <a:lnTo>
                  <a:pt x="3379531" y="3882820"/>
                </a:lnTo>
                <a:lnTo>
                  <a:pt x="3424965" y="3895419"/>
                </a:lnTo>
                <a:lnTo>
                  <a:pt x="3470581" y="3907574"/>
                </a:lnTo>
                <a:lnTo>
                  <a:pt x="3516377" y="3919282"/>
                </a:lnTo>
                <a:lnTo>
                  <a:pt x="3562351" y="3930541"/>
                </a:lnTo>
                <a:lnTo>
                  <a:pt x="3608501" y="3941349"/>
                </a:lnTo>
                <a:lnTo>
                  <a:pt x="3654824" y="3951703"/>
                </a:lnTo>
                <a:lnTo>
                  <a:pt x="3701317" y="3961601"/>
                </a:lnTo>
                <a:lnTo>
                  <a:pt x="3747978" y="3971040"/>
                </a:lnTo>
                <a:lnTo>
                  <a:pt x="3794805" y="3980018"/>
                </a:lnTo>
                <a:lnTo>
                  <a:pt x="3841795" y="3988532"/>
                </a:lnTo>
                <a:lnTo>
                  <a:pt x="3888945" y="3996580"/>
                </a:lnTo>
                <a:lnTo>
                  <a:pt x="3936254" y="4004160"/>
                </a:lnTo>
                <a:lnTo>
                  <a:pt x="3983718" y="4011268"/>
                </a:lnTo>
                <a:lnTo>
                  <a:pt x="4031336" y="4017903"/>
                </a:lnTo>
                <a:lnTo>
                  <a:pt x="4079104" y="4024061"/>
                </a:lnTo>
                <a:lnTo>
                  <a:pt x="4127021" y="4029741"/>
                </a:lnTo>
                <a:lnTo>
                  <a:pt x="4175083" y="4034941"/>
                </a:lnTo>
                <a:lnTo>
                  <a:pt x="4223289" y="4039656"/>
                </a:lnTo>
                <a:lnTo>
                  <a:pt x="4271636" y="4043886"/>
                </a:lnTo>
                <a:lnTo>
                  <a:pt x="4320121" y="4047628"/>
                </a:lnTo>
                <a:lnTo>
                  <a:pt x="4368742" y="4050878"/>
                </a:lnTo>
                <a:lnTo>
                  <a:pt x="4417497" y="4053635"/>
                </a:lnTo>
                <a:lnTo>
                  <a:pt x="4466382" y="4055897"/>
                </a:lnTo>
                <a:lnTo>
                  <a:pt x="4515396" y="4057660"/>
                </a:lnTo>
                <a:lnTo>
                  <a:pt x="4564537" y="4058923"/>
                </a:lnTo>
                <a:lnTo>
                  <a:pt x="4613801" y="4059682"/>
                </a:lnTo>
                <a:lnTo>
                  <a:pt x="4663186" y="4059936"/>
                </a:lnTo>
                <a:lnTo>
                  <a:pt x="4715093" y="4059655"/>
                </a:lnTo>
                <a:lnTo>
                  <a:pt x="4766869" y="4058816"/>
                </a:lnTo>
                <a:lnTo>
                  <a:pt x="4818509" y="4057421"/>
                </a:lnTo>
                <a:lnTo>
                  <a:pt x="4870012" y="4055472"/>
                </a:lnTo>
                <a:lnTo>
                  <a:pt x="4921374" y="4052974"/>
                </a:lnTo>
                <a:lnTo>
                  <a:pt x="4972591" y="4049927"/>
                </a:lnTo>
                <a:lnTo>
                  <a:pt x="5023662" y="4046336"/>
                </a:lnTo>
                <a:lnTo>
                  <a:pt x="5074583" y="4042202"/>
                </a:lnTo>
                <a:lnTo>
                  <a:pt x="5125351" y="4037529"/>
                </a:lnTo>
                <a:lnTo>
                  <a:pt x="5175963" y="4032320"/>
                </a:lnTo>
                <a:lnTo>
                  <a:pt x="5226417" y="4026577"/>
                </a:lnTo>
                <a:lnTo>
                  <a:pt x="5276709" y="4020303"/>
                </a:lnTo>
                <a:lnTo>
                  <a:pt x="5326837" y="4013502"/>
                </a:lnTo>
                <a:lnTo>
                  <a:pt x="5376797" y="4006174"/>
                </a:lnTo>
                <a:lnTo>
                  <a:pt x="5426586" y="3998324"/>
                </a:lnTo>
                <a:lnTo>
                  <a:pt x="5476203" y="3989955"/>
                </a:lnTo>
                <a:lnTo>
                  <a:pt x="5525643" y="3981069"/>
                </a:lnTo>
                <a:lnTo>
                  <a:pt x="5699760" y="3944747"/>
                </a:lnTo>
                <a:lnTo>
                  <a:pt x="569976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2800" y="3962400"/>
            <a:ext cx="45719" cy="2438400"/>
          </a:xfrm>
          <a:custGeom>
            <a:avLst/>
            <a:gdLst/>
            <a:ahLst/>
            <a:cxnLst/>
            <a:rect l="l" t="t" r="r" b="b"/>
            <a:pathLst>
              <a:path h="1737360">
                <a:moveTo>
                  <a:pt x="0" y="0"/>
                </a:moveTo>
                <a:lnTo>
                  <a:pt x="0" y="173736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A9E408B3-BC3B-176F-475E-58462F181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2" y="4858751"/>
            <a:ext cx="14930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en-US" dirty="0"/>
              <a:t>Lect. Assistant</a:t>
            </a:r>
          </a:p>
          <a:p>
            <a:pPr eaLnBrk="1" hangingPunct="1"/>
            <a:r>
              <a:rPr lang="en-US" altLang="en-US" dirty="0"/>
              <a:t>Maikey </a:t>
            </a:r>
            <a:r>
              <a:rPr lang="en-US" altLang="en-US" dirty="0" err="1"/>
              <a:t>Zaki</a:t>
            </a:r>
            <a:endParaRPr lang="en-US" altLang="en-US" dirty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6B553F2F-66D0-0944-197F-B99AA3BCD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661" y="5675082"/>
            <a:ext cx="632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en-US" dirty="0"/>
              <a:t>Aviation Engineering-</a:t>
            </a:r>
            <a:r>
              <a:rPr lang="en-US" altLang="en-US" dirty="0" err="1"/>
              <a:t>Salahaddin</a:t>
            </a:r>
            <a:r>
              <a:rPr lang="en-US" altLang="en-US" dirty="0"/>
              <a:t> University</a:t>
            </a:r>
          </a:p>
        </p:txBody>
      </p:sp>
      <p:pic>
        <p:nvPicPr>
          <p:cNvPr id="11" name="Picture 12" descr="Salahaddin University-Erbil">
            <a:extLst>
              <a:ext uri="{FF2B5EF4-FFF2-40B4-BE49-F238E27FC236}">
                <a16:creationId xmlns:a16="http://schemas.microsoft.com/office/drawing/2014/main" id="{1C5D12EF-FA9D-4E23-6332-1B881BB5F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516" y="17757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2272"/>
            <a:ext cx="12192000" cy="734695"/>
          </a:xfrm>
          <a:custGeom>
            <a:avLst/>
            <a:gdLst/>
            <a:ahLst/>
            <a:cxnLst/>
            <a:rect l="l" t="t" r="r" b="b"/>
            <a:pathLst>
              <a:path w="12192000" h="734694">
                <a:moveTo>
                  <a:pt x="12192000" y="0"/>
                </a:moveTo>
                <a:lnTo>
                  <a:pt x="0" y="0"/>
                </a:lnTo>
                <a:lnTo>
                  <a:pt x="0" y="734567"/>
                </a:lnTo>
                <a:lnTo>
                  <a:pt x="12192000" y="7345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0" y="711200"/>
            <a:ext cx="746760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fontAlgn="base"/>
            <a:r>
              <a:rPr lang="en-US" dirty="0"/>
              <a:t>Open python notebook in different ways 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1600200"/>
            <a:ext cx="104489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09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2272"/>
            <a:ext cx="12192000" cy="734695"/>
          </a:xfrm>
          <a:custGeom>
            <a:avLst/>
            <a:gdLst/>
            <a:ahLst/>
            <a:cxnLst/>
            <a:rect l="l" t="t" r="r" b="b"/>
            <a:pathLst>
              <a:path w="12192000" h="734694">
                <a:moveTo>
                  <a:pt x="12192000" y="0"/>
                </a:moveTo>
                <a:lnTo>
                  <a:pt x="0" y="0"/>
                </a:lnTo>
                <a:lnTo>
                  <a:pt x="0" y="734567"/>
                </a:lnTo>
                <a:lnTo>
                  <a:pt x="12192000" y="7345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8200" y="767627"/>
            <a:ext cx="274320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 fontAlgn="base"/>
            <a:r>
              <a:rPr lang="en-US" dirty="0"/>
              <a:t>Google Drive 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04" y="1524000"/>
            <a:ext cx="104489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31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2272"/>
            <a:ext cx="12192000" cy="734695"/>
          </a:xfrm>
          <a:custGeom>
            <a:avLst/>
            <a:gdLst/>
            <a:ahLst/>
            <a:cxnLst/>
            <a:rect l="l" t="t" r="r" b="b"/>
            <a:pathLst>
              <a:path w="12192000" h="734694">
                <a:moveTo>
                  <a:pt x="12192000" y="0"/>
                </a:moveTo>
                <a:lnTo>
                  <a:pt x="0" y="0"/>
                </a:lnTo>
                <a:lnTo>
                  <a:pt x="0" y="734567"/>
                </a:lnTo>
                <a:lnTo>
                  <a:pt x="12192000" y="7345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0" y="711200"/>
            <a:ext cx="952500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en-US" b="1" dirty="0"/>
              <a:t>Running Basic Python Codes with Google Colab</a:t>
            </a:r>
          </a:p>
        </p:txBody>
      </p:sp>
      <p:pic>
        <p:nvPicPr>
          <p:cNvPr id="4098" name="Picture 2" descr="https://miro.medium.com/max/596/1*lb2htyPfbC5Y9VF8IZGqdQ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565193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miro.medium.com/max/524/1*02ylPr7JIn_qiJkc4iprpw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89082"/>
            <a:ext cx="5334000" cy="441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3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2272"/>
            <a:ext cx="12192000" cy="734695"/>
          </a:xfrm>
          <a:custGeom>
            <a:avLst/>
            <a:gdLst/>
            <a:ahLst/>
            <a:cxnLst/>
            <a:rect l="l" t="t" r="r" b="b"/>
            <a:pathLst>
              <a:path w="12192000" h="734694">
                <a:moveTo>
                  <a:pt x="12192000" y="0"/>
                </a:moveTo>
                <a:lnTo>
                  <a:pt x="0" y="0"/>
                </a:lnTo>
                <a:lnTo>
                  <a:pt x="0" y="734567"/>
                </a:lnTo>
                <a:lnTo>
                  <a:pt x="12192000" y="7345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2460" y="794276"/>
            <a:ext cx="998220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en-US" b="1" dirty="0"/>
              <a:t>Running or Importing .</a:t>
            </a:r>
            <a:r>
              <a:rPr lang="en-US" b="1" dirty="0" err="1"/>
              <a:t>py</a:t>
            </a:r>
            <a:r>
              <a:rPr lang="en-US" b="1" dirty="0"/>
              <a:t> Files with Google Colab</a:t>
            </a:r>
          </a:p>
        </p:txBody>
      </p:sp>
      <p:pic>
        <p:nvPicPr>
          <p:cNvPr id="5122" name="Picture 2" descr="https://miro.medium.com/max/1318/1*4AJ2EEn-xtvGAiwsNlDmNQ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9" y="1363319"/>
            <a:ext cx="11083159" cy="258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s://miro.medium.com/max/1162/1*SwDEbzteA0EeNDcq8m_tdA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9" y="3947591"/>
            <a:ext cx="11068050" cy="289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36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2272"/>
            <a:ext cx="12192000" cy="734695"/>
          </a:xfrm>
          <a:custGeom>
            <a:avLst/>
            <a:gdLst/>
            <a:ahLst/>
            <a:cxnLst/>
            <a:rect l="l" t="t" r="r" b="b"/>
            <a:pathLst>
              <a:path w="12192000" h="734694">
                <a:moveTo>
                  <a:pt x="12192000" y="0"/>
                </a:moveTo>
                <a:lnTo>
                  <a:pt x="0" y="0"/>
                </a:lnTo>
                <a:lnTo>
                  <a:pt x="0" y="734567"/>
                </a:lnTo>
                <a:lnTo>
                  <a:pt x="12192000" y="7345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2900" y="767627"/>
            <a:ext cx="388620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fontAlgn="base"/>
            <a:r>
              <a:rPr lang="en-US" b="1" dirty="0"/>
              <a:t>Clone </a:t>
            </a:r>
            <a:r>
              <a:rPr lang="en-US" b="1" dirty="0" err="1"/>
              <a:t>GitHub</a:t>
            </a:r>
            <a:r>
              <a:rPr lang="en-US" b="1" dirty="0"/>
              <a:t> repos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18" y="1676400"/>
            <a:ext cx="104203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317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2272"/>
            <a:ext cx="12192000" cy="734695"/>
          </a:xfrm>
          <a:custGeom>
            <a:avLst/>
            <a:gdLst/>
            <a:ahLst/>
            <a:cxnLst/>
            <a:rect l="l" t="t" r="r" b="b"/>
            <a:pathLst>
              <a:path w="12192000" h="734694">
                <a:moveTo>
                  <a:pt x="12192000" y="0"/>
                </a:moveTo>
                <a:lnTo>
                  <a:pt x="0" y="0"/>
                </a:lnTo>
                <a:lnTo>
                  <a:pt x="0" y="734567"/>
                </a:lnTo>
                <a:lnTo>
                  <a:pt x="12192000" y="7345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76800" y="711200"/>
            <a:ext cx="2590799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fontAlgn="base"/>
            <a:r>
              <a:rPr lang="en-US" dirty="0" err="1"/>
              <a:t>GitHub</a:t>
            </a:r>
            <a:r>
              <a:rPr lang="en-US" dirty="0"/>
              <a:t> Repo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3474"/>
            <a:ext cx="6067425" cy="423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83474"/>
            <a:ext cx="6035894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736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2272"/>
            <a:ext cx="12192000" cy="734695"/>
          </a:xfrm>
          <a:custGeom>
            <a:avLst/>
            <a:gdLst/>
            <a:ahLst/>
            <a:cxnLst/>
            <a:rect l="l" t="t" r="r" b="b"/>
            <a:pathLst>
              <a:path w="12192000" h="734694">
                <a:moveTo>
                  <a:pt x="12192000" y="0"/>
                </a:moveTo>
                <a:lnTo>
                  <a:pt x="0" y="0"/>
                </a:lnTo>
                <a:lnTo>
                  <a:pt x="0" y="734567"/>
                </a:lnTo>
                <a:lnTo>
                  <a:pt x="12192000" y="7345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91000" y="810041"/>
            <a:ext cx="381000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fontAlgn="base"/>
            <a:r>
              <a:rPr lang="en-US" dirty="0"/>
              <a:t>Upload Python Code</a:t>
            </a:r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600200"/>
            <a:ext cx="104108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317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53200" y="2819400"/>
            <a:ext cx="4664075" cy="950901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lang="en-US" sz="6000" spc="-425" dirty="0"/>
              <a:t>Thank you</a:t>
            </a:r>
            <a:endParaRPr sz="6000" dirty="0"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6172200" cy="6858000"/>
            <a:chOff x="0" y="0"/>
            <a:chExt cx="617220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172200" cy="6858000"/>
            </a:xfrm>
            <a:custGeom>
              <a:avLst/>
              <a:gdLst/>
              <a:ahLst/>
              <a:cxnLst/>
              <a:rect l="l" t="t" r="r" b="b"/>
              <a:pathLst>
                <a:path w="6172200" h="6858000">
                  <a:moveTo>
                    <a:pt x="6103112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2764536" y="6857999"/>
                  </a:lnTo>
                  <a:lnTo>
                    <a:pt x="2896362" y="6782205"/>
                  </a:lnTo>
                  <a:lnTo>
                    <a:pt x="2937183" y="6757202"/>
                  </a:lnTo>
                  <a:lnTo>
                    <a:pt x="2977813" y="6731921"/>
                  </a:lnTo>
                  <a:lnTo>
                    <a:pt x="3018252" y="6706364"/>
                  </a:lnTo>
                  <a:lnTo>
                    <a:pt x="3058499" y="6680530"/>
                  </a:lnTo>
                  <a:lnTo>
                    <a:pt x="3098552" y="6654423"/>
                  </a:lnTo>
                  <a:lnTo>
                    <a:pt x="3138409" y="6628042"/>
                  </a:lnTo>
                  <a:lnTo>
                    <a:pt x="3178070" y="6601390"/>
                  </a:lnTo>
                  <a:lnTo>
                    <a:pt x="3217533" y="6574467"/>
                  </a:lnTo>
                  <a:lnTo>
                    <a:pt x="3256796" y="6547275"/>
                  </a:lnTo>
                  <a:lnTo>
                    <a:pt x="3295859" y="6519816"/>
                  </a:lnTo>
                  <a:lnTo>
                    <a:pt x="3334720" y="6492090"/>
                  </a:lnTo>
                  <a:lnTo>
                    <a:pt x="3373378" y="6464099"/>
                  </a:lnTo>
                  <a:lnTo>
                    <a:pt x="3411832" y="6435845"/>
                  </a:lnTo>
                  <a:lnTo>
                    <a:pt x="3450079" y="6407328"/>
                  </a:lnTo>
                  <a:lnTo>
                    <a:pt x="3488119" y="6378550"/>
                  </a:lnTo>
                  <a:lnTo>
                    <a:pt x="3525951" y="6349513"/>
                  </a:lnTo>
                  <a:lnTo>
                    <a:pt x="3563572" y="6320216"/>
                  </a:lnTo>
                  <a:lnTo>
                    <a:pt x="3600983" y="6290663"/>
                  </a:lnTo>
                  <a:lnTo>
                    <a:pt x="3638181" y="6260854"/>
                  </a:lnTo>
                  <a:lnTo>
                    <a:pt x="3675165" y="6230791"/>
                  </a:lnTo>
                  <a:lnTo>
                    <a:pt x="3711934" y="6200475"/>
                  </a:lnTo>
                  <a:lnTo>
                    <a:pt x="3748486" y="6169907"/>
                  </a:lnTo>
                  <a:lnTo>
                    <a:pt x="3784821" y="6139088"/>
                  </a:lnTo>
                  <a:lnTo>
                    <a:pt x="3820936" y="6108020"/>
                  </a:lnTo>
                  <a:lnTo>
                    <a:pt x="3856831" y="6076705"/>
                  </a:lnTo>
                  <a:lnTo>
                    <a:pt x="3892504" y="6045143"/>
                  </a:lnTo>
                  <a:lnTo>
                    <a:pt x="3927954" y="6013336"/>
                  </a:lnTo>
                  <a:lnTo>
                    <a:pt x="3963179" y="5981285"/>
                  </a:lnTo>
                  <a:lnTo>
                    <a:pt x="3998179" y="5948991"/>
                  </a:lnTo>
                  <a:lnTo>
                    <a:pt x="4032952" y="5916457"/>
                  </a:lnTo>
                  <a:lnTo>
                    <a:pt x="4067496" y="5883682"/>
                  </a:lnTo>
                  <a:lnTo>
                    <a:pt x="4101810" y="5850669"/>
                  </a:lnTo>
                  <a:lnTo>
                    <a:pt x="4135894" y="5817419"/>
                  </a:lnTo>
                  <a:lnTo>
                    <a:pt x="4169745" y="5783933"/>
                  </a:lnTo>
                  <a:lnTo>
                    <a:pt x="4203362" y="5750212"/>
                  </a:lnTo>
                  <a:lnTo>
                    <a:pt x="4236744" y="5716259"/>
                  </a:lnTo>
                  <a:lnTo>
                    <a:pt x="4269889" y="5682073"/>
                  </a:lnTo>
                  <a:lnTo>
                    <a:pt x="4302797" y="5647657"/>
                  </a:lnTo>
                  <a:lnTo>
                    <a:pt x="4335466" y="5613011"/>
                  </a:lnTo>
                  <a:lnTo>
                    <a:pt x="4367895" y="5578138"/>
                  </a:lnTo>
                  <a:lnTo>
                    <a:pt x="4400081" y="5543038"/>
                  </a:lnTo>
                  <a:lnTo>
                    <a:pt x="4432025" y="5507713"/>
                  </a:lnTo>
                  <a:lnTo>
                    <a:pt x="4463725" y="5472164"/>
                  </a:lnTo>
                  <a:lnTo>
                    <a:pt x="4495178" y="5436392"/>
                  </a:lnTo>
                  <a:lnTo>
                    <a:pt x="4526385" y="5400399"/>
                  </a:lnTo>
                  <a:lnTo>
                    <a:pt x="4557344" y="5364186"/>
                  </a:lnTo>
                  <a:lnTo>
                    <a:pt x="4588052" y="5327755"/>
                  </a:lnTo>
                  <a:lnTo>
                    <a:pt x="4618510" y="5291106"/>
                  </a:lnTo>
                  <a:lnTo>
                    <a:pt x="4648716" y="5254241"/>
                  </a:lnTo>
                  <a:lnTo>
                    <a:pt x="4678667" y="5217162"/>
                  </a:lnTo>
                  <a:lnTo>
                    <a:pt x="4708364" y="5179869"/>
                  </a:lnTo>
                  <a:lnTo>
                    <a:pt x="4737805" y="5142364"/>
                  </a:lnTo>
                  <a:lnTo>
                    <a:pt x="4766988" y="5104649"/>
                  </a:lnTo>
                  <a:lnTo>
                    <a:pt x="4795912" y="5066724"/>
                  </a:lnTo>
                  <a:lnTo>
                    <a:pt x="4824576" y="5028591"/>
                  </a:lnTo>
                  <a:lnTo>
                    <a:pt x="4852978" y="4990252"/>
                  </a:lnTo>
                  <a:lnTo>
                    <a:pt x="4881117" y="4951707"/>
                  </a:lnTo>
                  <a:lnTo>
                    <a:pt x="4908992" y="4912958"/>
                  </a:lnTo>
                  <a:lnTo>
                    <a:pt x="4936601" y="4874007"/>
                  </a:lnTo>
                  <a:lnTo>
                    <a:pt x="4963944" y="4834854"/>
                  </a:lnTo>
                  <a:lnTo>
                    <a:pt x="4991018" y="4795501"/>
                  </a:lnTo>
                  <a:lnTo>
                    <a:pt x="5017823" y="4755949"/>
                  </a:lnTo>
                  <a:lnTo>
                    <a:pt x="5044357" y="4716200"/>
                  </a:lnTo>
                  <a:lnTo>
                    <a:pt x="5070619" y="4676255"/>
                  </a:lnTo>
                  <a:lnTo>
                    <a:pt x="5096607" y="4636115"/>
                  </a:lnTo>
                  <a:lnTo>
                    <a:pt x="5122320" y="4595782"/>
                  </a:lnTo>
                  <a:lnTo>
                    <a:pt x="5147757" y="4555256"/>
                  </a:lnTo>
                  <a:lnTo>
                    <a:pt x="5172917" y="4514540"/>
                  </a:lnTo>
                  <a:lnTo>
                    <a:pt x="5197798" y="4473634"/>
                  </a:lnTo>
                  <a:lnTo>
                    <a:pt x="5222398" y="4432540"/>
                  </a:lnTo>
                  <a:lnTo>
                    <a:pt x="5246718" y="4391260"/>
                  </a:lnTo>
                  <a:lnTo>
                    <a:pt x="5270754" y="4349794"/>
                  </a:lnTo>
                  <a:lnTo>
                    <a:pt x="5294506" y="4308144"/>
                  </a:lnTo>
                  <a:lnTo>
                    <a:pt x="5317973" y="4266311"/>
                  </a:lnTo>
                  <a:lnTo>
                    <a:pt x="5341153" y="4224296"/>
                  </a:lnTo>
                  <a:lnTo>
                    <a:pt x="5364045" y="4182101"/>
                  </a:lnTo>
                  <a:lnTo>
                    <a:pt x="5386647" y="4139728"/>
                  </a:lnTo>
                  <a:lnTo>
                    <a:pt x="5408959" y="4097177"/>
                  </a:lnTo>
                  <a:lnTo>
                    <a:pt x="5430978" y="4054450"/>
                  </a:lnTo>
                  <a:lnTo>
                    <a:pt x="5452705" y="4011547"/>
                  </a:lnTo>
                  <a:lnTo>
                    <a:pt x="5474136" y="3968472"/>
                  </a:lnTo>
                  <a:lnTo>
                    <a:pt x="5495271" y="3925224"/>
                  </a:lnTo>
                  <a:lnTo>
                    <a:pt x="5516109" y="3881805"/>
                  </a:lnTo>
                  <a:lnTo>
                    <a:pt x="5536649" y="3838217"/>
                  </a:lnTo>
                  <a:lnTo>
                    <a:pt x="5556888" y="3794461"/>
                  </a:lnTo>
                  <a:lnTo>
                    <a:pt x="5576826" y="3750537"/>
                  </a:lnTo>
                  <a:lnTo>
                    <a:pt x="5596461" y="3706448"/>
                  </a:lnTo>
                  <a:lnTo>
                    <a:pt x="5615792" y="3662195"/>
                  </a:lnTo>
                  <a:lnTo>
                    <a:pt x="5634818" y="3617779"/>
                  </a:lnTo>
                  <a:lnTo>
                    <a:pt x="5653537" y="3573201"/>
                  </a:lnTo>
                  <a:lnTo>
                    <a:pt x="5671948" y="3528463"/>
                  </a:lnTo>
                  <a:lnTo>
                    <a:pt x="5690050" y="3483566"/>
                  </a:lnTo>
                  <a:lnTo>
                    <a:pt x="5707841" y="3438512"/>
                  </a:lnTo>
                  <a:lnTo>
                    <a:pt x="5725320" y="3393301"/>
                  </a:lnTo>
                  <a:lnTo>
                    <a:pt x="5742486" y="3347935"/>
                  </a:lnTo>
                  <a:lnTo>
                    <a:pt x="5759337" y="3302415"/>
                  </a:lnTo>
                  <a:lnTo>
                    <a:pt x="5775872" y="3256743"/>
                  </a:lnTo>
                  <a:lnTo>
                    <a:pt x="5792090" y="3210921"/>
                  </a:lnTo>
                  <a:lnTo>
                    <a:pt x="5807990" y="3164948"/>
                  </a:lnTo>
                  <a:lnTo>
                    <a:pt x="5823569" y="3118827"/>
                  </a:lnTo>
                  <a:lnTo>
                    <a:pt x="5838827" y="3072560"/>
                  </a:lnTo>
                  <a:lnTo>
                    <a:pt x="5853763" y="3026146"/>
                  </a:lnTo>
                  <a:lnTo>
                    <a:pt x="5868374" y="2979588"/>
                  </a:lnTo>
                  <a:lnTo>
                    <a:pt x="5882661" y="2932887"/>
                  </a:lnTo>
                  <a:lnTo>
                    <a:pt x="5896621" y="2886045"/>
                  </a:lnTo>
                  <a:lnTo>
                    <a:pt x="5910253" y="2839062"/>
                  </a:lnTo>
                  <a:lnTo>
                    <a:pt x="5923555" y="2791940"/>
                  </a:lnTo>
                  <a:lnTo>
                    <a:pt x="5936528" y="2744680"/>
                  </a:lnTo>
                  <a:lnTo>
                    <a:pt x="5949168" y="2697284"/>
                  </a:lnTo>
                  <a:lnTo>
                    <a:pt x="5961475" y="2649752"/>
                  </a:lnTo>
                  <a:lnTo>
                    <a:pt x="5973448" y="2602087"/>
                  </a:lnTo>
                  <a:lnTo>
                    <a:pt x="5985084" y="2554290"/>
                  </a:lnTo>
                  <a:lnTo>
                    <a:pt x="5996384" y="2506361"/>
                  </a:lnTo>
                  <a:lnTo>
                    <a:pt x="6007345" y="2458303"/>
                  </a:lnTo>
                  <a:lnTo>
                    <a:pt x="6017966" y="2410116"/>
                  </a:lnTo>
                  <a:lnTo>
                    <a:pt x="6028247" y="2361802"/>
                  </a:lnTo>
                  <a:lnTo>
                    <a:pt x="6038184" y="2313363"/>
                  </a:lnTo>
                  <a:lnTo>
                    <a:pt x="6047778" y="2264799"/>
                  </a:lnTo>
                  <a:lnTo>
                    <a:pt x="6057027" y="2216111"/>
                  </a:lnTo>
                  <a:lnTo>
                    <a:pt x="6065929" y="2167302"/>
                  </a:lnTo>
                  <a:lnTo>
                    <a:pt x="6074484" y="2118373"/>
                  </a:lnTo>
                  <a:lnTo>
                    <a:pt x="6082689" y="2069324"/>
                  </a:lnTo>
                  <a:lnTo>
                    <a:pt x="6090544" y="2020157"/>
                  </a:lnTo>
                  <a:lnTo>
                    <a:pt x="6098047" y="1970874"/>
                  </a:lnTo>
                  <a:lnTo>
                    <a:pt x="6105197" y="1921476"/>
                  </a:lnTo>
                  <a:lnTo>
                    <a:pt x="6111993" y="1871964"/>
                  </a:lnTo>
                  <a:lnTo>
                    <a:pt x="6118433" y="1822339"/>
                  </a:lnTo>
                  <a:lnTo>
                    <a:pt x="6124516" y="1772603"/>
                  </a:lnTo>
                  <a:lnTo>
                    <a:pt x="6130240" y="1722757"/>
                  </a:lnTo>
                  <a:lnTo>
                    <a:pt x="6135605" y="1672803"/>
                  </a:lnTo>
                  <a:lnTo>
                    <a:pt x="6140609" y="1622741"/>
                  </a:lnTo>
                  <a:lnTo>
                    <a:pt x="6145250" y="1572574"/>
                  </a:lnTo>
                  <a:lnTo>
                    <a:pt x="6149528" y="1522302"/>
                  </a:lnTo>
                  <a:lnTo>
                    <a:pt x="6153441" y="1471927"/>
                  </a:lnTo>
                  <a:lnTo>
                    <a:pt x="6156987" y="1421449"/>
                  </a:lnTo>
                  <a:lnTo>
                    <a:pt x="6160166" y="1370872"/>
                  </a:lnTo>
                  <a:lnTo>
                    <a:pt x="6162975" y="1320194"/>
                  </a:lnTo>
                  <a:lnTo>
                    <a:pt x="6165415" y="1269419"/>
                  </a:lnTo>
                  <a:lnTo>
                    <a:pt x="6167482" y="1218548"/>
                  </a:lnTo>
                  <a:lnTo>
                    <a:pt x="6169177" y="1167581"/>
                  </a:lnTo>
                  <a:lnTo>
                    <a:pt x="6170498" y="1116520"/>
                  </a:lnTo>
                  <a:lnTo>
                    <a:pt x="6171442" y="1065366"/>
                  </a:lnTo>
                  <a:lnTo>
                    <a:pt x="6172010" y="1014121"/>
                  </a:lnTo>
                  <a:lnTo>
                    <a:pt x="6172200" y="962787"/>
                  </a:lnTo>
                  <a:lnTo>
                    <a:pt x="6172017" y="912510"/>
                  </a:lnTo>
                  <a:lnTo>
                    <a:pt x="6171471" y="862320"/>
                  </a:lnTo>
                  <a:lnTo>
                    <a:pt x="6170562" y="812217"/>
                  </a:lnTo>
                  <a:lnTo>
                    <a:pt x="6169291" y="762203"/>
                  </a:lnTo>
                  <a:lnTo>
                    <a:pt x="6167661" y="712277"/>
                  </a:lnTo>
                  <a:lnTo>
                    <a:pt x="6165672" y="662441"/>
                  </a:lnTo>
                  <a:lnTo>
                    <a:pt x="6163326" y="612695"/>
                  </a:lnTo>
                  <a:lnTo>
                    <a:pt x="6160624" y="563041"/>
                  </a:lnTo>
                  <a:lnTo>
                    <a:pt x="6157568" y="513479"/>
                  </a:lnTo>
                  <a:lnTo>
                    <a:pt x="6154159" y="464010"/>
                  </a:lnTo>
                  <a:lnTo>
                    <a:pt x="6150398" y="414635"/>
                  </a:lnTo>
                  <a:lnTo>
                    <a:pt x="6146287" y="365354"/>
                  </a:lnTo>
                  <a:lnTo>
                    <a:pt x="6141828" y="316169"/>
                  </a:lnTo>
                  <a:lnTo>
                    <a:pt x="6137021" y="267080"/>
                  </a:lnTo>
                  <a:lnTo>
                    <a:pt x="6103112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6022975" cy="6858000"/>
            </a:xfrm>
            <a:custGeom>
              <a:avLst/>
              <a:gdLst/>
              <a:ahLst/>
              <a:cxnLst/>
              <a:rect l="l" t="t" r="r" b="b"/>
              <a:pathLst>
                <a:path w="6022975" h="6858000">
                  <a:moveTo>
                    <a:pt x="5952490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2436495" y="6857999"/>
                  </a:lnTo>
                  <a:lnTo>
                    <a:pt x="2549398" y="6800151"/>
                  </a:lnTo>
                  <a:lnTo>
                    <a:pt x="2591529" y="6777061"/>
                  </a:lnTo>
                  <a:lnTo>
                    <a:pt x="2633474" y="6753675"/>
                  </a:lnTo>
                  <a:lnTo>
                    <a:pt x="2675232" y="6729996"/>
                  </a:lnTo>
                  <a:lnTo>
                    <a:pt x="2716801" y="6706024"/>
                  </a:lnTo>
                  <a:lnTo>
                    <a:pt x="2758180" y="6681761"/>
                  </a:lnTo>
                  <a:lnTo>
                    <a:pt x="2799368" y="6657209"/>
                  </a:lnTo>
                  <a:lnTo>
                    <a:pt x="2840363" y="6632368"/>
                  </a:lnTo>
                  <a:lnTo>
                    <a:pt x="2881163" y="6607241"/>
                  </a:lnTo>
                  <a:lnTo>
                    <a:pt x="2921768" y="6581828"/>
                  </a:lnTo>
                  <a:lnTo>
                    <a:pt x="2962176" y="6556131"/>
                  </a:lnTo>
                  <a:lnTo>
                    <a:pt x="3002385" y="6530151"/>
                  </a:lnTo>
                  <a:lnTo>
                    <a:pt x="3042395" y="6503890"/>
                  </a:lnTo>
                  <a:lnTo>
                    <a:pt x="3082203" y="6477349"/>
                  </a:lnTo>
                  <a:lnTo>
                    <a:pt x="3121808" y="6450530"/>
                  </a:lnTo>
                  <a:lnTo>
                    <a:pt x="3161210" y="6423433"/>
                  </a:lnTo>
                  <a:lnTo>
                    <a:pt x="3200406" y="6396061"/>
                  </a:lnTo>
                  <a:lnTo>
                    <a:pt x="3239395" y="6368415"/>
                  </a:lnTo>
                  <a:lnTo>
                    <a:pt x="3278175" y="6340496"/>
                  </a:lnTo>
                  <a:lnTo>
                    <a:pt x="3316747" y="6312305"/>
                  </a:lnTo>
                  <a:lnTo>
                    <a:pt x="3355107" y="6283844"/>
                  </a:lnTo>
                  <a:lnTo>
                    <a:pt x="3393254" y="6255115"/>
                  </a:lnTo>
                  <a:lnTo>
                    <a:pt x="3431188" y="6226118"/>
                  </a:lnTo>
                  <a:lnTo>
                    <a:pt x="3468907" y="6196856"/>
                  </a:lnTo>
                  <a:lnTo>
                    <a:pt x="3506409" y="6167329"/>
                  </a:lnTo>
                  <a:lnTo>
                    <a:pt x="3543693" y="6137539"/>
                  </a:lnTo>
                  <a:lnTo>
                    <a:pt x="3580757" y="6107487"/>
                  </a:lnTo>
                  <a:lnTo>
                    <a:pt x="3617601" y="6077175"/>
                  </a:lnTo>
                  <a:lnTo>
                    <a:pt x="3654222" y="6046604"/>
                  </a:lnTo>
                  <a:lnTo>
                    <a:pt x="3690620" y="6015775"/>
                  </a:lnTo>
                  <a:lnTo>
                    <a:pt x="3726792" y="5984691"/>
                  </a:lnTo>
                  <a:lnTo>
                    <a:pt x="3762739" y="5953352"/>
                  </a:lnTo>
                  <a:lnTo>
                    <a:pt x="3798457" y="5921759"/>
                  </a:lnTo>
                  <a:lnTo>
                    <a:pt x="3833946" y="5889915"/>
                  </a:lnTo>
                  <a:lnTo>
                    <a:pt x="3869205" y="5857820"/>
                  </a:lnTo>
                  <a:lnTo>
                    <a:pt x="3904231" y="5825475"/>
                  </a:lnTo>
                  <a:lnTo>
                    <a:pt x="3939024" y="5792884"/>
                  </a:lnTo>
                  <a:lnTo>
                    <a:pt x="3973583" y="5760046"/>
                  </a:lnTo>
                  <a:lnTo>
                    <a:pt x="4007905" y="5726963"/>
                  </a:lnTo>
                  <a:lnTo>
                    <a:pt x="4041989" y="5693636"/>
                  </a:lnTo>
                  <a:lnTo>
                    <a:pt x="4075835" y="5660068"/>
                  </a:lnTo>
                  <a:lnTo>
                    <a:pt x="4109440" y="5626258"/>
                  </a:lnTo>
                  <a:lnTo>
                    <a:pt x="4142803" y="5592210"/>
                  </a:lnTo>
                  <a:lnTo>
                    <a:pt x="4175923" y="5557923"/>
                  </a:lnTo>
                  <a:lnTo>
                    <a:pt x="4208799" y="5523400"/>
                  </a:lnTo>
                  <a:lnTo>
                    <a:pt x="4241428" y="5488642"/>
                  </a:lnTo>
                  <a:lnTo>
                    <a:pt x="4273810" y="5453650"/>
                  </a:lnTo>
                  <a:lnTo>
                    <a:pt x="4305943" y="5418426"/>
                  </a:lnTo>
                  <a:lnTo>
                    <a:pt x="4337827" y="5382970"/>
                  </a:lnTo>
                  <a:lnTo>
                    <a:pt x="4369458" y="5347286"/>
                  </a:lnTo>
                  <a:lnTo>
                    <a:pt x="4400837" y="5311373"/>
                  </a:lnTo>
                  <a:lnTo>
                    <a:pt x="4431961" y="5275233"/>
                  </a:lnTo>
                  <a:lnTo>
                    <a:pt x="4462829" y="5238868"/>
                  </a:lnTo>
                  <a:lnTo>
                    <a:pt x="4493440" y="5202279"/>
                  </a:lnTo>
                  <a:lnTo>
                    <a:pt x="4523793" y="5165468"/>
                  </a:lnTo>
                  <a:lnTo>
                    <a:pt x="4553885" y="5128435"/>
                  </a:lnTo>
                  <a:lnTo>
                    <a:pt x="4583716" y="5091183"/>
                  </a:lnTo>
                  <a:lnTo>
                    <a:pt x="4613285" y="5053712"/>
                  </a:lnTo>
                  <a:lnTo>
                    <a:pt x="4642589" y="5016025"/>
                  </a:lnTo>
                  <a:lnTo>
                    <a:pt x="4671628" y="4978122"/>
                  </a:lnTo>
                  <a:lnTo>
                    <a:pt x="4700399" y="4940004"/>
                  </a:lnTo>
                  <a:lnTo>
                    <a:pt x="4728903" y="4901674"/>
                  </a:lnTo>
                  <a:lnTo>
                    <a:pt x="4757136" y="4863133"/>
                  </a:lnTo>
                  <a:lnTo>
                    <a:pt x="4785099" y="4824382"/>
                  </a:lnTo>
                  <a:lnTo>
                    <a:pt x="4812789" y="4785422"/>
                  </a:lnTo>
                  <a:lnTo>
                    <a:pt x="4840205" y="4746254"/>
                  </a:lnTo>
                  <a:lnTo>
                    <a:pt x="4867345" y="4706882"/>
                  </a:lnTo>
                  <a:lnTo>
                    <a:pt x="4894209" y="4667304"/>
                  </a:lnTo>
                  <a:lnTo>
                    <a:pt x="4920795" y="4627524"/>
                  </a:lnTo>
                  <a:lnTo>
                    <a:pt x="4947101" y="4587542"/>
                  </a:lnTo>
                  <a:lnTo>
                    <a:pt x="4973126" y="4547361"/>
                  </a:lnTo>
                  <a:lnTo>
                    <a:pt x="4998869" y="4506980"/>
                  </a:lnTo>
                  <a:lnTo>
                    <a:pt x="5024328" y="4466402"/>
                  </a:lnTo>
                  <a:lnTo>
                    <a:pt x="5049502" y="4425628"/>
                  </a:lnTo>
                  <a:lnTo>
                    <a:pt x="5074389" y="4384659"/>
                  </a:lnTo>
                  <a:lnTo>
                    <a:pt x="5098989" y="4343497"/>
                  </a:lnTo>
                  <a:lnTo>
                    <a:pt x="5123299" y="4302144"/>
                  </a:lnTo>
                  <a:lnTo>
                    <a:pt x="5147318" y="4260600"/>
                  </a:lnTo>
                  <a:lnTo>
                    <a:pt x="5171045" y="4218867"/>
                  </a:lnTo>
                  <a:lnTo>
                    <a:pt x="5194479" y="4176946"/>
                  </a:lnTo>
                  <a:lnTo>
                    <a:pt x="5217618" y="4134839"/>
                  </a:lnTo>
                  <a:lnTo>
                    <a:pt x="5240461" y="4092548"/>
                  </a:lnTo>
                  <a:lnTo>
                    <a:pt x="5263005" y="4050073"/>
                  </a:lnTo>
                  <a:lnTo>
                    <a:pt x="5285251" y="4007416"/>
                  </a:lnTo>
                  <a:lnTo>
                    <a:pt x="5307196" y="3964578"/>
                  </a:lnTo>
                  <a:lnTo>
                    <a:pt x="5328839" y="3921561"/>
                  </a:lnTo>
                  <a:lnTo>
                    <a:pt x="5350179" y="3878367"/>
                  </a:lnTo>
                  <a:lnTo>
                    <a:pt x="5371215" y="3834996"/>
                  </a:lnTo>
                  <a:lnTo>
                    <a:pt x="5391944" y="3791450"/>
                  </a:lnTo>
                  <a:lnTo>
                    <a:pt x="5412365" y="3747730"/>
                  </a:lnTo>
                  <a:lnTo>
                    <a:pt x="5432478" y="3703838"/>
                  </a:lnTo>
                  <a:lnTo>
                    <a:pt x="5452281" y="3659776"/>
                  </a:lnTo>
                  <a:lnTo>
                    <a:pt x="5471771" y="3615544"/>
                  </a:lnTo>
                  <a:lnTo>
                    <a:pt x="5490949" y="3571144"/>
                  </a:lnTo>
                  <a:lnTo>
                    <a:pt x="5509812" y="3526577"/>
                  </a:lnTo>
                  <a:lnTo>
                    <a:pt x="5528359" y="3481845"/>
                  </a:lnTo>
                  <a:lnTo>
                    <a:pt x="5546589" y="3436949"/>
                  </a:lnTo>
                  <a:lnTo>
                    <a:pt x="5564500" y="3391891"/>
                  </a:lnTo>
                  <a:lnTo>
                    <a:pt x="5582092" y="3346672"/>
                  </a:lnTo>
                  <a:lnTo>
                    <a:pt x="5599361" y="3301293"/>
                  </a:lnTo>
                  <a:lnTo>
                    <a:pt x="5616308" y="3255756"/>
                  </a:lnTo>
                  <a:lnTo>
                    <a:pt x="5632931" y="3210062"/>
                  </a:lnTo>
                  <a:lnTo>
                    <a:pt x="5649228" y="3164213"/>
                  </a:lnTo>
                  <a:lnTo>
                    <a:pt x="5665197" y="3118210"/>
                  </a:lnTo>
                  <a:lnTo>
                    <a:pt x="5680839" y="3072054"/>
                  </a:lnTo>
                  <a:lnTo>
                    <a:pt x="5696150" y="3025746"/>
                  </a:lnTo>
                  <a:lnTo>
                    <a:pt x="5711130" y="2979289"/>
                  </a:lnTo>
                  <a:lnTo>
                    <a:pt x="5725778" y="2932684"/>
                  </a:lnTo>
                  <a:lnTo>
                    <a:pt x="5740091" y="2885931"/>
                  </a:lnTo>
                  <a:lnTo>
                    <a:pt x="5754069" y="2839033"/>
                  </a:lnTo>
                  <a:lnTo>
                    <a:pt x="5767711" y="2791990"/>
                  </a:lnTo>
                  <a:lnTo>
                    <a:pt x="5781013" y="2744805"/>
                  </a:lnTo>
                  <a:lnTo>
                    <a:pt x="5793977" y="2697478"/>
                  </a:lnTo>
                  <a:lnTo>
                    <a:pt x="5806599" y="2650012"/>
                  </a:lnTo>
                  <a:lnTo>
                    <a:pt x="5818879" y="2602406"/>
                  </a:lnTo>
                  <a:lnTo>
                    <a:pt x="5830814" y="2554663"/>
                  </a:lnTo>
                  <a:lnTo>
                    <a:pt x="5842405" y="2506785"/>
                  </a:lnTo>
                  <a:lnTo>
                    <a:pt x="5853649" y="2458772"/>
                  </a:lnTo>
                  <a:lnTo>
                    <a:pt x="5864545" y="2410625"/>
                  </a:lnTo>
                  <a:lnTo>
                    <a:pt x="5875092" y="2362348"/>
                  </a:lnTo>
                  <a:lnTo>
                    <a:pt x="5885287" y="2313939"/>
                  </a:lnTo>
                  <a:lnTo>
                    <a:pt x="5895131" y="2265403"/>
                  </a:lnTo>
                  <a:lnTo>
                    <a:pt x="5904621" y="2216738"/>
                  </a:lnTo>
                  <a:lnTo>
                    <a:pt x="5913755" y="2167948"/>
                  </a:lnTo>
                  <a:lnTo>
                    <a:pt x="5922534" y="2119032"/>
                  </a:lnTo>
                  <a:lnTo>
                    <a:pt x="5930954" y="2069994"/>
                  </a:lnTo>
                  <a:lnTo>
                    <a:pt x="5939016" y="2020833"/>
                  </a:lnTo>
                  <a:lnTo>
                    <a:pt x="5946716" y="1971553"/>
                  </a:lnTo>
                  <a:lnTo>
                    <a:pt x="5954055" y="1922153"/>
                  </a:lnTo>
                  <a:lnTo>
                    <a:pt x="5961030" y="1872635"/>
                  </a:lnTo>
                  <a:lnTo>
                    <a:pt x="5967641" y="1823001"/>
                  </a:lnTo>
                  <a:lnTo>
                    <a:pt x="5973885" y="1773252"/>
                  </a:lnTo>
                  <a:lnTo>
                    <a:pt x="5979762" y="1723390"/>
                  </a:lnTo>
                  <a:lnTo>
                    <a:pt x="5985269" y="1673416"/>
                  </a:lnTo>
                  <a:lnTo>
                    <a:pt x="5990406" y="1623330"/>
                  </a:lnTo>
                  <a:lnTo>
                    <a:pt x="5995172" y="1573136"/>
                  </a:lnTo>
                  <a:lnTo>
                    <a:pt x="5999564" y="1522834"/>
                  </a:lnTo>
                  <a:lnTo>
                    <a:pt x="6003582" y="1472425"/>
                  </a:lnTo>
                  <a:lnTo>
                    <a:pt x="6007223" y="1421911"/>
                  </a:lnTo>
                  <a:lnTo>
                    <a:pt x="6010488" y="1371293"/>
                  </a:lnTo>
                  <a:lnTo>
                    <a:pt x="6013373" y="1320573"/>
                  </a:lnTo>
                  <a:lnTo>
                    <a:pt x="6015878" y="1269753"/>
                  </a:lnTo>
                  <a:lnTo>
                    <a:pt x="6018002" y="1218832"/>
                  </a:lnTo>
                  <a:lnTo>
                    <a:pt x="6019743" y="1167814"/>
                  </a:lnTo>
                  <a:lnTo>
                    <a:pt x="6021099" y="1116698"/>
                  </a:lnTo>
                  <a:lnTo>
                    <a:pt x="6022069" y="1065488"/>
                  </a:lnTo>
                  <a:lnTo>
                    <a:pt x="6022653" y="1014183"/>
                  </a:lnTo>
                  <a:lnTo>
                    <a:pt x="6022848" y="962787"/>
                  </a:lnTo>
                  <a:lnTo>
                    <a:pt x="6022643" y="909963"/>
                  </a:lnTo>
                  <a:lnTo>
                    <a:pt x="6022028" y="857236"/>
                  </a:lnTo>
                  <a:lnTo>
                    <a:pt x="6021006" y="804607"/>
                  </a:lnTo>
                  <a:lnTo>
                    <a:pt x="6019576" y="752078"/>
                  </a:lnTo>
                  <a:lnTo>
                    <a:pt x="6017740" y="699651"/>
                  </a:lnTo>
                  <a:lnTo>
                    <a:pt x="6015499" y="647327"/>
                  </a:lnTo>
                  <a:lnTo>
                    <a:pt x="6012854" y="595108"/>
                  </a:lnTo>
                  <a:lnTo>
                    <a:pt x="6009806" y="542996"/>
                  </a:lnTo>
                  <a:lnTo>
                    <a:pt x="6006356" y="490992"/>
                  </a:lnTo>
                  <a:lnTo>
                    <a:pt x="6002506" y="439099"/>
                  </a:lnTo>
                  <a:lnTo>
                    <a:pt x="5998255" y="387318"/>
                  </a:lnTo>
                  <a:lnTo>
                    <a:pt x="5993605" y="335650"/>
                  </a:lnTo>
                  <a:lnTo>
                    <a:pt x="5988558" y="284099"/>
                  </a:lnTo>
                  <a:lnTo>
                    <a:pt x="59524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97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2272"/>
            <a:ext cx="12192000" cy="734695"/>
          </a:xfrm>
          <a:custGeom>
            <a:avLst/>
            <a:gdLst/>
            <a:ahLst/>
            <a:cxnLst/>
            <a:rect l="l" t="t" r="r" b="b"/>
            <a:pathLst>
              <a:path w="12192000" h="734694">
                <a:moveTo>
                  <a:pt x="12192000" y="0"/>
                </a:moveTo>
                <a:lnTo>
                  <a:pt x="0" y="0"/>
                </a:lnTo>
                <a:lnTo>
                  <a:pt x="0" y="734567"/>
                </a:lnTo>
                <a:lnTo>
                  <a:pt x="12192000" y="7345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76800" y="711200"/>
            <a:ext cx="2590799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fontAlgn="base"/>
            <a:r>
              <a:rPr lang="en-US" b="1" dirty="0"/>
              <a:t>Why Python</a:t>
            </a:r>
          </a:p>
        </p:txBody>
      </p:sp>
      <p:pic>
        <p:nvPicPr>
          <p:cNvPr id="1331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10287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41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2272"/>
            <a:ext cx="12192000" cy="734695"/>
          </a:xfrm>
          <a:custGeom>
            <a:avLst/>
            <a:gdLst/>
            <a:ahLst/>
            <a:cxnLst/>
            <a:rect l="l" t="t" r="r" b="b"/>
            <a:pathLst>
              <a:path w="12192000" h="734694">
                <a:moveTo>
                  <a:pt x="12192000" y="0"/>
                </a:moveTo>
                <a:lnTo>
                  <a:pt x="0" y="0"/>
                </a:lnTo>
                <a:lnTo>
                  <a:pt x="0" y="734567"/>
                </a:lnTo>
                <a:lnTo>
                  <a:pt x="12192000" y="7345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5800" y="767627"/>
            <a:ext cx="3886199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fontAlgn="base"/>
            <a:r>
              <a:rPr lang="en-US" b="1" dirty="0"/>
              <a:t>Python Applications</a:t>
            </a:r>
          </a:p>
        </p:txBody>
      </p:sp>
      <p:pic>
        <p:nvPicPr>
          <p:cNvPr id="14338" name="Picture 2" descr="https://d2h0cx97tjks2p.cloudfront.net/blogs/wp-content/uploads/sites/2/2018/02/Python-Applications-2-f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4"/>
          <a:stretch/>
        </p:blipFill>
        <p:spPr bwMode="auto">
          <a:xfrm>
            <a:off x="838200" y="1676400"/>
            <a:ext cx="10744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07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2272"/>
            <a:ext cx="12192000" cy="734695"/>
          </a:xfrm>
          <a:custGeom>
            <a:avLst/>
            <a:gdLst/>
            <a:ahLst/>
            <a:cxnLst/>
            <a:rect l="l" t="t" r="r" b="b"/>
            <a:pathLst>
              <a:path w="12192000" h="734694">
                <a:moveTo>
                  <a:pt x="12192000" y="0"/>
                </a:moveTo>
                <a:lnTo>
                  <a:pt x="0" y="0"/>
                </a:lnTo>
                <a:lnTo>
                  <a:pt x="0" y="734567"/>
                </a:lnTo>
                <a:lnTo>
                  <a:pt x="12192000" y="7345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76800" y="711200"/>
            <a:ext cx="2590799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fontAlgn="base"/>
            <a:r>
              <a:rPr lang="en-US" b="1" dirty="0"/>
              <a:t>Google Colab</a:t>
            </a:r>
          </a:p>
        </p:txBody>
      </p:sp>
      <p:pic>
        <p:nvPicPr>
          <p:cNvPr id="15364" name="Picture 4" descr="https://hackernoon.com/hn-images/1*96ZwRlUiGylIpbsgz0m5W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748916"/>
            <a:ext cx="8610600" cy="480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414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2272"/>
            <a:ext cx="12192000" cy="734695"/>
          </a:xfrm>
          <a:custGeom>
            <a:avLst/>
            <a:gdLst/>
            <a:ahLst/>
            <a:cxnLst/>
            <a:rect l="l" t="t" r="r" b="b"/>
            <a:pathLst>
              <a:path w="12192000" h="734694">
                <a:moveTo>
                  <a:pt x="12192000" y="0"/>
                </a:moveTo>
                <a:lnTo>
                  <a:pt x="0" y="0"/>
                </a:lnTo>
                <a:lnTo>
                  <a:pt x="0" y="734567"/>
                </a:lnTo>
                <a:lnTo>
                  <a:pt x="12192000" y="7345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3800" y="711200"/>
            <a:ext cx="3733799" cy="14888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fontAlgn="base"/>
            <a:r>
              <a:rPr lang="en-US" b="1" dirty="0"/>
              <a:t>Why Google Colab</a:t>
            </a:r>
            <a:br>
              <a:rPr lang="en-US" b="1" dirty="0"/>
            </a:br>
            <a:br>
              <a:rPr lang="en-US" dirty="0"/>
            </a:b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378226" y="1981200"/>
            <a:ext cx="92135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rebuchet MS"/>
                <a:ea typeface="+mj-ea"/>
                <a:cs typeface="Trebuchet MS"/>
              </a:rPr>
              <a:t>Google Colab comes with collaboration backed in the product.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rebuchet MS"/>
                <a:ea typeface="+mj-ea"/>
                <a:cs typeface="Trebuchet MS"/>
              </a:rPr>
              <a:t>It also runs on Google servers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rebuchet MS"/>
                <a:ea typeface="+mj-ea"/>
                <a:cs typeface="Trebuchet MS"/>
              </a:rPr>
              <a:t>Don’t need to install anything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rebuchet MS"/>
                <a:ea typeface="+mj-ea"/>
                <a:cs typeface="Trebuchet MS"/>
              </a:rPr>
              <a:t>Notebooks are saved to your Google Drive account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rebuchet MS"/>
                <a:cs typeface="Trebuchet MS"/>
              </a:rPr>
              <a:t>Google Colab recently added support for Tensor Processing Unit ( TPU ) apart from its existing GPU and CPU instances. So, it’s a big deal for all deep learning people</a:t>
            </a:r>
            <a:endParaRPr lang="en-US" sz="2400" dirty="0">
              <a:latin typeface="Trebuchet MS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2273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2272"/>
            <a:ext cx="12192000" cy="734695"/>
          </a:xfrm>
          <a:custGeom>
            <a:avLst/>
            <a:gdLst/>
            <a:ahLst/>
            <a:cxnLst/>
            <a:rect l="l" t="t" r="r" b="b"/>
            <a:pathLst>
              <a:path w="12192000" h="734694">
                <a:moveTo>
                  <a:pt x="12192000" y="0"/>
                </a:moveTo>
                <a:lnTo>
                  <a:pt x="0" y="0"/>
                </a:lnTo>
                <a:lnTo>
                  <a:pt x="0" y="734567"/>
                </a:lnTo>
                <a:lnTo>
                  <a:pt x="12192000" y="7345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7000" y="711200"/>
            <a:ext cx="708660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en-US" b="1" dirty="0"/>
              <a:t>Creating Folder on Google Drive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41910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miro.medium.com/max/928/1*vtTvpFVdCcsmEXtQA6k2Kw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6019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3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2272"/>
            <a:ext cx="12192000" cy="734695"/>
          </a:xfrm>
          <a:custGeom>
            <a:avLst/>
            <a:gdLst/>
            <a:ahLst/>
            <a:cxnLst/>
            <a:rect l="l" t="t" r="r" b="b"/>
            <a:pathLst>
              <a:path w="12192000" h="734694">
                <a:moveTo>
                  <a:pt x="12192000" y="0"/>
                </a:moveTo>
                <a:lnTo>
                  <a:pt x="0" y="0"/>
                </a:lnTo>
                <a:lnTo>
                  <a:pt x="0" y="734567"/>
                </a:lnTo>
                <a:lnTo>
                  <a:pt x="12192000" y="7345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4200" y="711200"/>
            <a:ext cx="571500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en-US" b="1" dirty="0"/>
              <a:t>Creating New Colab Notebook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6002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rebuchet MS" pitchFamily="34" charset="0"/>
              </a:rPr>
              <a:t>Create a new notebook via </a:t>
            </a:r>
            <a:r>
              <a:rPr lang="en-US" sz="2000" b="1" dirty="0">
                <a:latin typeface="Trebuchet MS" pitchFamily="34" charset="0"/>
              </a:rPr>
              <a:t>Right click &gt; More &gt; Colaboratory</a:t>
            </a:r>
            <a:endParaRPr lang="en-US" sz="2000" dirty="0">
              <a:latin typeface="Trebuchet MS" pitchFamily="34" charset="0"/>
            </a:endParaRPr>
          </a:p>
        </p:txBody>
      </p:sp>
      <p:pic>
        <p:nvPicPr>
          <p:cNvPr id="2050" name="Picture 2" descr="https://miro.medium.com/max/903/1*7XLisHAnGGnflIYyqQja8Q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00310"/>
            <a:ext cx="9448800" cy="468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3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2272"/>
            <a:ext cx="12192000" cy="734695"/>
          </a:xfrm>
          <a:custGeom>
            <a:avLst/>
            <a:gdLst/>
            <a:ahLst/>
            <a:cxnLst/>
            <a:rect l="l" t="t" r="r" b="b"/>
            <a:pathLst>
              <a:path w="12192000" h="734694">
                <a:moveTo>
                  <a:pt x="12192000" y="0"/>
                </a:moveTo>
                <a:lnTo>
                  <a:pt x="0" y="0"/>
                </a:lnTo>
                <a:lnTo>
                  <a:pt x="0" y="734567"/>
                </a:lnTo>
                <a:lnTo>
                  <a:pt x="12192000" y="7345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91000" y="711200"/>
            <a:ext cx="365760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fontAlgn="base"/>
            <a:r>
              <a:rPr lang="en-US" b="1" dirty="0"/>
              <a:t>Notebook Settings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600200"/>
            <a:ext cx="1196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rebuchet MS" pitchFamily="34" charset="0"/>
              </a:rPr>
              <a:t>Edit &gt; Notebook settings</a:t>
            </a:r>
            <a:r>
              <a:rPr lang="en-US" sz="2000" dirty="0">
                <a:latin typeface="Trebuchet MS" pitchFamily="34" charset="0"/>
              </a:rPr>
              <a:t> or </a:t>
            </a:r>
            <a:r>
              <a:rPr lang="en-US" sz="2000" b="1" dirty="0">
                <a:latin typeface="Trebuchet MS" pitchFamily="34" charset="0"/>
              </a:rPr>
              <a:t>Runtime&gt;Change runtime type </a:t>
            </a:r>
            <a:r>
              <a:rPr lang="en-US" sz="2000" dirty="0">
                <a:latin typeface="Trebuchet MS" pitchFamily="34" charset="0"/>
              </a:rPr>
              <a:t>and </a:t>
            </a:r>
            <a:r>
              <a:rPr lang="en-US" sz="2000" b="1" dirty="0">
                <a:latin typeface="Trebuchet MS" pitchFamily="34" charset="0"/>
              </a:rPr>
              <a:t>select GPU </a:t>
            </a:r>
            <a:r>
              <a:rPr lang="en-US" sz="2000" dirty="0">
                <a:latin typeface="Trebuchet MS" pitchFamily="34" charset="0"/>
              </a:rPr>
              <a:t>as </a:t>
            </a:r>
            <a:r>
              <a:rPr lang="en-US" sz="2000" b="1" dirty="0">
                <a:latin typeface="Trebuchet MS" pitchFamily="34" charset="0"/>
              </a:rPr>
              <a:t>Hardware accelerator</a:t>
            </a:r>
            <a:endParaRPr lang="en-US" sz="2000" dirty="0">
              <a:latin typeface="Trebuchet MS" pitchFamily="34" charset="0"/>
            </a:endParaRPr>
          </a:p>
        </p:txBody>
      </p:sp>
      <p:pic>
        <p:nvPicPr>
          <p:cNvPr id="3074" name="Picture 2" descr="https://miro.medium.com/max/370/1*WNovJnpGMOys8Rv7YIsZzA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4800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3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2272"/>
            <a:ext cx="12192000" cy="734695"/>
          </a:xfrm>
          <a:custGeom>
            <a:avLst/>
            <a:gdLst/>
            <a:ahLst/>
            <a:cxnLst/>
            <a:rect l="l" t="t" r="r" b="b"/>
            <a:pathLst>
              <a:path w="12192000" h="734694">
                <a:moveTo>
                  <a:pt x="12192000" y="0"/>
                </a:moveTo>
                <a:lnTo>
                  <a:pt x="0" y="0"/>
                </a:lnTo>
                <a:lnTo>
                  <a:pt x="0" y="734567"/>
                </a:lnTo>
                <a:lnTo>
                  <a:pt x="12192000" y="7345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8100" y="767627"/>
            <a:ext cx="449580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fontAlgn="base"/>
            <a:r>
              <a:rPr lang="en-US" b="1" dirty="0">
                <a:latin typeface="Trebuchet MS" pitchFamily="34" charset="0"/>
              </a:rPr>
              <a:t>Hardware accelerator</a:t>
            </a:r>
            <a:endParaRPr lang="en-US" b="1" dirty="0"/>
          </a:p>
        </p:txBody>
      </p:sp>
      <p:pic>
        <p:nvPicPr>
          <p:cNvPr id="12290" name="Picture 2" descr="https://www.inaccel.com/wp-content/uploads/fpgaplatfro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68"/>
          <a:stretch/>
        </p:blipFill>
        <p:spPr bwMode="auto">
          <a:xfrm>
            <a:off x="1628775" y="1776607"/>
            <a:ext cx="8934450" cy="460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378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159</Words>
  <Application>Microsoft Office PowerPoint</Application>
  <PresentationFormat>Widescreen</PresentationFormat>
  <Paragraphs>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Gill Sans MT</vt:lpstr>
      <vt:lpstr>Trebuchet MS</vt:lpstr>
      <vt:lpstr>Wingdings</vt:lpstr>
      <vt:lpstr>Office Theme</vt:lpstr>
      <vt:lpstr>PowerPoint Presentation</vt:lpstr>
      <vt:lpstr>Why Python</vt:lpstr>
      <vt:lpstr>Python Applications</vt:lpstr>
      <vt:lpstr>Google Colab</vt:lpstr>
      <vt:lpstr>Why Google Colab  </vt:lpstr>
      <vt:lpstr>Creating Folder on Google Drive</vt:lpstr>
      <vt:lpstr>Creating New Colab Notebook</vt:lpstr>
      <vt:lpstr>Notebook Settings</vt:lpstr>
      <vt:lpstr>Hardware accelerator</vt:lpstr>
      <vt:lpstr>Open python notebook in different ways </vt:lpstr>
      <vt:lpstr>Google Drive </vt:lpstr>
      <vt:lpstr>Running Basic Python Codes with Google Colab</vt:lpstr>
      <vt:lpstr>Running or Importing .py Files with Google Colab</vt:lpstr>
      <vt:lpstr>Clone GitHub repos</vt:lpstr>
      <vt:lpstr>GitHub Repo</vt:lpstr>
      <vt:lpstr>Upload Python Code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MYSTERIES  OF  DEEP LEARNING</dc:title>
  <dc:creator>Krishna Mouli</dc:creator>
  <cp:lastModifiedBy>Maikey Khorani</cp:lastModifiedBy>
  <cp:revision>23</cp:revision>
  <dcterms:created xsi:type="dcterms:W3CDTF">2020-01-03T15:55:14Z</dcterms:created>
  <dcterms:modified xsi:type="dcterms:W3CDTF">2023-05-22T06:39:11Z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2020-01-03T00:00:00Z</vt:filetime>
  </property>
</Properties>
</file>