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90" r:id="rId3"/>
    <p:sldId id="293" r:id="rId4"/>
    <p:sldId id="292" r:id="rId5"/>
    <p:sldId id="291" r:id="rId6"/>
    <p:sldId id="295" r:id="rId7"/>
    <p:sldId id="29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0066"/>
    <a:srgbClr val="009900"/>
    <a:srgbClr val="FF0000"/>
    <a:srgbClr val="66FF33"/>
    <a:srgbClr val="006600"/>
    <a:srgbClr val="8B0752"/>
    <a:srgbClr val="700643"/>
    <a:srgbClr val="435422"/>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p:cViewPr>
        <p:scale>
          <a:sx n="70" d="100"/>
          <a:sy n="70" d="100"/>
        </p:scale>
        <p:origin x="-1452"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2385F4-73C6-4481-858C-DC1394F62F4C}"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972FA888-B531-4FAC-931D-8C4E770DB428}">
      <dgm:prSet phldrT="[Text]"/>
      <dgm:spPr/>
      <dgm:t>
        <a:bodyPr/>
        <a:lstStyle/>
        <a:p>
          <a:r>
            <a:rPr lang="ar-IQ" b="1" smtClean="0"/>
            <a:t>المعنى الاساسي</a:t>
          </a:r>
          <a:endParaRPr lang="en-US" b="1" dirty="0"/>
        </a:p>
      </dgm:t>
    </dgm:pt>
    <dgm:pt modelId="{BDFFAC44-2003-4600-A44E-9D38E472F28B}" type="parTrans" cxnId="{495DD12D-54EA-4670-81DD-C677E5B3E0FA}">
      <dgm:prSet/>
      <dgm:spPr/>
      <dgm:t>
        <a:bodyPr/>
        <a:lstStyle/>
        <a:p>
          <a:endParaRPr lang="en-US">
            <a:solidFill>
              <a:schemeClr val="tx1"/>
            </a:solidFill>
          </a:endParaRPr>
        </a:p>
      </dgm:t>
    </dgm:pt>
    <dgm:pt modelId="{870DCE9E-587E-40ED-B7E6-5D6717FEC361}" type="sibTrans" cxnId="{495DD12D-54EA-4670-81DD-C677E5B3E0FA}">
      <dgm:prSet/>
      <dgm:spPr/>
      <dgm:t>
        <a:bodyPr/>
        <a:lstStyle/>
        <a:p>
          <a:endParaRPr lang="en-US">
            <a:solidFill>
              <a:schemeClr val="tx1"/>
            </a:solidFill>
          </a:endParaRPr>
        </a:p>
      </dgm:t>
    </dgm:pt>
    <dgm:pt modelId="{89D1A928-C84E-4D14-80A1-9845144AAFA6}">
      <dgm:prSet phldrT="[Text]"/>
      <dgm:spPr/>
      <dgm:t>
        <a:bodyPr/>
        <a:lstStyle/>
        <a:p>
          <a:r>
            <a:rPr lang="ar-IQ" b="1" smtClean="0"/>
            <a:t>المعنى الاضافي</a:t>
          </a:r>
          <a:endParaRPr lang="en-US" b="1" dirty="0"/>
        </a:p>
      </dgm:t>
    </dgm:pt>
    <dgm:pt modelId="{D169FC7A-3CEA-4071-BA3D-AA8F4A9B0201}" type="parTrans" cxnId="{145A9302-3D61-47A5-8B30-5CA035AF8C36}">
      <dgm:prSet/>
      <dgm:spPr/>
      <dgm:t>
        <a:bodyPr/>
        <a:lstStyle/>
        <a:p>
          <a:endParaRPr lang="en-US">
            <a:solidFill>
              <a:schemeClr val="tx1"/>
            </a:solidFill>
          </a:endParaRPr>
        </a:p>
      </dgm:t>
    </dgm:pt>
    <dgm:pt modelId="{7EFA9918-031A-4CD3-BB70-DBCBA95502FA}" type="sibTrans" cxnId="{145A9302-3D61-47A5-8B30-5CA035AF8C36}">
      <dgm:prSet/>
      <dgm:spPr/>
      <dgm:t>
        <a:bodyPr/>
        <a:lstStyle/>
        <a:p>
          <a:endParaRPr lang="en-US">
            <a:solidFill>
              <a:schemeClr val="tx1"/>
            </a:solidFill>
          </a:endParaRPr>
        </a:p>
      </dgm:t>
    </dgm:pt>
    <dgm:pt modelId="{98987781-EE3A-439E-AAD3-71843950218F}">
      <dgm:prSet phldrT="[Text]"/>
      <dgm:spPr/>
      <dgm:t>
        <a:bodyPr/>
        <a:lstStyle/>
        <a:p>
          <a:r>
            <a:rPr lang="ar-IQ" b="1" smtClean="0"/>
            <a:t>المعنى الاسلوبي</a:t>
          </a:r>
          <a:endParaRPr lang="en-US" b="1" dirty="0"/>
        </a:p>
      </dgm:t>
    </dgm:pt>
    <dgm:pt modelId="{9AA8A63F-F96A-4458-A03C-1BAFD0126107}" type="parTrans" cxnId="{F437CD1E-EF2D-4DE4-BC1A-231A921AF961}">
      <dgm:prSet/>
      <dgm:spPr/>
      <dgm:t>
        <a:bodyPr/>
        <a:lstStyle/>
        <a:p>
          <a:endParaRPr lang="en-US">
            <a:solidFill>
              <a:schemeClr val="tx1"/>
            </a:solidFill>
          </a:endParaRPr>
        </a:p>
      </dgm:t>
    </dgm:pt>
    <dgm:pt modelId="{551E3AAE-4156-4565-BD97-1DEF78C8DBB3}" type="sibTrans" cxnId="{F437CD1E-EF2D-4DE4-BC1A-231A921AF961}">
      <dgm:prSet/>
      <dgm:spPr/>
      <dgm:t>
        <a:bodyPr/>
        <a:lstStyle/>
        <a:p>
          <a:endParaRPr lang="en-US">
            <a:solidFill>
              <a:schemeClr val="tx1"/>
            </a:solidFill>
          </a:endParaRPr>
        </a:p>
      </dgm:t>
    </dgm:pt>
    <dgm:pt modelId="{51D887C7-3116-4A97-AD84-E6AD8189CA48}">
      <dgm:prSet phldrT="[Text]"/>
      <dgm:spPr/>
      <dgm:t>
        <a:bodyPr/>
        <a:lstStyle/>
        <a:p>
          <a:r>
            <a:rPr lang="ar-IQ" b="1" smtClean="0"/>
            <a:t>المعنى النفسي</a:t>
          </a:r>
          <a:endParaRPr lang="en-US" b="1" dirty="0"/>
        </a:p>
      </dgm:t>
    </dgm:pt>
    <dgm:pt modelId="{425A8F54-66E0-48F7-AC8B-1FF9BD198F70}" type="parTrans" cxnId="{3376D33F-82A2-4D52-8081-2FF75BC95C83}">
      <dgm:prSet/>
      <dgm:spPr/>
      <dgm:t>
        <a:bodyPr/>
        <a:lstStyle/>
        <a:p>
          <a:endParaRPr lang="en-US">
            <a:solidFill>
              <a:schemeClr val="tx1"/>
            </a:solidFill>
          </a:endParaRPr>
        </a:p>
      </dgm:t>
    </dgm:pt>
    <dgm:pt modelId="{DF55142D-6ED2-4C3B-9AA5-CB1DBC4C6F9A}" type="sibTrans" cxnId="{3376D33F-82A2-4D52-8081-2FF75BC95C83}">
      <dgm:prSet/>
      <dgm:spPr/>
      <dgm:t>
        <a:bodyPr/>
        <a:lstStyle/>
        <a:p>
          <a:endParaRPr lang="en-US">
            <a:solidFill>
              <a:schemeClr val="tx1"/>
            </a:solidFill>
          </a:endParaRPr>
        </a:p>
      </dgm:t>
    </dgm:pt>
    <dgm:pt modelId="{DE2B4569-0732-4A57-9224-81000A0FF374}">
      <dgm:prSet phldrT="[Text]"/>
      <dgm:spPr/>
      <dgm:t>
        <a:bodyPr/>
        <a:lstStyle/>
        <a:p>
          <a:r>
            <a:rPr lang="ar-IQ" b="1" smtClean="0"/>
            <a:t>المعنى الايحائي</a:t>
          </a:r>
          <a:endParaRPr lang="en-US" b="1" dirty="0"/>
        </a:p>
      </dgm:t>
    </dgm:pt>
    <dgm:pt modelId="{9229B0DF-A3E4-4EEA-955F-8C9AC045CC15}" type="parTrans" cxnId="{F1A1A08B-68F7-450F-9F82-7A72E843E6B1}">
      <dgm:prSet/>
      <dgm:spPr/>
      <dgm:t>
        <a:bodyPr/>
        <a:lstStyle/>
        <a:p>
          <a:endParaRPr lang="en-US">
            <a:solidFill>
              <a:schemeClr val="tx1"/>
            </a:solidFill>
          </a:endParaRPr>
        </a:p>
      </dgm:t>
    </dgm:pt>
    <dgm:pt modelId="{C650A373-B6C8-4AA7-B5A0-71D7735C8A88}" type="sibTrans" cxnId="{F1A1A08B-68F7-450F-9F82-7A72E843E6B1}">
      <dgm:prSet/>
      <dgm:spPr/>
      <dgm:t>
        <a:bodyPr/>
        <a:lstStyle/>
        <a:p>
          <a:endParaRPr lang="en-US">
            <a:solidFill>
              <a:schemeClr val="tx1"/>
            </a:solidFill>
          </a:endParaRPr>
        </a:p>
      </dgm:t>
    </dgm:pt>
    <dgm:pt modelId="{C4F36ED1-9D50-4F7B-9AD6-DDED25D2505E}" type="pres">
      <dgm:prSet presAssocID="{BE2385F4-73C6-4481-858C-DC1394F62F4C}" presName="cycle" presStyleCnt="0">
        <dgm:presLayoutVars>
          <dgm:dir/>
          <dgm:resizeHandles val="exact"/>
        </dgm:presLayoutVars>
      </dgm:prSet>
      <dgm:spPr/>
    </dgm:pt>
    <dgm:pt modelId="{6C902AF2-5CBB-4DB8-8987-4BF1C7582829}" type="pres">
      <dgm:prSet presAssocID="{972FA888-B531-4FAC-931D-8C4E770DB428}" presName="node" presStyleLbl="node1" presStyleIdx="0" presStyleCnt="5" custRadScaleRad="97242">
        <dgm:presLayoutVars>
          <dgm:bulletEnabled val="1"/>
        </dgm:presLayoutVars>
      </dgm:prSet>
      <dgm:spPr/>
      <dgm:t>
        <a:bodyPr/>
        <a:lstStyle/>
        <a:p>
          <a:endParaRPr lang="en-US"/>
        </a:p>
      </dgm:t>
    </dgm:pt>
    <dgm:pt modelId="{A78C32F5-9AF0-4480-AEC7-7F192A4E4E63}" type="pres">
      <dgm:prSet presAssocID="{870DCE9E-587E-40ED-B7E6-5D6717FEC361}" presName="sibTrans" presStyleLbl="sibTrans2D1" presStyleIdx="0" presStyleCnt="5"/>
      <dgm:spPr/>
    </dgm:pt>
    <dgm:pt modelId="{91F77066-E3B1-4DA7-89E0-930ECE63F552}" type="pres">
      <dgm:prSet presAssocID="{870DCE9E-587E-40ED-B7E6-5D6717FEC361}" presName="connectorText" presStyleLbl="sibTrans2D1" presStyleIdx="0" presStyleCnt="5"/>
      <dgm:spPr/>
    </dgm:pt>
    <dgm:pt modelId="{1E7B43C2-3D12-4F97-BE9A-34814ADE5F3F}" type="pres">
      <dgm:prSet presAssocID="{89D1A928-C84E-4D14-80A1-9845144AAFA6}" presName="node" presStyleLbl="node1" presStyleIdx="1" presStyleCnt="5">
        <dgm:presLayoutVars>
          <dgm:bulletEnabled val="1"/>
        </dgm:presLayoutVars>
      </dgm:prSet>
      <dgm:spPr/>
    </dgm:pt>
    <dgm:pt modelId="{9C76B8F7-A920-465D-90D1-84852B318C02}" type="pres">
      <dgm:prSet presAssocID="{7EFA9918-031A-4CD3-BB70-DBCBA95502FA}" presName="sibTrans" presStyleLbl="sibTrans2D1" presStyleIdx="1" presStyleCnt="5"/>
      <dgm:spPr/>
    </dgm:pt>
    <dgm:pt modelId="{3CDB5DA5-47B5-4685-B009-6A91AD4E1727}" type="pres">
      <dgm:prSet presAssocID="{7EFA9918-031A-4CD3-BB70-DBCBA95502FA}" presName="connectorText" presStyleLbl="sibTrans2D1" presStyleIdx="1" presStyleCnt="5"/>
      <dgm:spPr/>
    </dgm:pt>
    <dgm:pt modelId="{9763BE96-F187-4350-AA69-5530D898E6F9}" type="pres">
      <dgm:prSet presAssocID="{98987781-EE3A-439E-AAD3-71843950218F}" presName="node" presStyleLbl="node1" presStyleIdx="2" presStyleCnt="5" custRadScaleRad="97782" custRadScaleInc="-2639">
        <dgm:presLayoutVars>
          <dgm:bulletEnabled val="1"/>
        </dgm:presLayoutVars>
      </dgm:prSet>
      <dgm:spPr/>
    </dgm:pt>
    <dgm:pt modelId="{BA8A31BB-A20F-43F8-9149-E1574D5E13D4}" type="pres">
      <dgm:prSet presAssocID="{551E3AAE-4156-4565-BD97-1DEF78C8DBB3}" presName="sibTrans" presStyleLbl="sibTrans2D1" presStyleIdx="2" presStyleCnt="5"/>
      <dgm:spPr/>
    </dgm:pt>
    <dgm:pt modelId="{350831CC-6800-4529-8C43-5A7EB3D0188A}" type="pres">
      <dgm:prSet presAssocID="{551E3AAE-4156-4565-BD97-1DEF78C8DBB3}" presName="connectorText" presStyleLbl="sibTrans2D1" presStyleIdx="2" presStyleCnt="5"/>
      <dgm:spPr/>
    </dgm:pt>
    <dgm:pt modelId="{4D7EB4C5-91A1-4227-BDB9-72EC7C9A4DD9}" type="pres">
      <dgm:prSet presAssocID="{51D887C7-3116-4A97-AD84-E6AD8189CA48}" presName="node" presStyleLbl="node1" presStyleIdx="3" presStyleCnt="5" custRadScaleRad="97782" custRadScaleInc="2639">
        <dgm:presLayoutVars>
          <dgm:bulletEnabled val="1"/>
        </dgm:presLayoutVars>
      </dgm:prSet>
      <dgm:spPr/>
      <dgm:t>
        <a:bodyPr/>
        <a:lstStyle/>
        <a:p>
          <a:endParaRPr lang="en-US"/>
        </a:p>
      </dgm:t>
    </dgm:pt>
    <dgm:pt modelId="{AB72B628-390E-4E2F-B126-483255F26844}" type="pres">
      <dgm:prSet presAssocID="{DF55142D-6ED2-4C3B-9AA5-CB1DBC4C6F9A}" presName="sibTrans" presStyleLbl="sibTrans2D1" presStyleIdx="3" presStyleCnt="5"/>
      <dgm:spPr/>
    </dgm:pt>
    <dgm:pt modelId="{338A91F7-F102-448B-A809-928305EB139C}" type="pres">
      <dgm:prSet presAssocID="{DF55142D-6ED2-4C3B-9AA5-CB1DBC4C6F9A}" presName="connectorText" presStyleLbl="sibTrans2D1" presStyleIdx="3" presStyleCnt="5"/>
      <dgm:spPr/>
    </dgm:pt>
    <dgm:pt modelId="{E7D7A9CB-8CBC-4BFE-A955-0237F0F61845}" type="pres">
      <dgm:prSet presAssocID="{DE2B4569-0732-4A57-9224-81000A0FF374}" presName="node" presStyleLbl="node1" presStyleIdx="4" presStyleCnt="5">
        <dgm:presLayoutVars>
          <dgm:bulletEnabled val="1"/>
        </dgm:presLayoutVars>
      </dgm:prSet>
      <dgm:spPr/>
    </dgm:pt>
    <dgm:pt modelId="{DCD418B2-A9F7-46C2-9C04-CAF7308E3D58}" type="pres">
      <dgm:prSet presAssocID="{C650A373-B6C8-4AA7-B5A0-71D7735C8A88}" presName="sibTrans" presStyleLbl="sibTrans2D1" presStyleIdx="4" presStyleCnt="5"/>
      <dgm:spPr/>
    </dgm:pt>
    <dgm:pt modelId="{652C6E74-B92B-45BF-B97A-AA06297C6056}" type="pres">
      <dgm:prSet presAssocID="{C650A373-B6C8-4AA7-B5A0-71D7735C8A88}" presName="connectorText" presStyleLbl="sibTrans2D1" presStyleIdx="4" presStyleCnt="5"/>
      <dgm:spPr/>
    </dgm:pt>
  </dgm:ptLst>
  <dgm:cxnLst>
    <dgm:cxn modelId="{4D96B660-CF3F-40CB-B535-B0DE9F5D4F1B}" type="presOf" srcId="{551E3AAE-4156-4565-BD97-1DEF78C8DBB3}" destId="{BA8A31BB-A20F-43F8-9149-E1574D5E13D4}" srcOrd="0" destOrd="0" presId="urn:microsoft.com/office/officeart/2005/8/layout/cycle2"/>
    <dgm:cxn modelId="{C57AC770-1C44-42EA-959A-310288E33177}" type="presOf" srcId="{51D887C7-3116-4A97-AD84-E6AD8189CA48}" destId="{4D7EB4C5-91A1-4227-BDB9-72EC7C9A4DD9}" srcOrd="0" destOrd="0" presId="urn:microsoft.com/office/officeart/2005/8/layout/cycle2"/>
    <dgm:cxn modelId="{AB2837E9-EC2F-4067-8DC0-08FB38A59D8E}" type="presOf" srcId="{C650A373-B6C8-4AA7-B5A0-71D7735C8A88}" destId="{DCD418B2-A9F7-46C2-9C04-CAF7308E3D58}" srcOrd="0" destOrd="0" presId="urn:microsoft.com/office/officeart/2005/8/layout/cycle2"/>
    <dgm:cxn modelId="{2CA5307D-AD09-4E54-AADE-D708603FFB46}" type="presOf" srcId="{7EFA9918-031A-4CD3-BB70-DBCBA95502FA}" destId="{9C76B8F7-A920-465D-90D1-84852B318C02}" srcOrd="0" destOrd="0" presId="urn:microsoft.com/office/officeart/2005/8/layout/cycle2"/>
    <dgm:cxn modelId="{3376D33F-82A2-4D52-8081-2FF75BC95C83}" srcId="{BE2385F4-73C6-4481-858C-DC1394F62F4C}" destId="{51D887C7-3116-4A97-AD84-E6AD8189CA48}" srcOrd="3" destOrd="0" parTransId="{425A8F54-66E0-48F7-AC8B-1FF9BD198F70}" sibTransId="{DF55142D-6ED2-4C3B-9AA5-CB1DBC4C6F9A}"/>
    <dgm:cxn modelId="{79849436-8534-4BBC-A228-41E70609520D}" type="presOf" srcId="{870DCE9E-587E-40ED-B7E6-5D6717FEC361}" destId="{A78C32F5-9AF0-4480-AEC7-7F192A4E4E63}" srcOrd="0" destOrd="0" presId="urn:microsoft.com/office/officeart/2005/8/layout/cycle2"/>
    <dgm:cxn modelId="{495DD12D-54EA-4670-81DD-C677E5B3E0FA}" srcId="{BE2385F4-73C6-4481-858C-DC1394F62F4C}" destId="{972FA888-B531-4FAC-931D-8C4E770DB428}" srcOrd="0" destOrd="0" parTransId="{BDFFAC44-2003-4600-A44E-9D38E472F28B}" sibTransId="{870DCE9E-587E-40ED-B7E6-5D6717FEC361}"/>
    <dgm:cxn modelId="{B426332C-9FC3-4E04-BC8E-5C2D9E8E4AA4}" type="presOf" srcId="{89D1A928-C84E-4D14-80A1-9845144AAFA6}" destId="{1E7B43C2-3D12-4F97-BE9A-34814ADE5F3F}" srcOrd="0" destOrd="0" presId="urn:microsoft.com/office/officeart/2005/8/layout/cycle2"/>
    <dgm:cxn modelId="{BB57E90C-D725-4C14-A621-322232FEBCBE}" type="presOf" srcId="{DF55142D-6ED2-4C3B-9AA5-CB1DBC4C6F9A}" destId="{AB72B628-390E-4E2F-B126-483255F26844}" srcOrd="0" destOrd="0" presId="urn:microsoft.com/office/officeart/2005/8/layout/cycle2"/>
    <dgm:cxn modelId="{F15842DA-25F5-4460-8077-76460F883950}" type="presOf" srcId="{C650A373-B6C8-4AA7-B5A0-71D7735C8A88}" destId="{652C6E74-B92B-45BF-B97A-AA06297C6056}" srcOrd="1" destOrd="0" presId="urn:microsoft.com/office/officeart/2005/8/layout/cycle2"/>
    <dgm:cxn modelId="{145A9302-3D61-47A5-8B30-5CA035AF8C36}" srcId="{BE2385F4-73C6-4481-858C-DC1394F62F4C}" destId="{89D1A928-C84E-4D14-80A1-9845144AAFA6}" srcOrd="1" destOrd="0" parTransId="{D169FC7A-3CEA-4071-BA3D-AA8F4A9B0201}" sibTransId="{7EFA9918-031A-4CD3-BB70-DBCBA95502FA}"/>
    <dgm:cxn modelId="{0AC5186E-18FD-4F9E-9E78-2C0D508ADF69}" type="presOf" srcId="{DE2B4569-0732-4A57-9224-81000A0FF374}" destId="{E7D7A9CB-8CBC-4BFE-A955-0237F0F61845}" srcOrd="0" destOrd="0" presId="urn:microsoft.com/office/officeart/2005/8/layout/cycle2"/>
    <dgm:cxn modelId="{38E6C0CF-94BB-43BE-9A26-BCE483777A87}" type="presOf" srcId="{7EFA9918-031A-4CD3-BB70-DBCBA95502FA}" destId="{3CDB5DA5-47B5-4685-B009-6A91AD4E1727}" srcOrd="1" destOrd="0" presId="urn:microsoft.com/office/officeart/2005/8/layout/cycle2"/>
    <dgm:cxn modelId="{33CF5468-759F-4477-8F8F-1820CB22AA6C}" type="presOf" srcId="{972FA888-B531-4FAC-931D-8C4E770DB428}" destId="{6C902AF2-5CBB-4DB8-8987-4BF1C7582829}" srcOrd="0" destOrd="0" presId="urn:microsoft.com/office/officeart/2005/8/layout/cycle2"/>
    <dgm:cxn modelId="{E18F391C-B9C2-43A9-A935-0A20B797B8D1}" type="presOf" srcId="{DF55142D-6ED2-4C3B-9AA5-CB1DBC4C6F9A}" destId="{338A91F7-F102-448B-A809-928305EB139C}" srcOrd="1" destOrd="0" presId="urn:microsoft.com/office/officeart/2005/8/layout/cycle2"/>
    <dgm:cxn modelId="{F1A1A08B-68F7-450F-9F82-7A72E843E6B1}" srcId="{BE2385F4-73C6-4481-858C-DC1394F62F4C}" destId="{DE2B4569-0732-4A57-9224-81000A0FF374}" srcOrd="4" destOrd="0" parTransId="{9229B0DF-A3E4-4EEA-955F-8C9AC045CC15}" sibTransId="{C650A373-B6C8-4AA7-B5A0-71D7735C8A88}"/>
    <dgm:cxn modelId="{DA6D27A9-45B9-41A4-AF31-44DA5B15BEF6}" type="presOf" srcId="{98987781-EE3A-439E-AAD3-71843950218F}" destId="{9763BE96-F187-4350-AA69-5530D898E6F9}" srcOrd="0" destOrd="0" presId="urn:microsoft.com/office/officeart/2005/8/layout/cycle2"/>
    <dgm:cxn modelId="{F437CD1E-EF2D-4DE4-BC1A-231A921AF961}" srcId="{BE2385F4-73C6-4481-858C-DC1394F62F4C}" destId="{98987781-EE3A-439E-AAD3-71843950218F}" srcOrd="2" destOrd="0" parTransId="{9AA8A63F-F96A-4458-A03C-1BAFD0126107}" sibTransId="{551E3AAE-4156-4565-BD97-1DEF78C8DBB3}"/>
    <dgm:cxn modelId="{80E20B2B-F9C4-4C64-A287-5EB506B1EA37}" type="presOf" srcId="{551E3AAE-4156-4565-BD97-1DEF78C8DBB3}" destId="{350831CC-6800-4529-8C43-5A7EB3D0188A}" srcOrd="1" destOrd="0" presId="urn:microsoft.com/office/officeart/2005/8/layout/cycle2"/>
    <dgm:cxn modelId="{8ECE7678-480F-4109-A584-430B0E13746A}" type="presOf" srcId="{870DCE9E-587E-40ED-B7E6-5D6717FEC361}" destId="{91F77066-E3B1-4DA7-89E0-930ECE63F552}" srcOrd="1" destOrd="0" presId="urn:microsoft.com/office/officeart/2005/8/layout/cycle2"/>
    <dgm:cxn modelId="{3226E196-E838-4C33-A477-D98691061927}" type="presOf" srcId="{BE2385F4-73C6-4481-858C-DC1394F62F4C}" destId="{C4F36ED1-9D50-4F7B-9AD6-DDED25D2505E}" srcOrd="0" destOrd="0" presId="urn:microsoft.com/office/officeart/2005/8/layout/cycle2"/>
    <dgm:cxn modelId="{6EA06CD0-7067-4162-BC22-256961F096BB}" type="presParOf" srcId="{C4F36ED1-9D50-4F7B-9AD6-DDED25D2505E}" destId="{6C902AF2-5CBB-4DB8-8987-4BF1C7582829}" srcOrd="0" destOrd="0" presId="urn:microsoft.com/office/officeart/2005/8/layout/cycle2"/>
    <dgm:cxn modelId="{CF4FBAF2-F3E7-4370-BDDE-76415CCD8990}" type="presParOf" srcId="{C4F36ED1-9D50-4F7B-9AD6-DDED25D2505E}" destId="{A78C32F5-9AF0-4480-AEC7-7F192A4E4E63}" srcOrd="1" destOrd="0" presId="urn:microsoft.com/office/officeart/2005/8/layout/cycle2"/>
    <dgm:cxn modelId="{3C6FF3F4-F529-418B-B275-DF1D44857858}" type="presParOf" srcId="{A78C32F5-9AF0-4480-AEC7-7F192A4E4E63}" destId="{91F77066-E3B1-4DA7-89E0-930ECE63F552}" srcOrd="0" destOrd="0" presId="urn:microsoft.com/office/officeart/2005/8/layout/cycle2"/>
    <dgm:cxn modelId="{A4ECFE6D-6913-42C4-B109-5BACB37346C7}" type="presParOf" srcId="{C4F36ED1-9D50-4F7B-9AD6-DDED25D2505E}" destId="{1E7B43C2-3D12-4F97-BE9A-34814ADE5F3F}" srcOrd="2" destOrd="0" presId="urn:microsoft.com/office/officeart/2005/8/layout/cycle2"/>
    <dgm:cxn modelId="{F2F2799E-966E-4DDE-B81B-714A41F0FF8F}" type="presParOf" srcId="{C4F36ED1-9D50-4F7B-9AD6-DDED25D2505E}" destId="{9C76B8F7-A920-465D-90D1-84852B318C02}" srcOrd="3" destOrd="0" presId="urn:microsoft.com/office/officeart/2005/8/layout/cycle2"/>
    <dgm:cxn modelId="{AD4703A7-CF56-4929-AE48-909BB4861CAD}" type="presParOf" srcId="{9C76B8F7-A920-465D-90D1-84852B318C02}" destId="{3CDB5DA5-47B5-4685-B009-6A91AD4E1727}" srcOrd="0" destOrd="0" presId="urn:microsoft.com/office/officeart/2005/8/layout/cycle2"/>
    <dgm:cxn modelId="{08CFB6A2-BBD7-4D1E-8E67-38654895D70A}" type="presParOf" srcId="{C4F36ED1-9D50-4F7B-9AD6-DDED25D2505E}" destId="{9763BE96-F187-4350-AA69-5530D898E6F9}" srcOrd="4" destOrd="0" presId="urn:microsoft.com/office/officeart/2005/8/layout/cycle2"/>
    <dgm:cxn modelId="{3B6A22D4-6B28-431C-9019-BF770D21E2F4}" type="presParOf" srcId="{C4F36ED1-9D50-4F7B-9AD6-DDED25D2505E}" destId="{BA8A31BB-A20F-43F8-9149-E1574D5E13D4}" srcOrd="5" destOrd="0" presId="urn:microsoft.com/office/officeart/2005/8/layout/cycle2"/>
    <dgm:cxn modelId="{D765EA9C-7933-4363-BD53-891A76722E19}" type="presParOf" srcId="{BA8A31BB-A20F-43F8-9149-E1574D5E13D4}" destId="{350831CC-6800-4529-8C43-5A7EB3D0188A}" srcOrd="0" destOrd="0" presId="urn:microsoft.com/office/officeart/2005/8/layout/cycle2"/>
    <dgm:cxn modelId="{1CF074E7-E5B5-4F74-BAEE-A694DCAA554F}" type="presParOf" srcId="{C4F36ED1-9D50-4F7B-9AD6-DDED25D2505E}" destId="{4D7EB4C5-91A1-4227-BDB9-72EC7C9A4DD9}" srcOrd="6" destOrd="0" presId="urn:microsoft.com/office/officeart/2005/8/layout/cycle2"/>
    <dgm:cxn modelId="{32AACA88-DD09-4A3C-98F8-C3F0792CB15E}" type="presParOf" srcId="{C4F36ED1-9D50-4F7B-9AD6-DDED25D2505E}" destId="{AB72B628-390E-4E2F-B126-483255F26844}" srcOrd="7" destOrd="0" presId="urn:microsoft.com/office/officeart/2005/8/layout/cycle2"/>
    <dgm:cxn modelId="{0A9DE33B-2142-4E17-8884-B5B72FBFE5B2}" type="presParOf" srcId="{AB72B628-390E-4E2F-B126-483255F26844}" destId="{338A91F7-F102-448B-A809-928305EB139C}" srcOrd="0" destOrd="0" presId="urn:microsoft.com/office/officeart/2005/8/layout/cycle2"/>
    <dgm:cxn modelId="{1F6E19D3-E531-4168-A36C-035A8E258CFF}" type="presParOf" srcId="{C4F36ED1-9D50-4F7B-9AD6-DDED25D2505E}" destId="{E7D7A9CB-8CBC-4BFE-A955-0237F0F61845}" srcOrd="8" destOrd="0" presId="urn:microsoft.com/office/officeart/2005/8/layout/cycle2"/>
    <dgm:cxn modelId="{076B3B6B-019F-4E5F-BDB3-8CA2DFC05621}" type="presParOf" srcId="{C4F36ED1-9D50-4F7B-9AD6-DDED25D2505E}" destId="{DCD418B2-A9F7-46C2-9C04-CAF7308E3D58}" srcOrd="9" destOrd="0" presId="urn:microsoft.com/office/officeart/2005/8/layout/cycle2"/>
    <dgm:cxn modelId="{5651E474-815F-4C33-A418-E2685CF24F0F}" type="presParOf" srcId="{DCD418B2-A9F7-46C2-9C04-CAF7308E3D58}" destId="{652C6E74-B92B-45BF-B97A-AA06297C6056}" srcOrd="0" destOrd="0" presId="urn:microsoft.com/office/officeart/2005/8/layout/cycle2"/>
  </dgm:cxnLst>
  <dgm:bg>
    <a:solidFill>
      <a:schemeClr val="accent1">
        <a:lumMod val="20000"/>
        <a:lumOff val="80000"/>
      </a:schemeClr>
    </a:solidFill>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02AF2-5CBB-4DB8-8987-4BF1C7582829}">
      <dsp:nvSpPr>
        <dsp:cNvPr id="0" name=""/>
        <dsp:cNvSpPr/>
      </dsp:nvSpPr>
      <dsp:spPr>
        <a:xfrm>
          <a:off x="2434828" y="43651"/>
          <a:ext cx="1226343" cy="122634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IQ" sz="2200" b="1" kern="1200" smtClean="0"/>
            <a:t>المعنى الاساسي</a:t>
          </a:r>
          <a:endParaRPr lang="en-US" sz="2200" b="1" kern="1200" dirty="0"/>
        </a:p>
      </dsp:txBody>
      <dsp:txXfrm>
        <a:off x="2614422" y="223245"/>
        <a:ext cx="867155" cy="867155"/>
      </dsp:txXfrm>
    </dsp:sp>
    <dsp:sp modelId="{A78C32F5-9AF0-4480-AEC7-7F192A4E4E63}">
      <dsp:nvSpPr>
        <dsp:cNvPr id="0" name=""/>
        <dsp:cNvSpPr/>
      </dsp:nvSpPr>
      <dsp:spPr>
        <a:xfrm rot="2093846">
          <a:off x="3629528" y="964962"/>
          <a:ext cx="313797" cy="41389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a:off x="3637992" y="1020811"/>
        <a:ext cx="219658" cy="248335"/>
      </dsp:txXfrm>
    </dsp:sp>
    <dsp:sp modelId="{1E7B43C2-3D12-4F97-BE9A-34814ADE5F3F}">
      <dsp:nvSpPr>
        <dsp:cNvPr id="0" name=""/>
        <dsp:cNvSpPr/>
      </dsp:nvSpPr>
      <dsp:spPr>
        <a:xfrm>
          <a:off x="3926250" y="1083982"/>
          <a:ext cx="1226343" cy="122634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IQ" sz="2200" b="1" kern="1200" smtClean="0"/>
            <a:t>المعنى الاضافي</a:t>
          </a:r>
          <a:endParaRPr lang="en-US" sz="2200" b="1" kern="1200" dirty="0"/>
        </a:p>
      </dsp:txBody>
      <dsp:txXfrm>
        <a:off x="4105844" y="1263576"/>
        <a:ext cx="867155" cy="867155"/>
      </dsp:txXfrm>
    </dsp:sp>
    <dsp:sp modelId="{9C76B8F7-A920-465D-90D1-84852B318C02}">
      <dsp:nvSpPr>
        <dsp:cNvPr id="0" name=""/>
        <dsp:cNvSpPr/>
      </dsp:nvSpPr>
      <dsp:spPr>
        <a:xfrm rot="6505493">
          <a:off x="4104659" y="2337020"/>
          <a:ext cx="305316" cy="41389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4164931" y="2376348"/>
        <a:ext cx="213721" cy="248335"/>
      </dsp:txXfrm>
    </dsp:sp>
    <dsp:sp modelId="{9763BE96-F187-4350-AA69-5530D898E6F9}">
      <dsp:nvSpPr>
        <dsp:cNvPr id="0" name=""/>
        <dsp:cNvSpPr/>
      </dsp:nvSpPr>
      <dsp:spPr>
        <a:xfrm>
          <a:off x="3356578" y="2794001"/>
          <a:ext cx="1226343" cy="122634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IQ" sz="2200" b="1" kern="1200" smtClean="0"/>
            <a:t>المعنى الاسلوبي</a:t>
          </a:r>
          <a:endParaRPr lang="en-US" sz="2200" b="1" kern="1200" dirty="0"/>
        </a:p>
      </dsp:txBody>
      <dsp:txXfrm>
        <a:off x="3536172" y="2973595"/>
        <a:ext cx="867155" cy="867155"/>
      </dsp:txXfrm>
    </dsp:sp>
    <dsp:sp modelId="{BA8A31BB-A20F-43F8-9149-E1574D5E13D4}">
      <dsp:nvSpPr>
        <dsp:cNvPr id="0" name=""/>
        <dsp:cNvSpPr/>
      </dsp:nvSpPr>
      <dsp:spPr>
        <a:xfrm rot="10800000">
          <a:off x="2893710" y="3200227"/>
          <a:ext cx="327093" cy="41389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2991838" y="3283005"/>
        <a:ext cx="228965" cy="248335"/>
      </dsp:txXfrm>
    </dsp:sp>
    <dsp:sp modelId="{4D7EB4C5-91A1-4227-BDB9-72EC7C9A4DD9}">
      <dsp:nvSpPr>
        <dsp:cNvPr id="0" name=""/>
        <dsp:cNvSpPr/>
      </dsp:nvSpPr>
      <dsp:spPr>
        <a:xfrm>
          <a:off x="1513077" y="2794001"/>
          <a:ext cx="1226343" cy="122634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IQ" sz="2200" b="1" kern="1200" smtClean="0"/>
            <a:t>المعنى النفسي</a:t>
          </a:r>
          <a:endParaRPr lang="en-US" sz="2200" b="1" kern="1200" dirty="0"/>
        </a:p>
      </dsp:txBody>
      <dsp:txXfrm>
        <a:off x="1692671" y="2973595"/>
        <a:ext cx="867155" cy="867155"/>
      </dsp:txXfrm>
    </dsp:sp>
    <dsp:sp modelId="{AB72B628-390E-4E2F-B126-483255F26844}">
      <dsp:nvSpPr>
        <dsp:cNvPr id="0" name=""/>
        <dsp:cNvSpPr/>
      </dsp:nvSpPr>
      <dsp:spPr>
        <a:xfrm rot="15094507">
          <a:off x="1691486" y="2353416"/>
          <a:ext cx="305316" cy="41389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1751758" y="2479644"/>
        <a:ext cx="213721" cy="248335"/>
      </dsp:txXfrm>
    </dsp:sp>
    <dsp:sp modelId="{E7D7A9CB-8CBC-4BFE-A955-0237F0F61845}">
      <dsp:nvSpPr>
        <dsp:cNvPr id="0" name=""/>
        <dsp:cNvSpPr/>
      </dsp:nvSpPr>
      <dsp:spPr>
        <a:xfrm>
          <a:off x="943405" y="1083982"/>
          <a:ext cx="1226343" cy="122634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IQ" sz="2200" b="1" kern="1200" smtClean="0"/>
            <a:t>المعنى الايحائي</a:t>
          </a:r>
          <a:endParaRPr lang="en-US" sz="2200" b="1" kern="1200" dirty="0"/>
        </a:p>
      </dsp:txBody>
      <dsp:txXfrm>
        <a:off x="1122999" y="1263576"/>
        <a:ext cx="867155" cy="867155"/>
      </dsp:txXfrm>
    </dsp:sp>
    <dsp:sp modelId="{DCD418B2-A9F7-46C2-9C04-CAF7308E3D58}">
      <dsp:nvSpPr>
        <dsp:cNvPr id="0" name=""/>
        <dsp:cNvSpPr/>
      </dsp:nvSpPr>
      <dsp:spPr>
        <a:xfrm rot="19506154">
          <a:off x="2138105" y="975124"/>
          <a:ext cx="313797" cy="41389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a:off x="2146569" y="1084831"/>
        <a:ext cx="219658" cy="24833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DA9AF-768C-456E-974D-1D75EA956B2B}" type="datetimeFigureOut">
              <a:rPr lang="en-US" smtClean="0"/>
              <a:t>5/29/2023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60E1-71C1-4E79-9F94-5636CFF5FCB0}" type="slidenum">
              <a:rPr lang="en-US" smtClean="0"/>
              <a:t>‹#›</a:t>
            </a:fld>
            <a:endParaRPr lang="en-US"/>
          </a:p>
        </p:txBody>
      </p:sp>
    </p:spTree>
    <p:extLst>
      <p:ext uri="{BB962C8B-B14F-4D97-AF65-F5344CB8AC3E}">
        <p14:creationId xmlns:p14="http://schemas.microsoft.com/office/powerpoint/2010/main" val="71864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3</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4</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5</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6</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7</a:t>
            </a:fld>
            <a:endParaRPr lang="en-US"/>
          </a:p>
        </p:txBody>
      </p:sp>
    </p:spTree>
    <p:extLst>
      <p:ext uri="{BB962C8B-B14F-4D97-AF65-F5344CB8AC3E}">
        <p14:creationId xmlns:p14="http://schemas.microsoft.com/office/powerpoint/2010/main" val="23436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FE412-2B85-4B69-90A2-0ABCF95139E8}"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FB2F-0F64-402B-8D1B-8A6F57646A1D}"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ECE0-AFF4-4C4B-B9F3-17C3E21597DA}"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59B8B-5A64-4357-8AC5-A8EC346F83DE}"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90B80-0491-4D58-8D3E-A2E46E99107C}"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F21DE-2CC5-4939-9C9A-8E5E81437E4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D839B1-CA3A-406C-98AA-65114F3FD069}" type="datetime1">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90281-66C1-4B25-942F-B63729723B20}" type="datetime1">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558F3-5F0B-417C-A141-148E8F4A7CB3}" type="datetime1">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35606-370D-4CA4-88B4-AE082D91D0F3}"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1358-349D-4E47-9717-E101760BE33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3F7AB-8571-418F-A684-8A6547070805}" type="datetime1">
              <a:rPr lang="en-US" smtClean="0"/>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8" name="Oval 7"/>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OM"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أقسام </a:t>
            </a:r>
            <a:r>
              <a:rPr lang="ar-IQ"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الدلالة(أقسام المعنى)</a:t>
            </a:r>
            <a:endPar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227388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5" name="TextBox 4"/>
          <p:cNvSpPr txBox="1"/>
          <p:nvPr/>
        </p:nvSpPr>
        <p:spPr>
          <a:xfrm>
            <a:off x="2667000" y="533400"/>
            <a:ext cx="3810000" cy="769441"/>
          </a:xfrm>
          <a:prstGeom prst="rect">
            <a:avLst/>
          </a:prstGeom>
          <a:noFill/>
        </p:spPr>
        <p:txBody>
          <a:bodyPr wrap="square" rtlCol="0">
            <a:spAutoFit/>
          </a:bodyPr>
          <a:lstStyle/>
          <a:p>
            <a:pPr algn="ctr"/>
            <a:r>
              <a:rPr lang="ar-IQ"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4400" b="1" dirty="0" smtClean="0">
                <a:ln w="11430"/>
                <a:solidFill>
                  <a:srgbClr val="D60093"/>
                </a:solidFill>
                <a:effectLst>
                  <a:outerShdw blurRad="50800" dist="39000" dir="5460000" algn="tl">
                    <a:srgbClr val="000000">
                      <a:alpha val="38000"/>
                    </a:srgbClr>
                  </a:outerShdw>
                </a:effectLst>
              </a:rPr>
              <a:t>أقسام المعنى</a:t>
            </a:r>
            <a:endParaRPr lang="en-US" sz="4400" b="1" dirty="0">
              <a:ln w="11430"/>
              <a:solidFill>
                <a:srgbClr val="D60093"/>
              </a:solidFill>
              <a:effectLst>
                <a:outerShdw blurRad="50800" dist="39000" dir="5460000" algn="tl">
                  <a:srgbClr val="000000">
                    <a:alpha val="38000"/>
                  </a:srgbClr>
                </a:outerShdw>
              </a:effectLst>
            </a:endParaRPr>
          </a:p>
        </p:txBody>
      </p:sp>
      <p:graphicFrame>
        <p:nvGraphicFramePr>
          <p:cNvPr id="6" name="Diagram 5"/>
          <p:cNvGraphicFramePr/>
          <p:nvPr>
            <p:extLst>
              <p:ext uri="{D42A27DB-BD31-4B8C-83A1-F6EECF244321}">
                <p14:modId xmlns:p14="http://schemas.microsoft.com/office/powerpoint/2010/main" val="191451658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71050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المقدمة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r>
              <a:rPr lang="ar-SA" sz="2700" b="1" dirty="0">
                <a:solidFill>
                  <a:schemeClr val="tx1"/>
                </a:solidFill>
              </a:rPr>
              <a:t> </a:t>
            </a:r>
            <a:r>
              <a:rPr lang="ar-SA" b="1" dirty="0">
                <a:solidFill>
                  <a:schemeClr val="tx1"/>
                </a:solidFill>
              </a:rPr>
              <a:t>من المباحث اللغوية التي التي أثارها الدرس اللغوي، بناءً على العلاقات التي تجمع الدال بمدلوله، مبحث أقسام الدلالة أو أقسام المعنى، فإذا كان تحديد معنى الكلمة أو بيان معناها يتم بالرجوع إلى المعجم اللغوي، وإذا كان هذا كافيًا بالنسبة لبعض الكلمات،  فإنّ ذلك لا يمكن أن يُطبَّق أو يمشي مع جميع الكلمات التي تردُ مفردةً أو في السياق، ورغم اختلاف العلماء في حَصْر أقسام المعنى أو الدّلالة، فإنّه هناك خمسة أنواع مشهورة، وهي كالآتي:</a:t>
            </a:r>
            <a:endParaRPr lang="ar-SA"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3</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7" name="TextBox 16"/>
          <p:cNvSpPr txBox="1"/>
          <p:nvPr/>
        </p:nvSpPr>
        <p:spPr>
          <a:xfrm>
            <a:off x="6705600" y="5715000"/>
            <a:ext cx="2133600" cy="369332"/>
          </a:xfrm>
          <a:prstGeom prst="rect">
            <a:avLst/>
          </a:prstGeom>
          <a:noFill/>
        </p:spPr>
        <p:txBody>
          <a:bodyPr wrap="square" rtlCol="0">
            <a:spAutoFit/>
          </a:bodyPr>
          <a:lstStyle/>
          <a:p>
            <a:endParaRPr lang="en-US" dirty="0"/>
          </a:p>
        </p:txBody>
      </p:sp>
      <p:sp>
        <p:nvSpPr>
          <p:cNvPr id="21" name="TextBox 20"/>
          <p:cNvSpPr txBox="1"/>
          <p:nvPr/>
        </p:nvSpPr>
        <p:spPr>
          <a:xfrm>
            <a:off x="4267200" y="5715000"/>
            <a:ext cx="1480131"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87538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أقسام المعنى</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endParaRPr lang="ar-IQ" sz="1100" b="1" dirty="0" smtClean="0">
              <a:solidFill>
                <a:schemeClr val="tx1"/>
              </a:solidFill>
            </a:endParaRPr>
          </a:p>
          <a:p>
            <a:pPr marL="109538" lvl="1" algn="just" rtl="1">
              <a:lnSpc>
                <a:spcPct val="150000"/>
              </a:lnSpc>
            </a:pPr>
            <a:r>
              <a:rPr lang="ar-IQ" sz="2700" b="1" dirty="0">
                <a:solidFill>
                  <a:schemeClr val="tx1"/>
                </a:solidFill>
              </a:rPr>
              <a:t>1</a:t>
            </a:r>
            <a:r>
              <a:rPr lang="ar-SA" sz="2700" b="1" dirty="0" smtClean="0">
                <a:solidFill>
                  <a:schemeClr val="tx1"/>
                </a:solidFill>
              </a:rPr>
              <a:t>-</a:t>
            </a:r>
            <a:r>
              <a:rPr lang="ar-IQ" sz="2700" b="1" dirty="0" smtClean="0">
                <a:solidFill>
                  <a:schemeClr val="tx1"/>
                </a:solidFill>
              </a:rPr>
              <a:t> </a:t>
            </a:r>
            <a:r>
              <a:rPr lang="ar-SA" sz="2700" b="1" dirty="0" smtClean="0">
                <a:solidFill>
                  <a:srgbClr val="FF0000"/>
                </a:solidFill>
              </a:rPr>
              <a:t>المعنى </a:t>
            </a:r>
            <a:r>
              <a:rPr lang="ar-SA" sz="2700" b="1" dirty="0">
                <a:solidFill>
                  <a:srgbClr val="FF0000"/>
                </a:solidFill>
              </a:rPr>
              <a:t>الأساسي أو </a:t>
            </a:r>
            <a:r>
              <a:rPr lang="ar-SA" sz="2700" b="1" dirty="0" smtClean="0">
                <a:solidFill>
                  <a:srgbClr val="FF0000"/>
                </a:solidFill>
              </a:rPr>
              <a:t>الأولى</a:t>
            </a:r>
            <a:r>
              <a:rPr lang="ar-IQ" sz="2700" b="1" dirty="0" smtClean="0">
                <a:solidFill>
                  <a:srgbClr val="FF0000"/>
                </a:solidFill>
              </a:rPr>
              <a:t>/</a:t>
            </a:r>
            <a:r>
              <a:rPr lang="ar-SA" sz="2700" b="1" dirty="0" smtClean="0">
                <a:solidFill>
                  <a:srgbClr val="FF0000"/>
                </a:solidFill>
              </a:rPr>
              <a:t> </a:t>
            </a:r>
            <a:r>
              <a:rPr lang="ar-SA" sz="2700" b="1" dirty="0">
                <a:solidFill>
                  <a:schemeClr val="tx1"/>
                </a:solidFill>
              </a:rPr>
              <a:t>وهو المعنى الذي تحْملُهُ الوحْدة المعجمية حينما تَرِدُ مفردةٍ، مثل/ كلمة(رأس) من أعضاء جسم الإنسان في الأمام</a:t>
            </a:r>
            <a:r>
              <a:rPr lang="ar-SA" sz="2700" b="1" dirty="0" smtClean="0">
                <a:solidFill>
                  <a:schemeClr val="tx1"/>
                </a:solidFill>
              </a:rPr>
              <a:t>.</a:t>
            </a:r>
            <a:endParaRPr lang="ar-IQ" sz="2700" b="1" dirty="0" smtClean="0">
              <a:solidFill>
                <a:schemeClr val="tx1"/>
              </a:solidFill>
            </a:endParaRPr>
          </a:p>
          <a:p>
            <a:pPr marL="109538" lvl="1" algn="just" rtl="1">
              <a:lnSpc>
                <a:spcPct val="150000"/>
              </a:lnSpc>
            </a:pPr>
            <a:endParaRPr lang="ar-IQ" sz="1200" b="1" dirty="0" smtClean="0">
              <a:solidFill>
                <a:schemeClr val="tx1"/>
              </a:solidFill>
            </a:endParaRPr>
          </a:p>
          <a:p>
            <a:pPr marL="109538" lvl="1" algn="just" rtl="1">
              <a:lnSpc>
                <a:spcPct val="150000"/>
              </a:lnSpc>
            </a:pPr>
            <a:r>
              <a:rPr lang="ar-IQ" sz="2700" b="1" dirty="0" smtClean="0">
                <a:solidFill>
                  <a:schemeClr val="tx1"/>
                </a:solidFill>
              </a:rPr>
              <a:t>2- </a:t>
            </a:r>
            <a:r>
              <a:rPr lang="ar-IQ" sz="2700" b="1" dirty="0" smtClean="0">
                <a:solidFill>
                  <a:srgbClr val="FF0000"/>
                </a:solidFill>
              </a:rPr>
              <a:t>المعنى </a:t>
            </a:r>
            <a:r>
              <a:rPr lang="ar-IQ" sz="2700" b="1" dirty="0">
                <a:solidFill>
                  <a:srgbClr val="FF0000"/>
                </a:solidFill>
              </a:rPr>
              <a:t>الإضافي أو </a:t>
            </a:r>
            <a:r>
              <a:rPr lang="ar-IQ" sz="2700" b="1" dirty="0" smtClean="0">
                <a:solidFill>
                  <a:srgbClr val="FF0000"/>
                </a:solidFill>
              </a:rPr>
              <a:t>الثانوي</a:t>
            </a:r>
            <a:r>
              <a:rPr lang="ar-IQ" sz="2700" b="1" dirty="0" smtClean="0">
                <a:solidFill>
                  <a:schemeClr val="tx1"/>
                </a:solidFill>
              </a:rPr>
              <a:t>/ </a:t>
            </a:r>
            <a:r>
              <a:rPr lang="ar-IQ" sz="2700" b="1" dirty="0">
                <a:solidFill>
                  <a:schemeClr val="tx1"/>
                </a:solidFill>
              </a:rPr>
              <a:t>وهو معنى زائد على المعنى الأساسي يُدركُ من خلال سياق الجملة، مثل: كلمة (ثعلب) التي تدل دلالتها الأساسية على الحيوان المعروف، وتدل دلالتها الإضافية على المَكر، أو كلمة(اليهودي) تملك معنى أساسيًا هو الشخص الذي ينتمي إلى الديانة اليهودية، فهي تملك معاني إضافية أو ثانوية في أذهان الناس تتمثّل في الطّمع والبُخل والمكْر والخديعة.</a:t>
            </a: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4</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9467868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أقسام المعنى</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fontScale="92500"/>
          </a:bodyPr>
          <a:lstStyle/>
          <a:p>
            <a:pPr marL="109538" lvl="1" algn="just" rtl="1">
              <a:lnSpc>
                <a:spcPct val="150000"/>
              </a:lnSpc>
            </a:pPr>
            <a:endParaRPr lang="ar-IQ" sz="1100" b="1" dirty="0" smtClean="0">
              <a:solidFill>
                <a:schemeClr val="tx1"/>
              </a:solidFill>
            </a:endParaRPr>
          </a:p>
          <a:p>
            <a:pPr marL="109538" lvl="1" algn="just" rtl="1">
              <a:lnSpc>
                <a:spcPct val="150000"/>
              </a:lnSpc>
            </a:pPr>
            <a:r>
              <a:rPr lang="ar-IQ" sz="2700" b="1" dirty="0" smtClean="0">
                <a:solidFill>
                  <a:srgbClr val="FF0000"/>
                </a:solidFill>
              </a:rPr>
              <a:t>3-المعنى الأسلوبي/ </a:t>
            </a:r>
            <a:r>
              <a:rPr lang="ar-IQ" sz="2700" b="1" dirty="0">
                <a:solidFill>
                  <a:schemeClr val="tx1"/>
                </a:solidFill>
              </a:rPr>
              <a:t>وهو ذلك النوع من المعنى الذي تحمله قطعة من اللغة بالنسبة للظروف الاجتماعية لمستعملها والمنطقة التي ينتمي إليها.</a:t>
            </a:r>
          </a:p>
          <a:p>
            <a:pPr marL="109538" lvl="1" algn="just" rtl="1">
              <a:lnSpc>
                <a:spcPct val="150000"/>
              </a:lnSpc>
            </a:pPr>
            <a:r>
              <a:rPr lang="ar-IQ" sz="2700" b="1" dirty="0">
                <a:solidFill>
                  <a:schemeClr val="tx1"/>
                </a:solidFill>
              </a:rPr>
              <a:t> أو بمعنى آخر: هي الدلالة التي تُفرضها الظروف الاجتماعية، حيث تكشف درجة العلاقة بين المتكلم والسّامع ورتبة اللغة المستخدمة (رسمية، أدبية، عامّية…)، أو نوع اللغة(لغة الشعر، لغة النثر، لغة القانون، لغة العِلم،...)، والواسطة(حديث، خطبة، كتابة،..).</a:t>
            </a:r>
          </a:p>
          <a:p>
            <a:pPr marL="109538" lvl="1" algn="just" rtl="1">
              <a:lnSpc>
                <a:spcPct val="150000"/>
              </a:lnSpc>
            </a:pPr>
            <a:r>
              <a:rPr lang="ar-IQ" sz="2700" b="1" dirty="0">
                <a:solidFill>
                  <a:schemeClr val="tx1"/>
                </a:solidFill>
              </a:rPr>
              <a:t>مثل كلمتا(</a:t>
            </a:r>
            <a:r>
              <a:rPr lang="en-US" sz="2700" b="1" dirty="0" smtClean="0">
                <a:solidFill>
                  <a:schemeClr val="tx1"/>
                </a:solidFill>
              </a:rPr>
              <a:t>father)</a:t>
            </a:r>
            <a:r>
              <a:rPr lang="ar-IQ" sz="2700" b="1" dirty="0" smtClean="0">
                <a:solidFill>
                  <a:schemeClr val="tx1"/>
                </a:solidFill>
              </a:rPr>
              <a:t>)</a:t>
            </a:r>
            <a:r>
              <a:rPr lang="en-US" sz="2700" b="1" dirty="0" smtClean="0">
                <a:solidFill>
                  <a:schemeClr val="tx1"/>
                </a:solidFill>
              </a:rPr>
              <a:t>daddy</a:t>
            </a:r>
            <a:r>
              <a:rPr lang="en-US" sz="2700" b="1" dirty="0">
                <a:solidFill>
                  <a:schemeClr val="tx1"/>
                </a:solidFill>
              </a:rPr>
              <a:t>) </a:t>
            </a:r>
            <a:r>
              <a:rPr lang="ar-IQ" sz="2700" b="1" dirty="0" smtClean="0">
                <a:solidFill>
                  <a:schemeClr val="tx1"/>
                </a:solidFill>
              </a:rPr>
              <a:t>)حيث </a:t>
            </a:r>
            <a:r>
              <a:rPr lang="ar-IQ" sz="2700" b="1" dirty="0">
                <a:solidFill>
                  <a:schemeClr val="tx1"/>
                </a:solidFill>
              </a:rPr>
              <a:t>تتفقان في المعنى الاساسي، ولكن الثانية تستعمل على المستوى الشخص الحميم.</a:t>
            </a:r>
          </a:p>
          <a:p>
            <a:pPr marL="109538" lvl="1" algn="just" rtl="1">
              <a:lnSpc>
                <a:spcPct val="150000"/>
              </a:lnSpc>
            </a:pPr>
            <a:r>
              <a:rPr lang="ar-IQ" sz="2700" b="1" dirty="0">
                <a:solidFill>
                  <a:schemeClr val="tx1"/>
                </a:solidFill>
              </a:rPr>
              <a:t> أو مثل الكلمات التي تدلّ معنى الأُبُوّة وتعْكس الطبقة التي ينتمي إليها المتكلم</a:t>
            </a:r>
            <a:r>
              <a:rPr lang="ar-IQ" sz="2700" b="1" dirty="0" smtClean="0">
                <a:solidFill>
                  <a:schemeClr val="tx1"/>
                </a:solidFill>
              </a:rPr>
              <a:t>، نحو: </a:t>
            </a:r>
            <a:endParaRPr lang="ar-IQ" sz="2700" b="1" dirty="0">
              <a:solidFill>
                <a:schemeClr val="tx1"/>
              </a:solidFill>
            </a:endParaRPr>
          </a:p>
          <a:p>
            <a:pPr marL="109538" lvl="1" algn="just" rtl="1">
              <a:lnSpc>
                <a:spcPct val="150000"/>
              </a:lnSpc>
            </a:pPr>
            <a:endParaRPr lang="ar-IQ" sz="2700" b="1" dirty="0">
              <a:solidFill>
                <a:schemeClr val="tx1"/>
              </a:solidFill>
            </a:endParaRPr>
          </a:p>
          <a:p>
            <a:pPr marL="109538" lvl="1" algn="just" rtl="1">
              <a:lnSpc>
                <a:spcPct val="150000"/>
              </a:lnSpc>
            </a:pPr>
            <a:endParaRPr lang="ar-IQ" sz="1700" b="1" dirty="0">
              <a:solidFill>
                <a:schemeClr val="tx1"/>
              </a:solidFill>
            </a:endParaRPr>
          </a:p>
          <a:p>
            <a:pPr marL="109538" lvl="1" algn="just" rtl="1">
              <a:lnSpc>
                <a:spcPct val="150000"/>
              </a:lnSpc>
            </a:pPr>
            <a:endParaRPr lang="ar-IQ" sz="1700" b="1"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5</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5" name="TextBox 14"/>
          <p:cNvSpPr txBox="1"/>
          <p:nvPr/>
        </p:nvSpPr>
        <p:spPr>
          <a:xfrm>
            <a:off x="6400800" y="54102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390465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أقسام الدلالة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540" b="1" dirty="0">
                <a:solidFill>
                  <a:schemeClr val="tx1"/>
                </a:solidFill>
              </a:rPr>
              <a:t>داد: في لغة الأرستقراطيين والمتفرنجين.</a:t>
            </a:r>
          </a:p>
          <a:p>
            <a:pPr marL="109538" lvl="1" algn="just" rtl="1">
              <a:lnSpc>
                <a:spcPct val="150000"/>
              </a:lnSpc>
            </a:pPr>
            <a:r>
              <a:rPr lang="ar-IQ" sz="2540" b="1" dirty="0">
                <a:solidFill>
                  <a:schemeClr val="tx1"/>
                </a:solidFill>
              </a:rPr>
              <a:t>الوالد- والدي: لغة أدبية فصيحة.</a:t>
            </a:r>
          </a:p>
          <a:p>
            <a:pPr marL="109538" lvl="1" algn="just" rtl="1">
              <a:lnSpc>
                <a:spcPct val="150000"/>
              </a:lnSpc>
            </a:pPr>
            <a:r>
              <a:rPr lang="ar-IQ" sz="2540" b="1" dirty="0">
                <a:solidFill>
                  <a:schemeClr val="tx1"/>
                </a:solidFill>
              </a:rPr>
              <a:t>بابا- بابي: عامي راق.</a:t>
            </a:r>
          </a:p>
          <a:p>
            <a:pPr marL="109538" lvl="1" algn="just" rtl="1">
              <a:lnSpc>
                <a:spcPct val="150000"/>
              </a:lnSpc>
            </a:pPr>
            <a:r>
              <a:rPr lang="ar-IQ" sz="2540" b="1" dirty="0">
                <a:solidFill>
                  <a:schemeClr val="tx1"/>
                </a:solidFill>
              </a:rPr>
              <a:t>أبويا- آبا: عامي مبتذل.</a:t>
            </a:r>
          </a:p>
          <a:p>
            <a:pPr marL="109538" lvl="1" algn="just" rtl="1">
              <a:lnSpc>
                <a:spcPct val="150000"/>
              </a:lnSpc>
            </a:pPr>
            <a:r>
              <a:rPr lang="ar-IQ" sz="2540" b="1" dirty="0">
                <a:solidFill>
                  <a:schemeClr val="tx1"/>
                </a:solidFill>
              </a:rPr>
              <a:t>ومثل الكلمات التي تطلق على الزوجة في العربية الحديثة(عقيلته، حرمه، زوجته، امرأته، مرته،....).</a:t>
            </a:r>
          </a:p>
          <a:p>
            <a:pPr marL="109538" lvl="1" algn="just" rtl="1">
              <a:lnSpc>
                <a:spcPct val="150000"/>
              </a:lnSpc>
            </a:pPr>
            <a:r>
              <a:rPr lang="ar-IQ" sz="2540" b="1" dirty="0">
                <a:solidFill>
                  <a:schemeClr val="tx1"/>
                </a:solidFill>
              </a:rPr>
              <a:t>      فهذه الكلمات التي تدلّ على معنى الأبّوة والزوجة هي كلّها تملك نفس المعنى الأساسي ولكنّها تعكس اختلافًا في بيئة المتكلم والطبقة أو المنطقة الجغرافية التي ينتمي إليها المتكلم.</a:t>
            </a:r>
          </a:p>
          <a:p>
            <a:pPr marL="109538" lvl="1" algn="just" rtl="1">
              <a:lnSpc>
                <a:spcPct val="150000"/>
              </a:lnSpc>
            </a:pPr>
            <a:endParaRPr lang="ar-IQ" sz="254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6</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491809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أقسام الدلالة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endParaRPr lang="ar-IQ" sz="1050" b="1" dirty="0" smtClean="0">
              <a:solidFill>
                <a:schemeClr val="tx1"/>
              </a:solidFill>
            </a:endParaRPr>
          </a:p>
          <a:p>
            <a:pPr marL="109538" lvl="1" algn="just" rtl="1">
              <a:lnSpc>
                <a:spcPct val="150000"/>
              </a:lnSpc>
            </a:pPr>
            <a:r>
              <a:rPr lang="ar-IQ" sz="2400" b="1" dirty="0">
                <a:solidFill>
                  <a:srgbClr val="FF0000"/>
                </a:solidFill>
              </a:rPr>
              <a:t>4</a:t>
            </a:r>
            <a:r>
              <a:rPr lang="ar-SA" sz="2400" b="1" dirty="0" smtClean="0">
                <a:solidFill>
                  <a:srgbClr val="FF0000"/>
                </a:solidFill>
              </a:rPr>
              <a:t>-</a:t>
            </a:r>
            <a:r>
              <a:rPr lang="ar-IQ" sz="2400" b="1" dirty="0" smtClean="0">
                <a:solidFill>
                  <a:srgbClr val="FF0000"/>
                </a:solidFill>
              </a:rPr>
              <a:t> </a:t>
            </a:r>
            <a:r>
              <a:rPr lang="ar-SA" sz="2400" b="1" dirty="0" smtClean="0">
                <a:solidFill>
                  <a:srgbClr val="FF0000"/>
                </a:solidFill>
              </a:rPr>
              <a:t>المعنى النّفسي</a:t>
            </a:r>
            <a:r>
              <a:rPr lang="ar-IQ" sz="2400" b="1" dirty="0" smtClean="0">
                <a:solidFill>
                  <a:schemeClr val="tx1"/>
                </a:solidFill>
              </a:rPr>
              <a:t>/</a:t>
            </a:r>
            <a:r>
              <a:rPr lang="ar-SA" sz="2400" b="1" dirty="0" smtClean="0">
                <a:solidFill>
                  <a:schemeClr val="tx1"/>
                </a:solidFill>
              </a:rPr>
              <a:t> </a:t>
            </a:r>
            <a:r>
              <a:rPr lang="ar-SA" sz="2400" b="1" dirty="0">
                <a:solidFill>
                  <a:schemeClr val="tx1"/>
                </a:solidFill>
              </a:rPr>
              <a:t>وهو مايشير إلى ما تتضمّنه الكلمة من دلالات عند الفرد، فهي دلالة فردية ذاتية، وبالتالي يعتبر معنى مقيّدًا بالنسبة لمتحدث واحد فقط، ولا يتميز بالعمومية، ولا التداول بين الأفراد جميعًا. مثل/ الأحاديث العادية للأفراد، وكتابات الأدباء وأشعار الشعراء حيث تنعكس المعاني الذاتية النّفسية بصورة واضحة قوية تجاهَ المفاهيم والألفاظ المتباينة</a:t>
            </a:r>
            <a:r>
              <a:rPr lang="ar-SA" sz="2400" b="1" dirty="0" smtClean="0">
                <a:solidFill>
                  <a:schemeClr val="tx1"/>
                </a:solidFill>
              </a:rPr>
              <a:t>.</a:t>
            </a:r>
            <a:endParaRPr lang="ar-IQ" sz="2400" b="1" dirty="0" smtClean="0">
              <a:solidFill>
                <a:schemeClr val="tx1"/>
              </a:solidFill>
            </a:endParaRPr>
          </a:p>
          <a:p>
            <a:pPr marL="109538" lvl="1" algn="just" rtl="1">
              <a:lnSpc>
                <a:spcPct val="150000"/>
              </a:lnSpc>
            </a:pPr>
            <a:endParaRPr lang="ar-IQ" sz="900" b="1" dirty="0" smtClean="0">
              <a:solidFill>
                <a:schemeClr val="tx1"/>
              </a:solidFill>
            </a:endParaRPr>
          </a:p>
          <a:p>
            <a:pPr marL="109538" lvl="1" algn="just" rtl="1">
              <a:lnSpc>
                <a:spcPct val="150000"/>
              </a:lnSpc>
            </a:pPr>
            <a:r>
              <a:rPr lang="ar-SA" sz="2400" b="1" dirty="0" smtClean="0">
                <a:solidFill>
                  <a:srgbClr val="FF0000"/>
                </a:solidFill>
              </a:rPr>
              <a:t>5-</a:t>
            </a:r>
            <a:r>
              <a:rPr lang="ar-IQ" sz="2400" b="1" dirty="0" smtClean="0">
                <a:solidFill>
                  <a:srgbClr val="FF0000"/>
                </a:solidFill>
              </a:rPr>
              <a:t> </a:t>
            </a:r>
            <a:r>
              <a:rPr lang="ar-SA" sz="2400" b="1" dirty="0" smtClean="0">
                <a:solidFill>
                  <a:srgbClr val="FF0000"/>
                </a:solidFill>
              </a:rPr>
              <a:t>المعنى </a:t>
            </a:r>
            <a:r>
              <a:rPr lang="ar-SA" sz="2400" b="1" dirty="0">
                <a:solidFill>
                  <a:srgbClr val="FF0000"/>
                </a:solidFill>
              </a:rPr>
              <a:t>الإيحائي</a:t>
            </a:r>
            <a:r>
              <a:rPr lang="ar-SA" sz="2400" b="1" dirty="0">
                <a:solidFill>
                  <a:schemeClr val="tx1"/>
                </a:solidFill>
              </a:rPr>
              <a:t>: وهو ذلك النوع من المعنى الذي يتعلق بالكلمات ذات القدرة على الإيحاء نظرًا لشفافيتها، وله تأثير صوتي مثل: خرير(ماء)، صليل(السيوف)، وله تأثير دلالي أيضًا مثل الكلمات المجازية، أو موضع قضاء الحاجة، أو الموت، كما له تأثير صرفي مثل الكلمات المنحوتة ككلمة صهصلق(من صهل وصلق) وبَحْتَر(من بتر وحتر).</a:t>
            </a:r>
            <a:endParaRPr lang="ar-SA" sz="24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7</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761189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3"/>
</p:tagLst>
</file>

<file path=ppt/tags/tag2.xml><?xml version="1.0" encoding="utf-8"?>
<p:tagLst xmlns:a="http://schemas.openxmlformats.org/drawingml/2006/main" xmlns:r="http://schemas.openxmlformats.org/officeDocument/2006/relationships" xmlns:p="http://schemas.openxmlformats.org/presentationml/2006/main">
  <p:tag name="TIMING" val="|1.1|2.2"/>
</p:tagLst>
</file>

<file path=ppt/tags/tag3.xml><?xml version="1.0" encoding="utf-8"?>
<p:tagLst xmlns:a="http://schemas.openxmlformats.org/drawingml/2006/main" xmlns:r="http://schemas.openxmlformats.org/officeDocument/2006/relationships" xmlns:p="http://schemas.openxmlformats.org/presentationml/2006/main">
  <p:tag name="TIMING" val="|3.2|4.9|0.9|250.2|182.6|133.8"/>
</p:tagLst>
</file>

<file path=ppt/tags/tag4.xml><?xml version="1.0" encoding="utf-8"?>
<p:tagLst xmlns:a="http://schemas.openxmlformats.org/drawingml/2006/main" xmlns:r="http://schemas.openxmlformats.org/officeDocument/2006/relationships" xmlns:p="http://schemas.openxmlformats.org/presentationml/2006/main">
  <p:tag name="TIMING" val="|1.4|1|2.9|101.4|3|96.5|7.3|33.3|3|151.2"/>
</p:tagLst>
</file>

<file path=ppt/tags/tag5.xml><?xml version="1.0" encoding="utf-8"?>
<p:tagLst xmlns:a="http://schemas.openxmlformats.org/drawingml/2006/main" xmlns:r="http://schemas.openxmlformats.org/officeDocument/2006/relationships" xmlns:p="http://schemas.openxmlformats.org/presentationml/2006/main">
  <p:tag name="TIMING" val="|2.4|4|5.6|1.7|15.3|7.3|1.8|201|19.1"/>
</p:tagLst>
</file>

<file path=ppt/tags/tag6.xml><?xml version="1.0" encoding="utf-8"?>
<p:tagLst xmlns:a="http://schemas.openxmlformats.org/drawingml/2006/main" xmlns:r="http://schemas.openxmlformats.org/officeDocument/2006/relationships" xmlns:p="http://schemas.openxmlformats.org/presentationml/2006/main">
  <p:tag name="TIMING" val="|0.6|0.8|0.5|0.9|0.9|21.8|92.8|118.9|114.8"/>
</p:tagLst>
</file>

<file path=ppt/tags/tag7.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25223</TotalTime>
  <Words>529</Words>
  <Application>Microsoft Office PowerPoint</Application>
  <PresentationFormat>On-screen Show (4:3)</PresentationFormat>
  <Paragraphs>53</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اسم الاشارة</vt:lpstr>
      <vt:lpstr>اسم الاشارة</vt:lpstr>
      <vt:lpstr>المقدمة</vt:lpstr>
      <vt:lpstr>أقسام المعنى</vt:lpstr>
      <vt:lpstr>أقسام المعنى</vt:lpstr>
      <vt:lpstr>أقسام الدلالة</vt:lpstr>
      <vt:lpstr>أقسام الدلالة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الاشاره‌</dc:title>
  <dc:creator>MALIK</dc:creator>
  <cp:lastModifiedBy>ismail - [2010]</cp:lastModifiedBy>
  <cp:revision>269</cp:revision>
  <dcterms:created xsi:type="dcterms:W3CDTF">2006-08-16T00:00:00Z</dcterms:created>
  <dcterms:modified xsi:type="dcterms:W3CDTF">2023-05-28T21:52:58Z</dcterms:modified>
</cp:coreProperties>
</file>